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6" r:id="rId5"/>
    <p:sldId id="283" r:id="rId6"/>
    <p:sldId id="363" r:id="rId7"/>
    <p:sldId id="364" r:id="rId8"/>
    <p:sldId id="365" r:id="rId9"/>
    <p:sldId id="366" r:id="rId10"/>
    <p:sldId id="367" r:id="rId11"/>
    <p:sldId id="368" r:id="rId12"/>
    <p:sldId id="376" r:id="rId13"/>
    <p:sldId id="369" r:id="rId14"/>
    <p:sldId id="307" r:id="rId15"/>
    <p:sldId id="308" r:id="rId16"/>
    <p:sldId id="311" r:id="rId17"/>
    <p:sldId id="341" r:id="rId18"/>
    <p:sldId id="342" r:id="rId19"/>
    <p:sldId id="343" r:id="rId20"/>
    <p:sldId id="344" r:id="rId21"/>
    <p:sldId id="345" r:id="rId22"/>
    <p:sldId id="314" r:id="rId23"/>
    <p:sldId id="315" r:id="rId24"/>
    <p:sldId id="370" r:id="rId25"/>
    <p:sldId id="371" r:id="rId26"/>
    <p:sldId id="316" r:id="rId27"/>
    <p:sldId id="317" r:id="rId28"/>
    <p:sldId id="321" r:id="rId29"/>
    <p:sldId id="284" r:id="rId30"/>
    <p:sldId id="322" r:id="rId31"/>
    <p:sldId id="323" r:id="rId32"/>
    <p:sldId id="270" r:id="rId33"/>
    <p:sldId id="318" r:id="rId34"/>
    <p:sldId id="324" r:id="rId35"/>
    <p:sldId id="353" r:id="rId36"/>
    <p:sldId id="330" r:id="rId37"/>
    <p:sldId id="331" r:id="rId38"/>
    <p:sldId id="332" r:id="rId39"/>
    <p:sldId id="333" r:id="rId40"/>
    <p:sldId id="334" r:id="rId41"/>
    <p:sldId id="335" r:id="rId42"/>
    <p:sldId id="336" r:id="rId43"/>
    <p:sldId id="337" r:id="rId44"/>
    <p:sldId id="338" r:id="rId45"/>
    <p:sldId id="354" r:id="rId46"/>
    <p:sldId id="355" r:id="rId47"/>
    <p:sldId id="356" r:id="rId48"/>
    <p:sldId id="357" r:id="rId49"/>
    <p:sldId id="358" r:id="rId50"/>
    <p:sldId id="359" r:id="rId51"/>
    <p:sldId id="282" r:id="rId52"/>
    <p:sldId id="310" r:id="rId53"/>
    <p:sldId id="285" r:id="rId54"/>
    <p:sldId id="372" r:id="rId55"/>
    <p:sldId id="373" r:id="rId56"/>
    <p:sldId id="374" r:id="rId57"/>
    <p:sldId id="375" r:id="rId58"/>
    <p:sldId id="295" r:id="rId59"/>
    <p:sldId id="299" r:id="rId60"/>
    <p:sldId id="347" r:id="rId61"/>
    <p:sldId id="349" r:id="rId62"/>
    <p:sldId id="350" r:id="rId63"/>
    <p:sldId id="351" r:id="rId64"/>
    <p:sldId id="352" r:id="rId65"/>
    <p:sldId id="360" r:id="rId66"/>
    <p:sldId id="361" r:id="rId67"/>
    <p:sldId id="287" r:id="rId68"/>
    <p:sldId id="297" r:id="rId69"/>
    <p:sldId id="288" r:id="rId70"/>
    <p:sldId id="325" r:id="rId71"/>
    <p:sldId id="313" r:id="rId72"/>
    <p:sldId id="326" r:id="rId73"/>
    <p:sldId id="377" r:id="rId74"/>
    <p:sldId id="378" r:id="rId75"/>
    <p:sldId id="290" r:id="rId76"/>
    <p:sldId id="291" r:id="rId77"/>
    <p:sldId id="294" r:id="rId78"/>
    <p:sldId id="293" r:id="rId79"/>
    <p:sldId id="327" r:id="rId80"/>
    <p:sldId id="328" r:id="rId81"/>
    <p:sldId id="300" r:id="rId82"/>
    <p:sldId id="30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4:55.997"/>
    </inkml:context>
    <inkml:brush xml:id="br0">
      <inkml:brushProperty name="width" value="0.05" units="cm"/>
      <inkml:brushProperty name="height" value="0.05" units="cm"/>
    </inkml:brush>
  </inkml:definitions>
  <inkml:trace contextRef="#ctx0" brushRef="#br0">73 65 8802 0 0,'0'-2'-10'0'0,"-1"1"0"0"0,1-1 1 0 0,-1 0-1 0 0,1 1 0 0 0,-1-1 1 0 0,0 0-1 0 0,0 1 0 0 0,1-1 1 0 0,-1 1-1 0 0,0-1 0 0 0,0 1 1 0 0,-1-1-1 0 0,1 1 0 0 0,0 0 0 0 0,0-1 1 0 0,-1 1-1 0 0,1 0 0 0 0,-1 0 1 0 0,1 0-1 0 0,-1 0 0 0 0,1 0 1 0 0,-1 1-1 0 0,1-1 0 0 0,-1 0 1 0 0,0 1-1 0 0,0-1 0 0 0,1 1 0 0 0,-1 0 1 0 0,-3-1-1 0 0,3 1 235 0 0,0-1 1 0 0,-1 1-1 0 0,1-1 1 0 0,0 0-1 0 0,0 0 0 0 0,0 0 1 0 0,0 0-1 0 0,0 0 1 0 0,0 0-1 0 0,0-1 0 0 0,0 1 1 0 0,0-1-1 0 0,1 1 0 0 0,-4-5 1711 0 0,7 32-1406 0 0,1 1 0 0 0,1-1 1 0 0,1 0-1 0 0,14 38 0 0 0,-2-2-237 0 0,-12-42-227 0 0,1-1 1 0 0,1 0-1 0 0,0-1 0 0 0,1 1 0 0 0,2-1 0 0 0,-1-1 0 0 0,2 0 1 0 0,14 17-1 0 0,-19-26 46 0 0,0-1 0 0 0,0 0 1 0 0,1 0-1 0 0,1-1 0 0 0,-1 0 1 0 0,1 0-1 0 0,0-1 0 0 0,0 0 1 0 0,0 0-1 0 0,1-1 0 0 0,0 0 1 0 0,0 0-1 0 0,0-1 0 0 0,0 0 1 0 0,1-1-1 0 0,-1 0 0 0 0,1 0 1 0 0,15 0-1 0 0,-20-2 1 0 0,2 0-56 0 0,0 1 0 0 0,0-1 0 0 0,-1 0 0 0 0,1-1 0 0 0,0 1 0 0 0,0-1 0 0 0,0-1 0 0 0,-1 1 0 0 0,1-1 0 0 0,-1-1 0 0 0,1 1 0 0 0,-1-1 1 0 0,0 0-1 0 0,0 0 0 0 0,7-5 0 0 0,3-5-48 0 0,-1-1 0 0 0,0-1 0 0 0,-1 0 0 0 0,0 0 0 0 0,-2-1 0 0 0,0-1 0 0 0,0 0 0 0 0,-2-1 0 0 0,0 0 0 0 0,-1-1 0 0 0,-1 0 0 0 0,0 0 0 0 0,6-28 0 0 0,11-115 46 0 0,-19 108 130 0 0,-6 54-182 0 0,1 0-1 0 0,-1 0 1 0 0,0 0 0 0 0,0 0-1 0 0,0 0 1 0 0,0 0-1 0 0,0 0 1 0 0,0 0-1 0 0,0 0 1 0 0,0 0-1 0 0,0 0 1 0 0,1 0-1 0 0,-1 0 1 0 0,0 0-1 0 0,0 0 1 0 0,0 0-1 0 0,0 0 1 0 0,0 0 0 0 0,0 0-1 0 0,0 0 1 0 0,0 0-1 0 0,1 0 1 0 0,-1 0-1 0 0,0 0 1 0 0,0 0-1 0 0,0 0 1 0 0,0 0-1 0 0,0 0 1 0 0,0 0-1 0 0,0 0 1 0 0,0 0-1 0 0,0 0 1 0 0,0 0 0 0 0,0-1-1 0 0,1 1 1 0 0,-1 0-1 0 0,0 0 1 0 0,0 0-1 0 0,0 0 1 0 0,0 0-1 0 0,0 0 1 0 0,0 0-1 0 0,0 0 1 0 0,0 0-1 0 0,0-1 1 0 0,0 1-1 0 0,0 0 1 0 0,0 0 0 0 0,0 0-1 0 0,0 0 1 0 0,0 0-1 0 0,0 0 1 0 0,0 0-1 0 0,0 0 1 0 0,0-1-1 0 0,0 1 1 0 0,0 0-1 0 0,0 0 1 0 0,0 0-1 0 0,0 0 1 0 0,0 0-1 0 0,0 0 1 0 0,0 0 0 0 0,-1 0-1 0 0,6 11 53 0 0,2 20-11 0 0,12 71-22 0 0,5 20-212 0 0,-5 2 0 0 0,3 158 0 0 0,-22-276 176 0 0,-1 1-1 0 0,0-1 1 0 0,0 1-1 0 0,-1-1 1 0 0,0 0-1 0 0,0 0 1 0 0,0 1-1 0 0,-1-2 1 0 0,0 1-1 0 0,0 0 0 0 0,0 0 1 0 0,-1-1-1 0 0,0 0 1 0 0,0 0-1 0 0,0 0 1 0 0,-1 0-1 0 0,0 0 1 0 0,0-1-1 0 0,0 0 1 0 0,0 0-1 0 0,0-1 1 0 0,-1 1-1 0 0,-7 2 1 0 0,-3 3-639 0 0,-2-1 1 0 0,-27 10-1 0 0,-31 3-4816 0 0,39-18 1572 0 0,30-3 3095 0 0,-2 0-1459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4.862"/>
    </inkml:context>
    <inkml:brush xml:id="br0">
      <inkml:brushProperty name="width" value="0.05" units="cm"/>
      <inkml:brushProperty name="height" value="0.05" units="cm"/>
    </inkml:brush>
  </inkml:definitions>
  <inkml:trace contextRef="#ctx0" brushRef="#br0">1 72 6801 0 0,'24'-15'240'0'0,"9"-7"-1006"0"0,-32 21 1116 0 0,1-1 1 0 0,-1 1 0 0 0,0-1-1 0 0,0 1 1 0 0,1-1-1 0 0,-1 0 1 0 0,0 1-1 0 0,0-1 1 0 0,-1 0 0 0 0,1 0-1 0 0,0 0 1 0 0,-1 0-1 0 0,1 0 1 0 0,-1 0 0 0 0,0 1-1 0 0,1-1 1 0 0,-1-4 2457 0 0,-1 7-2720 0 0,1-1-1 0 0,-1 0 1 0 0,1 1-1 0 0,-1-1 0 0 0,0 0 1 0 0,1 1-1 0 0,-1-1 1 0 0,1 1-1 0 0,-1-1 1 0 0,1 1-1 0 0,0-1 0 0 0,-1 1 1 0 0,1-1-1 0 0,-1 1 1 0 0,1-1-1 0 0,0 1 1 0 0,-1 0-1 0 0,1-1 1 0 0,0 1-1 0 0,0-1 0 0 0,0 1 1 0 0,0 0-1 0 0,-1-1 1 0 0,1 1-1 0 0,0 1 1 0 0,-3 22 354 0 0,3-18-173 0 0,-15 276 2308 0 0,15-160-5189 0 0,1-43-2348 0 0,18-78-3624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3.361"/>
    </inkml:context>
    <inkml:brush xml:id="br0">
      <inkml:brushProperty name="width" value="0.05" units="cm"/>
      <inkml:brushProperty name="height" value="0.05" units="cm"/>
    </inkml:brush>
  </inkml:definitions>
  <inkml:trace contextRef="#ctx0" brushRef="#br0">96 117 4601 0 0,'0'-1'13'0'0,"0"-3"-10"0"0,-1 0-1 0 0,1 0 0 0 0,0-1 0 0 0,1 1 0 0 0,-1 0 1 0 0,1 0-1 0 0,0-1 0 0 0,0 1 0 0 0,0 0 0 0 0,0 0 1 0 0,3-4-1 0 0,13-14 2403 0 0,-14 18-2032 0 0,1 1 1 0 0,-1-1 0 0 0,1 1 0 0 0,0 0 0 0 0,0 0 0 0 0,0 1-1 0 0,0-1 1 0 0,1 1 0 0 0,-1 0 0 0 0,1 0 0 0 0,-1 0 0 0 0,1 0-1 0 0,0 1 1 0 0,0 0 0 0 0,-1 0 0 0 0,1 0 0 0 0,0 1 0 0 0,8 0-1 0 0,-12 0-319 0 0,0 1 0 0 0,0-1-1 0 0,0 1 1 0 0,1 0-1 0 0,-1-1 1 0 0,0 1 0 0 0,0 0-1 0 0,0 0 1 0 0,0 0-1 0 0,0 0 1 0 0,0 0 0 0 0,-1 0-1 0 0,1 0 1 0 0,0 0-1 0 0,0 0 1 0 0,-1 0 0 0 0,1 0-1 0 0,-1 0 1 0 0,1 1 0 0 0,-1-1-1 0 0,1 0 1 0 0,-1 0-1 0 0,0 1 1 0 0,1-1 0 0 0,-1 2-1 0 0,8 42 207 0 0,-8-40-68 0 0,2 6-112 0 0,0 0-1 0 0,-1 0 1 0 0,0 0 0 0 0,-1 0 0 0 0,0 0-1 0 0,-1 0 1 0 0,0 0 0 0 0,-1-1-1 0 0,0 1 1 0 0,-1 0 0 0 0,0-1-1 0 0,-1 1 1 0 0,0-1 0 0 0,0 0-1 0 0,-8 12 1 0 0,-3-2-188 0 0,-2-1-1 0 0,0 0 1 0 0,-1-1 0 0 0,-1-1-1 0 0,-1 0 1 0 0,0-2 0 0 0,-1 0-1 0 0,-41 21 1 0 0,134-42-1277 0 0,59-30-846 0 0,-82 21-1243 0 0,58-11 1 0 0,-78 21 1839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3.856"/>
    </inkml:context>
    <inkml:brush xml:id="br0">
      <inkml:brushProperty name="width" value="0.05" units="cm"/>
      <inkml:brushProperty name="height" value="0.05" units="cm"/>
    </inkml:brush>
  </inkml:definitions>
  <inkml:trace contextRef="#ctx0" brushRef="#br0">6 97 11394 0 0,'-1'-4'22'0'0,"0"-2"-27"0"0,0 1 0 0 0,0-1 1 0 0,0 1-1 0 0,1-1 1 0 0,-1 0-1 0 0,1 1 0 0 0,1-7 1 0 0,0 10 68 0 0,0 0 0 0 0,-1 0 0 0 0,1 1 0 0 0,0-1 0 0 0,0 0 0 0 0,0 1 0 0 0,0-1 0 0 0,0 1 0 0 0,1 0 0 0 0,-1-1 0 0 0,0 1 0 0 0,1 0 0 0 0,-1-1 0 0 0,1 1 1 0 0,-1 0-1 0 0,1 0 0 0 0,-1 0 0 0 0,1 0 0 0 0,0 1 0 0 0,-1-1 0 0 0,1 0 0 0 0,0 1 0 0 0,0-1 0 0 0,3 1 0 0 0,18-5 744 0 0,0 2 1 0 0,1 0-1 0 0,44 2 0 0 0,-50 1-329 0 0,-15 1-436 0 0,0-1 1 0 0,0 1 0 0 0,0-1 0 0 0,0 1 0 0 0,-1 0 0 0 0,1 0 0 0 0,0 0 0 0 0,0 1 0 0 0,-1-1 0 0 0,1 0-1 0 0,-1 1 1 0 0,0 0 0 0 0,1 0 0 0 0,-1 0 0 0 0,0 0 0 0 0,0 0 0 0 0,0 0 0 0 0,0 0 0 0 0,0 1-1 0 0,-1-1 1 0 0,1 0 0 0 0,-1 1 0 0 0,1 0 0 0 0,-1-1 0 0 0,0 1 0 0 0,0 0 0 0 0,0 0 0 0 0,-1-1 0 0 0,1 1-1 0 0,-1 0 1 0 0,1 3 0 0 0,0 1-78 0 0,0-1 0 0 0,0 1 0 0 0,-1-1 0 0 0,0 1 0 0 0,0 0-1 0 0,0-1 1 0 0,-1 1 0 0 0,0-1 0 0 0,-1 1 0 0 0,1-1 0 0 0,-1 0 0 0 0,0 1 0 0 0,-5 7-1 0 0,0-4-155 0 0,-1 1-1 0 0,0-2 1 0 0,0 1-1 0 0,-1-1 0 0 0,0-1 1 0 0,-1 0-1 0 0,0 0 1 0 0,-12 7-1 0 0,-15 7-397 0 0,-39 17 0 0 0,75-39 485 0 0,7 0-502 0 0,24-2 650 0 0,1-1 0 0 0,39-9 1 0 0,-38 5 536 0 0,0 2 0 0 0,45-1 0 0 0,-74 5-518 0 0,1 1 0 0 0,-1 0 0 0 0,1 0-1 0 0,0 0 1 0 0,-1 1 0 0 0,1-1 0 0 0,-1 1 0 0 0,1 0 0 0 0,-1 0 0 0 0,1 0 0 0 0,-1 0 0 0 0,0 1 0 0 0,1-1 0 0 0,-1 1 0 0 0,0 0 0 0 0,0 0 0 0 0,0 0 0 0 0,0 0 0 0 0,-1 0-1 0 0,1 1 1 0 0,-1 0 0 0 0,1-1 0 0 0,-1 1 0 0 0,0 0 0 0 0,0 0 0 0 0,0 0 0 0 0,0 0 0 0 0,0 0 0 0 0,-1 1 0 0 0,0-1 0 0 0,1 0 0 0 0,-1 1 0 0 0,-1-1 0 0 0,2 5 0 0 0,0-2-88 0 0,0-1 1 0 0,-1 1 0 0 0,0-1-1 0 0,0 1 1 0 0,0 0 0 0 0,-1-1-1 0 0,0 1 1 0 0,0 0-1 0 0,0-1 1 0 0,0 1 0 0 0,-1 0-1 0 0,0-1 1 0 0,-1 1 0 0 0,1-1-1 0 0,-1 1 1 0 0,0-1 0 0 0,0 0-1 0 0,0 0 1 0 0,-1 0 0 0 0,0 0-1 0 0,0 0 1 0 0,0 0 0 0 0,-1-1-1 0 0,0 0 1 0 0,1 1 0 0 0,-1-1-1 0 0,-7 5 1 0 0,-4 2-42 0 0,0-1-1 0 0,-1 0 1 0 0,0 0 0 0 0,0-2-1 0 0,-1 0 1 0 0,-30 9-1 0 0,31-12-1032 0 0,0-2-1 0 0,0 0 0 0 0,-1-1 0 0 0,-25 1 0 0 0,39-3 575 0 0,3 0 431 0 0,-1 0 0 0 0,1 0-1 0 0,0 0 1 0 0,-1 0 0 0 0,1 0-1 0 0,-1 0 1 0 0,1 0 0 0 0,-1 0-1 0 0,1 0 1 0 0,-1 0 0 0 0,1 0-1 0 0,0 0 1 0 0,-1 0 0 0 0,1 0 0 0 0,-1 0-1 0 0,1-1 1 0 0,-1 1 0 0 0,1 0-1 0 0,0 0 1 0 0,-1 0 0 0 0,1-1-1 0 0,0 1 1 0 0,-1 0 0 0 0,1-1-1 0 0,0 1 1 0 0,-1 0 0 0 0,0-1-1 0 0,1-6-3533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4.326"/>
    </inkml:context>
    <inkml:brush xml:id="br0">
      <inkml:brushProperty name="width" value="0.05" units="cm"/>
      <inkml:brushProperty name="height" value="0.05" units="cm"/>
    </inkml:brush>
  </inkml:definitions>
  <inkml:trace contextRef="#ctx0" brushRef="#br0">6 76 13187 0 0,'-1'-2'-9'0'0,"1"1"0"0"0,0 0 0 0 0,0 0 0 0 0,0 0 0 0 0,0 0 0 0 0,0-1 0 0 0,0 1 0 0 0,0 0 0 0 0,0 0 0 0 0,0 0 0 0 0,0 0 0 0 0,1 0 0 0 0,-1-1 0 0 0,1 1 0 0 0,-1 0 0 0 0,1 0 0 0 0,-1 0 0 0 0,1 0 0 0 0,-1 0 0 0 0,1 0 0 0 0,0 0 0 0 0,-1 0 0 0 0,1 0 1 0 0,1 0-1 0 0,1-2 77 0 0,0 1 0 0 0,1 0 0 0 0,-1 0 0 0 0,0 0 0 0 0,1 0 0 0 0,-1 1 0 0 0,8-3 0 0 0,7-1 305 0 0,0 1 1 0 0,27-2-1 0 0,-37 6-410 0 0,91-9-926 0 0,49 4-5759 0 0,-127 5 6138 0 0</inkml:trace>
  <inkml:trace contextRef="#ctx0" brushRef="#br0" timeOffset="1">28 455 7250 0 0,'-13'10'-8'0'0,"2"-4"0"0"0,8-4 0 0 0,3 1 0 0 0,3-3 1176 0 0,15 0-152 0 0,15 0-432 0 0,4 0 0 0 0,2-3-976 0 0,5 1 416 0 0,0-7 104 0 0,1 3-3416 0 0,-4-2 1647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5.347"/>
    </inkml:context>
    <inkml:brush xml:id="br0">
      <inkml:brushProperty name="width" value="0.05" units="cm"/>
      <inkml:brushProperty name="height" value="0.05" units="cm"/>
    </inkml:brush>
  </inkml:definitions>
  <inkml:trace contextRef="#ctx0" brushRef="#br0">74 97 6081 0 0,'-6'-3'17'0'0,"1"-1"-1"0"0,0 0 1 0 0,0 1-1 0 0,0-2 1 0 0,-7-6-1 0 0,-6-14 4469 0 0,19 47 2170 0 0,-6 30-6636 0 0,3-36 512 0 0,-4 35 34 0 0,2 1 0 0 0,3 0 0 0 0,5 67 0 0 0,-1-106-545 0 0,-1 1 1 0 0,2-1-1 0 0,0 0 1 0 0,1 0 0 0 0,0-1-1 0 0,0 1 1 0 0,2-1-1 0 0,-1 0 1 0 0,2-1 0 0 0,-1 0-1 0 0,1 0 1 0 0,1 0-1 0 0,0-1 1 0 0,1 0 0 0 0,0-1-1 0 0,0 0 1 0 0,21 13-1 0 0,-29-21 0 0 0,-1 0 0 0 0,1-1 0 0 0,-1 1 0 0 0,1 0 1 0 0,-1-1-1 0 0,1 1 0 0 0,0-1 0 0 0,-1 0 0 0 0,1 1 0 0 0,0-1 0 0 0,-1 0 0 0 0,1 0 0 0 0,0 0 0 0 0,-1 0 0 0 0,1 0 0 0 0,0-1 0 0 0,0 1 0 0 0,-1 0 0 0 0,1-1 0 0 0,-1 1 0 0 0,1-1 0 0 0,0 0 0 0 0,-1 0 0 0 0,1 1 0 0 0,-1-1 0 0 0,0 0 0 0 0,1 0 0 0 0,-1 0 0 0 0,0 0 0 0 0,1-1 0 0 0,-1 1 0 0 0,0 0 0 0 0,0 0 0 0 0,0-1 0 0 0,0 1 0 0 0,1-4 0 0 0,4-5 14 0 0,-1-1-1 0 0,0 0 0 0 0,0 0 1 0 0,3-16-1 0 0,-2 7-16 0 0,25-73 232 0 0,-17 47-50 0 0,2 0 0 0 0,25-51 0 0 0,-40 96-198 0 0,-1-1-1 0 0,1 1 1 0 0,-1 0-1 0 0,1 0 1 0 0,0 0-1 0 0,0 0 0 0 0,-1 0 1 0 0,1 0-1 0 0,0 0 1 0 0,0 0-1 0 0,0 1 0 0 0,0-1 1 0 0,0 0-1 0 0,0 0 1 0 0,0 1-1 0 0,0-1 1 0 0,0 0-1 0 0,0 1 0 0 0,1 0 1 0 0,-1-1-1 0 0,0 1 1 0 0,0-1-1 0 0,0 1 1 0 0,2 0-1 0 0,-1 0-4 0 0,0 0 1 0 0,0 1-1 0 0,0-1 0 0 0,0 1 1 0 0,0 0-1 0 0,0-1 0 0 0,-1 1 0 0 0,1 0 1 0 0,0 0-1 0 0,0 0 0 0 0,-1 0 1 0 0,1 0-1 0 0,2 3 0 0 0,6 5-18 0 0,-1 1 0 0 0,-1 0 0 0 0,13 20 0 0 0,-15-22 34 0 0,38 51-233 0 0,59 61 1 0 0,-98-115 222 0 0,1 0 0 0 0,-1 0 0 0 0,1-1 0 0 0,-1 0 0 0 0,1 0 0 0 0,10 4 0 0 0,-13-6 9 0 0,0-1-1 0 0,1 0 1 0 0,-1 0 0 0 0,0 0 0 0 0,0 0 0 0 0,0 0-1 0 0,1 0 1 0 0,-1-1 0 0 0,0 0 0 0 0,1 0-1 0 0,-1 0 1 0 0,0 0 0 0 0,1 0 0 0 0,-1-1 0 0 0,6-1-1 0 0,-8 1-10 0 0,1 0-1 0 0,0 0 1 0 0,-1 0-1 0 0,1-1 1 0 0,-1 1-1 0 0,1 0 1 0 0,-1-1-1 0 0,0 0 0 0 0,1 1 1 0 0,-1-1-1 0 0,0 0 1 0 0,0 1-1 0 0,0-1 1 0 0,0 0-1 0 0,-1 0 1 0 0,2-2-1 0 0,9-38-33 0 0,-7 27 60 0 0,1-12-274 0 0,-1 0 0 0 0,-1 0 0 0 0,-1 0 0 0 0,-1 0 0 0 0,-4-30 0 0 0,2-8-234 0 0,0 27-2865 0 0,-7-53-1 0 0,7 52 351 0 0,1 32 2251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5.828"/>
    </inkml:context>
    <inkml:brush xml:id="br0">
      <inkml:brushProperty name="width" value="0.05" units="cm"/>
      <inkml:brushProperty name="height" value="0.05" units="cm"/>
    </inkml:brush>
  </inkml:definitions>
  <inkml:trace contextRef="#ctx0" brushRef="#br0">2 7 10842 0 0,'9'-5'-4'0'0,"-4"3"-64"0"0,-5 11 114 0 0,0 4 131 0 0,-14 149 4393 0 0,13-127-3589 0 0,0-8-1406 0 0,4 39-1 0 0,-2-59 83 0 0,0 0 0 0 0,0 0-1 0 0,0-1 1 0 0,1 1 0 0 0,0-1 0 0 0,1 1 0 0 0,0-1 0 0 0,0 0 0 0 0,0 0 0 0 0,7 11 0 0 0,2-8-3168 0 0,-4-6 1312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6.358"/>
    </inkml:context>
    <inkml:brush xml:id="br0">
      <inkml:brushProperty name="width" value="0.05" units="cm"/>
      <inkml:brushProperty name="height" value="0.05" units="cm"/>
    </inkml:brush>
  </inkml:definitions>
  <inkml:trace contextRef="#ctx0" brushRef="#br0">0 25 12267 0 0,'1'-2'-13'0'0,"-1"1"0"0"0,0-1 0 0 0,1 1 0 0 0,0-1 0 0 0,-1 1 0 0 0,1 0 0 0 0,0-1 0 0 0,-1 1 0 0 0,1 0 0 0 0,0-1 0 0 0,0 1 0 0 0,0 0 0 0 0,2-2 0 0 0,-3 3 37 0 0,0 0 0 0 0,0-1 0 0 0,0 1 1 0 0,1 0-1 0 0,-1 0 0 0 0,0-1 0 0 0,0 1 0 0 0,1 0 1 0 0,-1 0-1 0 0,0 0 0 0 0,1-1 0 0 0,-1 1 0 0 0,0 0 1 0 0,1 0-1 0 0,-1 0 0 0 0,0 0 0 0 0,0 0 0 0 0,1 0 1 0 0,-1 0-1 0 0,0-1 0 0 0,1 1 0 0 0,-1 0 0 0 0,1 0 1 0 0,-1 0-1 0 0,0 0 0 0 0,1 0 0 0 0,-1 1 1 0 0,0-1-1 0 0,1 0 0 0 0,-1 0 0 0 0,0 0 0 0 0,1 0 1 0 0,-1 0-1 0 0,0 0 0 0 0,0 0 0 0 0,1 1 0 0 0,-1-1 1 0 0,0 0-1 0 0,1 0 0 0 0,-1 0 0 0 0,0 1 0 0 0,0-1 1 0 0,1 0-1 0 0,-1 0 0 0 0,0 1 0 0 0,0-1 0 0 0,0 0 1 0 0,1 1-1 0 0,-1-1 0 0 0,0 0 0 0 0,0 1 1 0 0,0-1-1 0 0,0 0 0 0 0,0 1 0 0 0,0-1 0 0 0,0 0 1 0 0,0 1-1 0 0,0-1 0 0 0,0 0 0 0 0,0 1 0 0 0,0 0 1 0 0,4 30 1645 0 0,-1 0 1 0 0,-2 1-1 0 0,-4 36 1 0 0,1-1-1375 0 0,2-37-936 0 0,6 50 0 0 0,6-37-6317 0 0,-1-28 2949 0 0,-3-11 2626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6.762"/>
    </inkml:context>
    <inkml:brush xml:id="br0">
      <inkml:brushProperty name="width" value="0.05" units="cm"/>
      <inkml:brushProperty name="height" value="0.05" units="cm"/>
    </inkml:brush>
  </inkml:definitions>
  <inkml:trace contextRef="#ctx0" brushRef="#br0">5 97 6825 0 0,'-2'-24'-22'0'0,"0"-8"3679"0"0,2 31-3527 0 0,1 0 0 0 0,-1 0 0 0 0,1 0 0 0 0,0 0 0 0 0,-1 0 0 0 0,1 1 0 0 0,0-1 0 0 0,0 0 0 0 0,0 0 0 0 0,0 1 0 0 0,0-1 0 0 0,0 0 0 0 0,0 1 0 0 0,0-1 0 0 0,0 1 0 0 0,0 0 1 0 0,0-1-1 0 0,0 1 0 0 0,0 0 0 0 0,1-1 0 0 0,29-6 482 0 0,-24 5-331 0 0,25-4 620 0 0,1 1-1 0 0,0 1 1 0 0,46 1-1 0 0,-78 3-888 0 0,0 1-1 0 0,0-1 1 0 0,0 0-1 0 0,0 0 1 0 0,0 0-1 0 0,0 1 1 0 0,0-1-1 0 0,1 1 1 0 0,-1-1-1 0 0,0 1 1 0 0,0-1-1 0 0,0 1 1 0 0,-1-1-1 0 0,1 1 0 0 0,0 0 1 0 0,0 0-1 0 0,0-1 1 0 0,0 1-1 0 0,-1 0 1 0 0,1 0-1 0 0,1 2 1 0 0,0 0 33 0 0,0 1 0 0 0,-1-1-1 0 0,1 1 1 0 0,-1 0 0 0 0,0-1 0 0 0,1 8 0 0 0,0 6 229 0 0,0 0 1 0 0,-1 20-1 0 0,-1-30-141 0 0,0 32 312 0 0,1-18-525 0 0,-1-1-1 0 0,0 1 1 0 0,-2 0 0 0 0,0 0-1 0 0,-10 37 1 0 0,5-39-215 0 0,4-7 157 0 0,0-1-1 0 0,-1 1 1 0 0,-1-1 0 0 0,0 0 0 0 0,0 0-1 0 0,-1-1 1 0 0,-1 0 0 0 0,0 0 0 0 0,-12 15-1 0 0,70-90-157 0 0,-24 27 594 0 0,-1-2 0 0 0,-2-2 0 0 0,-2 0 0 0 0,-2-1 0 0 0,21-66-1 0 0,-12 29 588 0 0,-25 125-392 0 0,-6-8-421 0 0,-2 1 0 0 0,-8 39-1 0 0,5-45-220 0 0,2 0 0 0 0,1 0 0 0 0,2 58 0 0 0,2-86 42 0 0,1-1 0 0 0,0 1 1 0 0,0 0-1 0 0,1 0 0 0 0,-1-1 1 0 0,1 1-1 0 0,0-1 0 0 0,0 0 1 0 0,0 1-1 0 0,0-1 0 0 0,0 0 1 0 0,1 0-1 0 0,-1 0 0 0 0,1 0 1 0 0,0-1-1 0 0,0 1 0 0 0,0-1 1 0 0,0 1-1 0 0,0-1 0 0 0,1 0 1 0 0,-1-1-1 0 0,1 1 1 0 0,-1 0-1 0 0,1-1 0 0 0,4 1 1 0 0,5 3-1450 0 0,1-2-1 0 0,0 0 1 0 0,0 0 0 0 0,0-1 0 0 0,24 0 0 0 0,-9-2-27 0 0</inkml:trace>
  <inkml:trace contextRef="#ctx0" brushRef="#br0" timeOffset="1">996 182 4609 0 0,'-8'-4'-1950'0'0,"-3"-4"11231"0"0,10 18-5738 0 0,13 147 238 0 0,1-32-3612 0 0,-12-59-1448 0 0,-2-31-1109 0 0,7 48 0 0 0,-5-80 1037 0 0,-1-2 1064 0 0,0 0-1 0 0,0 0 1 0 0,0 0-1 0 0,0 0 1 0 0,0-1-1 0 0,0 1 1 0 0,0 0-1 0 0,1 0 1 0 0,-1 0-1 0 0,0-1 1 0 0,0 1-1 0 0,1 0 1 0 0,-1-1-1 0 0,1 1 1 0 0,-1 0-1 0 0,1 0 1 0 0,0 0-1 0 0,5 0-779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7.166"/>
    </inkml:context>
    <inkml:brush xml:id="br0">
      <inkml:brushProperty name="width" value="0.05" units="cm"/>
      <inkml:brushProperty name="height" value="0.05" units="cm"/>
    </inkml:brush>
  </inkml:definitions>
  <inkml:trace contextRef="#ctx0" brushRef="#br0">1 52 8938 0 0,'1'-3'42'0'0,"0"0"-1"0"0,1 0 1 0 0,-1-1 0 0 0,1 1-1 0 0,0 0 1 0 0,0 0 0 0 0,0 0 0 0 0,0 1-1 0 0,0-1 1 0 0,1 0 0 0 0,-1 1 0 0 0,1 0-1 0 0,5-4 1 0 0,-5 4 299 0 0,0 1 1 0 0,0 0-1 0 0,1 0 1 0 0,-1 0-1 0 0,1 0 0 0 0,-1 0 1 0 0,1 1-1 0 0,-1 0 1 0 0,6-1-1 0 0,-2 2 98 0 0,-1-1-1 0 0,0 0 1 0 0,0 1 0 0 0,0 1-1 0 0,0-1 1 0 0,0 1 0 0 0,-1-1-1 0 0,1 2 1 0 0,7 2 0 0 0,-7-1-252 0 0,-1 0-1 0 0,1 0 1 0 0,-1 0 0 0 0,1 0 0 0 0,-1 1-1 0 0,0 0 1 0 0,-1 0 0 0 0,1 0 0 0 0,-1 1 0 0 0,0-1-1 0 0,-1 1 1 0 0,6 12 0 0 0,-2-2-89 0 0,-1 0-1 0 0,-1 0 1 0 0,-1 1 0 0 0,0 0 0 0 0,-1 0 0 0 0,-1 0-1 0 0,-1 1 1 0 0,0 27 0 0 0,-2-39-78 0 0,1 1 1 0 0,-1-1-1 0 0,0 0 0 0 0,-1 1 0 0 0,1-1 0 0 0,-1 0 1 0 0,0 0-1 0 0,-1 0 0 0 0,0 0 0 0 0,1-1 1 0 0,-2 1-1 0 0,1-1 0 0 0,-1 0 0 0 0,-6 8 0 0 0,-7 5-105 0 0,0-2-1 0 0,-33 24 0 0 0,31-25-37 0 0,-31 30 0 0 0,49-45 89 0 0,1 0 1 0 0,-1 0-1 0 0,1 1 1 0 0,0-1-1 0 0,-1 0 0 0 0,1 0 1 0 0,0 0-1 0 0,0 1 0 0 0,-1-1 1 0 0,1 0-1 0 0,0 0 1 0 0,-1 1-1 0 0,1-1 0 0 0,0 0 1 0 0,0 1-1 0 0,-1-1 0 0 0,1 0 1 0 0,0 1-1 0 0,0-1 1 0 0,0 0-1 0 0,0 1 0 0 0,0-1 1 0 0,-1 0-1 0 0,1 1 0 0 0,0-1 1 0 0,0 1-1 0 0,0-1 1 0 0,0 0-1 0 0,0 1 0 0 0,0-1 1 0 0,0 1-1 0 0,0-1 0 0 0,0 0 1 0 0,0 1-1 0 0,0-1 1 0 0,1 0-1 0 0,-1 1 0 0 0,0-1 1 0 0,0 1-1 0 0,0-1 0 0 0,0 0 1 0 0,1 1-1 0 0,-1-1 1 0 0,0 0-1 0 0,0 0 0 0 0,1 1 1 0 0,-1-1-1 0 0,0 0 0 0 0,0 1 1 0 0,1-1-1 0 0,-1 0 0 0 0,0 0 1 0 0,1 0-1 0 0,-1 1 1 0 0,0-1-1 0 0,1 0 0 0 0,-1 0 1 0 0,1 0-1 0 0,-1 0 0 0 0,1 0 1 0 0,27 2-2137 0 0,-21-3 2091 0 0,147-11-6394 0 0,-103 6 5432 0 0,-11 0 122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7.630"/>
    </inkml:context>
    <inkml:brush xml:id="br0">
      <inkml:brushProperty name="width" value="0.05" units="cm"/>
      <inkml:brushProperty name="height" value="0.05" units="cm"/>
    </inkml:brush>
  </inkml:definitions>
  <inkml:trace contextRef="#ctx0" brushRef="#br0">1 227 10210 0 0,'22'-4'213'0'0,"0"-1"0"0"0,29-12-1 0 0,-26 8 1876 0 0,41-8 1 0 0,231-19-1171 0 0,-98 21-8420 0 0,-189 15 6859 0 0,8-1-2301 0 0,-6 1 539 0 0</inkml:trace>
  <inkml:trace contextRef="#ctx0" brushRef="#br0" timeOffset="1">382 12 7546 0 0,'-10'-3'-1143'0'0,"-2"-6"7382"0"0,11 18-4123 0 0,1 78 940 0 0,1 110-2154 0 0,1-180-1270 0 0,0 0 0 0 0,1-1 0 0 0,1 1 0 0 0,0-1 0 0 0,2 1 0 0 0,0-1-1 0 0,0-1 1 0 0,14 23 0 0 0,-3-9 224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8.597"/>
    </inkml:context>
    <inkml:brush xml:id="br0">
      <inkml:brushProperty name="width" value="0.05" units="cm"/>
      <inkml:brushProperty name="height" value="0.05" units="cm"/>
    </inkml:brush>
  </inkml:definitions>
  <inkml:trace contextRef="#ctx0" brushRef="#br0">40 104 2264 0 0,'-40'-38'945'0'0,"44"38"-1180"0"0,-1 0 0 0 0,0 0 0 0 0,0 1 0 0 0,0-1 0 0 0,0 1 0 0 0,1-1 1 0 0,5 3-1 0 0,3 6 818 0 0,-13-16 3274 0 0,-2-19-1493 0 0,9-6 4012 0 0,-1 17-1687 0 0,-7 27-4096 0 0,1 0 1 0 0,0-1 0 0 0,2 21 0 0 0,-3 38-275 0 0,-3-37-144 0 0,2 0 1 0 0,1 0-1 0 0,3 37 1 0 0,0-55-249 0 0,0 0 0 0 0,1-1 0 0 0,1 0 0 0 0,0 1 0 0 0,1-1 0 0 0,1 0 0 0 0,0-1 0 0 0,1 1 0 0 0,11 19 0 0 0,-16-32 54 0 0,-1 0 1 0 0,0 0 0 0 0,1 0-1 0 0,-1-1 1 0 0,1 1 0 0 0,-1 0-1 0 0,1 0 1 0 0,-1-1 0 0 0,1 1-1 0 0,-1 0 1 0 0,1-1 0 0 0,-1 1-1 0 0,1-1 1 0 0,0 1 0 0 0,0-1-1 0 0,-1 1 1 0 0,1-1 0 0 0,0 1-1 0 0,0-1 1 0 0,-1 0-1 0 0,1 1 1 0 0,0-1 0 0 0,0 0-1 0 0,0 0 1 0 0,0 0 0 0 0,0 1-1 0 0,-1-1 1 0 0,1 0 0 0 0,0 0-1 0 0,0 0 1 0 0,0 0 0 0 0,0-1-1 0 0,0 1 1 0 0,-1 0 0 0 0,1 0-1 0 0,0 0 1 0 0,0-1 0 0 0,0 1-1 0 0,0 0 1 0 0,-1-1 0 0 0,1 1-1 0 0,0-1 1 0 0,0 1 0 0 0,0-1-1 0 0,3-4 20 0 0,0 1 0 0 0,0-1 0 0 0,0 0 0 0 0,-1 0 0 0 0,5-9 0 0 0,1-2-80 0 0,198-254 530 0 0,-204 267-424 0 0,-1 0 0 0 0,1 0 1 0 0,0 1-1 0 0,-1-1 0 0 0,1 1 0 0 0,0 0 1 0 0,7-4-1 0 0,-9 6-25 0 0,0-1 0 0 0,-1 1 0 0 0,1 0-1 0 0,0 0 1 0 0,0 0 0 0 0,0-1 0 0 0,0 1 0 0 0,0 0 0 0 0,0 0-1 0 0,-1 0 1 0 0,1 0 0 0 0,0 1 0 0 0,0-1 0 0 0,0 0-1 0 0,0 0 1 0 0,0 0 0 0 0,-1 1 0 0 0,1-1 0 0 0,0 0 0 0 0,0 1-1 0 0,0-1 1 0 0,-1 1 0 0 0,1-1 0 0 0,0 1 0 0 0,-1-1 0 0 0,1 1-1 0 0,0 0 1 0 0,-1-1 0 0 0,1 1 0 0 0,-1 0 0 0 0,1-1 0 0 0,-1 1-1 0 0,1 0 1 0 0,-1 0 0 0 0,1 0 0 0 0,-1-1 0 0 0,0 1-1 0 0,0 0 1 0 0,1 0 0 0 0,-1 1 0 0 0,14 30-13 0 0,1-1 0 0 0,2 0 0 0 0,0-1 1 0 0,3-1-1 0 0,0-1 0 0 0,2-1 0 0 0,25 26 0 0 0,-11-30 60 0 0,-35-22-47 0 0,0-1-1 0 0,0 1 1 0 0,0 0 0 0 0,0-1-1 0 0,0 1 1 0 0,0-1-1 0 0,1 1 1 0 0,-1-1 0 0 0,0 1-1 0 0,0-1 1 0 0,0 0 0 0 0,1 0-1 0 0,-1 0 1 0 0,0 0 0 0 0,0 0-1 0 0,1 0 1 0 0,-1 0 0 0 0,0 0-1 0 0,0 0 1 0 0,1 0 0 0 0,-1-1-1 0 0,0 1 1 0 0,0 0-1 0 0,0-1 1 0 0,0 1 0 0 0,0-1-1 0 0,1 0 1 0 0,-1 1 0 0 0,0-1-1 0 0,0 0 1 0 0,1 0 0 0 0,5-14-101 0 0,0 0 1 0 0,-1-1-1 0 0,-1 1 1 0 0,-1-1-1 0 0,0 0 1 0 0,3-28-1 0 0,2-102-1135 0 0,-9 124 846 0 0,1-57-2866 0 0,-1 47-1340 0 0,0 26 2223 0 0,4 5 819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5.330"/>
    </inkml:context>
    <inkml:brush xml:id="br0">
      <inkml:brushProperty name="width" value="0.05" units="cm"/>
      <inkml:brushProperty name="height" value="0.05" units="cm"/>
    </inkml:brush>
  </inkml:definitions>
  <inkml:trace contextRef="#ctx0" brushRef="#br0">1 10 7794 0 0,'0'-10'4419'0'0,"6"13"-334"0"0,-4 5-4393 0 0,2 98 4463 0 0,-6 58-2894 0 0,0-32-1162 0 0,2-94-994 0 0,0 13-287 0 0,0-18-2827 0 0,1-31 3515 0 0,-1 0 0 0 0,0 0 0 0 0,1 1 0 0 0,-1-1 0 0 0,1 0 0 0 0,0 0 0 0 0,0 0 0 0 0,0 0 0 0 0,1 3 0 0 0,1-1-679 0 0,2 9-2052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9.077"/>
    </inkml:context>
    <inkml:brush xml:id="br0">
      <inkml:brushProperty name="width" value="0.05" units="cm"/>
      <inkml:brushProperty name="height" value="0.05" units="cm"/>
    </inkml:brush>
  </inkml:definitions>
  <inkml:trace contextRef="#ctx0" brushRef="#br0">0 52 8794 0 0,'0'-4'-10'0'0,"0"0"0"0"0,1 0 0 0 0,0 0 0 0 0,-1 0 0 0 0,1 0 0 0 0,0 0-1 0 0,2-4 1 0 0,-2 8 88 0 0,-1-1 0 0 0,0 0-1 0 0,1 0 1 0 0,-1 0-1 0 0,1 0 1 0 0,-1 1-1 0 0,1-1 1 0 0,-1 0-1 0 0,1 0 1 0 0,-1 1-1 0 0,1-1 1 0 0,0 0-1 0 0,-1 1 1 0 0,1-1 0 0 0,0 1-1 0 0,0-1 1 0 0,-1 1-1 0 0,1-1 1 0 0,0 1-1 0 0,0-1 1 0 0,0 1-1 0 0,0 0 1 0 0,0-1-1 0 0,0 1 1 0 0,-1 0 0 0 0,1 0-1 0 0,0 0 1 0 0,0 0-1 0 0,0 0 1 0 0,0 0-1 0 0,0 0 1 0 0,0 0-1 0 0,0 0 1 0 0,0 0-1 0 0,0 1 1 0 0,1-1-1 0 0,-1 3 268 0 0,1-1 0 0 0,-1 0 0 0 0,-1 0 0 0 0,1 1-1 0 0,0-1 1 0 0,0 0 0 0 0,-1 1 0 0 0,1-1-1 0 0,-1 1 1 0 0,0-1 0 0 0,0 5 0 0 0,0-6-84 0 0,1 170 3214 0 0,-3-115-3176 0 0,7 83 1 0 0,-5-139-271 0 0,9 46-766 0 0,-9-44 240 0 0,1 0 0 0 0,-1 0 0 0 0,1-1 0 0 0,0 1 0 0 0,0 0 0 0 0,0 0 1 0 0,0 0-1 0 0,0-1 0 0 0,0 1 0 0 0,0 0 0 0 0,1-1 0 0 0,-1 1 0 0 0,1-1 0 0 0,-1 1 0 0 0,1-1 0 0 0,-1 0 0 0 0,1 0 1 0 0,0 0-1 0 0,3 2 0 0 0,2-2-3463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9.477"/>
    </inkml:context>
    <inkml:brush xml:id="br0">
      <inkml:brushProperty name="width" value="0.05" units="cm"/>
      <inkml:brushProperty name="height" value="0.05" units="cm"/>
    </inkml:brush>
  </inkml:definitions>
  <inkml:trace contextRef="#ctx0" brushRef="#br0">1 60 14627 0 0,'-1'-1'-17'0'0,"1"-1"-1"0"0,0 1 1 0 0,0-1-1 0 0,0 1 1 0 0,1-1-1 0 0,-1 1 1 0 0,0-1-1 0 0,0 1 1 0 0,1-1-1 0 0,-1 1 1 0 0,1 0-1 0 0,-1-1 1 0 0,1 1-1 0 0,0 0 1 0 0,0-1-1 0 0,-1 1 1 0 0,1 0 0 0 0,2-2-1 0 0,25-9-143 0 0,-23 10 147 0 0,16-3 258 0 0,0 1-1 0 0,0 0 0 0 0,0 2 0 0 0,31-1 1 0 0,40 5 3304 0 0,-89-1-3498 0 0,0-1 0 0 0,1 0 0 0 0,-1 1 0 0 0,0 0 0 0 0,1 0 0 0 0,-1 0 0 0 0,0 0 0 0 0,0 0 0 0 0,0 1 0 0 0,0-1 0 0 0,0 1 0 0 0,0 0 0 0 0,0 0 0 0 0,-1 0 0 0 0,1 0 0 0 0,-1 0 0 0 0,1 1 0 0 0,-1-1 0 0 0,0 1 0 0 0,0 0 0 0 0,0-1 0 0 0,0 1 0 0 0,0 0 0 0 0,-1 0 0 0 0,1 0 0 0 0,-1 0 0 0 0,0 1 0 0 0,0-1 0 0 0,0 0 0 0 0,1 6 0 0 0,-1-2-10 0 0,-1-1 0 0 0,1 0 0 0 0,-1 1 0 0 0,0-1 1 0 0,-1 0-1 0 0,1 1 0 0 0,-1-1 0 0 0,0 0 0 0 0,-1 0 1 0 0,0 1-1 0 0,0-1 0 0 0,0 0 0 0 0,0 0 0 0 0,-1-1 1 0 0,-6 10-1 0 0,-22 22-212 0 0,-1-1 0 0 0,-2-1 0 0 0,-59 45 0 0 0,30-26 388 0 0,52-41-114 0 0,13-6 127 0 0,24-6 157 0 0,-14-1-412 0 0,239 4-4875 0 0,-184-3 332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9.945"/>
    </inkml:context>
    <inkml:brush xml:id="br0">
      <inkml:brushProperty name="width" value="0.05" units="cm"/>
      <inkml:brushProperty name="height" value="0.05" units="cm"/>
    </inkml:brush>
  </inkml:definitions>
  <inkml:trace contextRef="#ctx0" brushRef="#br0">0 176 8658 0 0,'0'-4'114'0'0,"1"0"0"0"0,-1-1 0 0 0,1 1 0 0 0,-1-1 0 0 0,1 1 0 0 0,1 0 1 0 0,-1 0-1 0 0,0 0 0 0 0,1-1 0 0 0,0 1 0 0 0,0 1 0 0 0,0-1 0 0 0,1 0 0 0 0,-1 0 0 0 0,1 1 0 0 0,0 0 0 0 0,0-1 1 0 0,0 1-1 0 0,0 0 0 0 0,1 1 0 0 0,-1-1 0 0 0,1 0 0 0 0,0 1 0 0 0,0 0 0 0 0,-1 0 0 0 0,2 0 0 0 0,-1 0 1 0 0,0 1-1 0 0,7-2 0 0 0,10-2 661 0 0,-1 1 0 0 0,1 1 0 0 0,1 1 1 0 0,38 0-1 0 0,-53 3-669 0 0,-1-1 0 0 0,1 1 1 0 0,0 0-1 0 0,-1 1 0 0 0,1-1 1 0 0,-1 1-1 0 0,1 1 0 0 0,-1-1 1 0 0,0 1-1 0 0,0 0 0 0 0,0 0 1 0 0,0 1-1 0 0,-1 0 0 0 0,1 0 1 0 0,-1 0-1 0 0,0 1 0 0 0,0 0 1 0 0,-1 0-1 0 0,1 0 0 0 0,-1 0 1 0 0,0 1-1 0 0,-1-1 0 0 0,1 1 1 0 0,-1 0-1 0 0,3 8 0 0 0,-1-1-230 0 0,0 0 0 0 0,-1 0 0 0 0,0 1 0 0 0,-1-1 0 0 0,-1 1 0 0 0,0 0 0 0 0,0-1 0 0 0,-2 1 0 0 0,0 0 0 0 0,0 0 0 0 0,-5 23 0 0 0,3-29-8 0 0,-1 0 1 0 0,0-1-1 0 0,0 0 1 0 0,0 0-1 0 0,-1 0 1 0 0,0 0-1 0 0,-1 0 0 0 0,1-1 1 0 0,-1 0-1 0 0,-1 0 1 0 0,1 0-1 0 0,-11 8 0 0 0,-2 1-32 0 0,-1-1-1 0 0,0-1 0 0 0,-23 11 0 0 0,61-35 385 0 0,-2-2 0 0 0,0-1 0 0 0,0 0 0 0 0,-1-1 0 0 0,-1 0 0 0 0,0-1 0 0 0,-2-1-1 0 0,17-25 1 0 0,-3-1 591 0 0,-1-1-1 0 0,33-80 0 0 0,-51 104-613 0 0,36-99 513 0 0,-53 191-458 0 0,1-45-152 0 0,-42 165 194 0 0,42-152-202 0 0,2 1 0 0 0,-2 76 0 0 0,7-101 37 0 0,1-2-176 0 0,0-1 1 0 0,1 1 0 0 0,0 0 0 0 0,4 16 0 0 0,-3-25-16 0 0,-1 0-1 0 0,1-1 0 0 0,0 1 0 0 0,0-1 1 0 0,1 1-1 0 0,-1-1 0 0 0,1 0 0 0 0,0 0 1 0 0,0 0-1 0 0,1 0 0 0 0,-1 0 0 0 0,1-1 1 0 0,-1 1-1 0 0,1-1 0 0 0,7 4 0 0 0,0-1-742 0 0,1 0-1 0 0,0-1 1 0 0,0 0-1 0 0,1-1 1 0 0,-1 0-1 0 0,1-1 1 0 0,0-1-1 0 0,-1 0 1 0 0,21 1-1 0 0,11-1-4430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0.469"/>
    </inkml:context>
    <inkml:brush xml:id="br0">
      <inkml:brushProperty name="width" value="0.05" units="cm"/>
      <inkml:brushProperty name="height" value="0.05" units="cm"/>
    </inkml:brush>
  </inkml:definitions>
  <inkml:trace contextRef="#ctx0" brushRef="#br0">19 1 4521 0 0,'0'0'-24'0'0,"-6"0"143"0"0,1 2 2961 0 0,-2 31 1162 0 0,8 27-2566 0 0,0-28-923 0 0,-1-21-939 0 0,6 144 3834 0 0,4-89-8250 0 0,-9-63 4293 0 0,0 0-1 0 0,0-1 1 0 0,0 1 0 0 0,0 0-1 0 0,0 0 1 0 0,0-1 0 0 0,1 1 0 0 0,-1-1-1 0 0,1 1 1 0 0,0-1 0 0 0,2 3-1 0 0,2 1-2916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0.920"/>
    </inkml:context>
    <inkml:brush xml:id="br0">
      <inkml:brushProperty name="width" value="0.05" units="cm"/>
      <inkml:brushProperty name="height" value="0.05" units="cm"/>
    </inkml:brush>
  </inkml:definitions>
  <inkml:trace contextRef="#ctx0" brushRef="#br0">10 89 5377 0 0,'-1'-1'20'0'0,"0"-1"0"0"0,0 1-1 0 0,0-1 1 0 0,0 1 0 0 0,0-1-1 0 0,1 1 1 0 0,-1-1 0 0 0,1 1-1 0 0,-1-1 1 0 0,1 0 0 0 0,-1 1 0 0 0,1-1-1 0 0,0 0 1 0 0,0 1 0 0 0,0-1-1 0 0,0 0 1 0 0,0 0 0 0 0,0 1-1 0 0,0-1 1 0 0,0 0 0 0 0,1 1 0 0 0,-1-1-1 0 0,1 0 1 0 0,-1 1 0 0 0,1-1-1 0 0,0 1 1 0 0,-1-1 0 0 0,1 1-1 0 0,0-1 1 0 0,0 1 0 0 0,0-1 0 0 0,0 1-1 0 0,1 0 1 0 0,-1 0 0 0 0,0-1-1 0 0,0 1 1 0 0,1 0 0 0 0,-1 0-1 0 0,1 0 1 0 0,-1 1 0 0 0,1-1 0 0 0,-1 0-1 0 0,4-1 1 0 0,12-3 3272 0 0,1 0 1 0 0,25-3-1 0 0,-5 4-1326 0 0,46 1-1 0 0,-82 3-1958 0 0,-1 0 0 0 0,1 1 0 0 0,0-1 0 0 0,-1 0 0 0 0,1 1 0 0 0,0-1 0 0 0,-1 1 0 0 0,1-1 0 0 0,-1 1 0 0 0,1 0 0 0 0,-1 0 0 0 0,1 0 0 0 0,-1 0 0 0 0,1 0 0 0 0,-1 0 0 0 0,0 0 0 0 0,0 0 0 0 0,1 0 0 0 0,-1 1 0 0 0,0-1 0 0 0,0 0 0 0 0,0 1 0 0 0,0-1 0 0 0,-1 1 0 0 0,1-1 0 0 0,0 1 0 0 0,-1-1 0 0 0,1 1 0 0 0,-1 0 0 0 0,1-1 0 0 0,-1 3 0 0 0,2 6-49 0 0,-1 1 0 0 0,0-1 0 0 0,-1 22-1 0 0,0-20-1 0 0,0-6 14 0 0,-1 0-1 0 0,-1 0 1 0 0,1 0-1 0 0,-1-1 1 0 0,0 1-1 0 0,0-1 1 0 0,0 1 0 0 0,-1-1-1 0 0,0 0 1 0 0,0 0-1 0 0,0 0 1 0 0,-1 0 0 0 0,0 0-1 0 0,1-1 1 0 0,-2 0-1 0 0,1 0 1 0 0,-6 5-1 0 0,-11 8-415 0 0,-1-2-1 0 0,-32 19 1 0 0,54-34 438 0 0,-31 17-665 0 0,20-12 342 0 0,0 0 1 0 0,1 1-1 0 0,0 1 1 0 0,-15 12-1 0 0,25-16-1725 0 0,9-1 1452 0 0,14-1 793 0 0,-20-1-361 0 0,99-5-1496 0 0,-40 2 2014 0 0,-20 2 3015 0 0,-38 1-3217 0 0,0 0 1 0 0,-1 1-1 0 0,1 0 1 0 0,0 0-1 0 0,-1 0 1 0 0,1 0-1 0 0,-1 0 0 0 0,1 1 1 0 0,-1 0-1 0 0,0-1 1 0 0,0 1-1 0 0,1 0 1 0 0,-1 1-1 0 0,-1-1 1 0 0,1 0-1 0 0,0 1 1 0 0,0 0-1 0 0,-1 0 0 0 0,0-1 1 0 0,1 1-1 0 0,-1 1 1 0 0,-1-1-1 0 0,1 0 1 0 0,0 0-1 0 0,2 7 1 0 0,-2-3-33 0 0,1 0 1 0 0,-1 0 0 0 0,-1-1 0 0 0,1 2 0 0 0,-1-1 0 0 0,0 0 0 0 0,-1 0 0 0 0,0 0-1 0 0,0 0 1 0 0,0 1 0 0 0,-1-1 0 0 0,0 0 0 0 0,-2 8 0 0 0,1-12-84 0 0,0 1 0 0 0,0-1 0 0 0,0 1 0 0 0,0-1-1 0 0,-1 0 1 0 0,0 0 0 0 0,1 0 0 0 0,-1 0 0 0 0,0 0 0 0 0,0-1 0 0 0,-1 1 0 0 0,1-1 0 0 0,0 0 0 0 0,-7 3 0 0 0,-52 22-400 0 0,60-26 301 0 0,-18 6-23 0 0,-1-2 0 0 0,0 0 0 0 0,0-1 0 0 0,0-1 0 0 0,-23 0 0 0 0,-20-1-8511 0 0,49-2 6617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1.390"/>
    </inkml:context>
    <inkml:brush xml:id="br0">
      <inkml:brushProperty name="width" value="0.05" units="cm"/>
      <inkml:brushProperty name="height" value="0.05" units="cm"/>
    </inkml:brush>
  </inkml:definitions>
  <inkml:trace contextRef="#ctx0" brushRef="#br0">74 80 7890 0 0,'-8'-2'24'0'0,"1"0"0"0"0,-1 0 0 0 0,1 0 0 0 0,0-1 0 0 0,-1-1 0 0 0,1 1 0 0 0,-12-9 0 0 0,19 12 29 0 0,0 0 1 0 0,-1-1 0 0 0,1 1 0 0 0,0 0-1 0 0,0 0 1 0 0,0 0 0 0 0,0-1 0 0 0,0 1-1 0 0,-1 0 1 0 0,1 0 0 0 0,0 0 0 0 0,0-1-1 0 0,0 1 1 0 0,0 0 0 0 0,0 0-1 0 0,0 0 1 0 0,0-1 0 0 0,0 1 0 0 0,0 0-1 0 0,0 0 1 0 0,0-1 0 0 0,0 1 0 0 0,0 0-1 0 0,0 0 1 0 0,0-1 0 0 0,0 1-1 0 0,0 0 1 0 0,0 0 0 0 0,0 0 0 0 0,0-1-1 0 0,0 1 1 0 0,0 0 0 0 0,0 0 0 0 0,0 0-1 0 0,1-1 1 0 0,-1 1 0 0 0,0 0 0 0 0,0 0-1 0 0,0 0 1 0 0,0-1 0 0 0,0 1-1 0 0,1 0 1 0 0,-1 0 0 0 0,0 0 0 0 0,0 0-1 0 0,0 0 1 0 0,1-1 0 0 0,-1 1 0 0 0,0 0-1 0 0,0 0 1 0 0,0 0 0 0 0,1 0 0 0 0,-1 0-1 0 0,0 0 1 0 0,0 0 0 0 0,1 0-1 0 0,-1 0 1 0 0,0 0 0 0 0,1 0 0 0 0,12-4 707 0 0,46-4 1670 0 0,116 1 1 0 0,-50 4-4149 0 0,-89 1-3579 0 0,50-11 1 0 0,-77 11 3042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1.750"/>
    </inkml:context>
    <inkml:brush xml:id="br0">
      <inkml:brushProperty name="width" value="0.05" units="cm"/>
      <inkml:brushProperty name="height" value="0.05" units="cm"/>
    </inkml:brush>
  </inkml:definitions>
  <inkml:trace contextRef="#ctx0" brushRef="#br0">55 16 9754 0 0,'-10'-5'-242'0'0,"-16"-5"1096"0"0,25 10-795 0 0,1 0 1 0 0,-1 0-1 0 0,0 1 0 0 0,0-1 1 0 0,1 0-1 0 0,-1 0 1 0 0,0 1-1 0 0,0-1 1 0 0,1 1-1 0 0,-1-1 1 0 0,0 1-1 0 0,1-1 0 0 0,-1 1 1 0 0,1-1-1 0 0,-1 1 1 0 0,1-1-1 0 0,-1 1 1 0 0,1 0-1 0 0,-1-1 0 0 0,1 1 1 0 0,-1 0-1 0 0,1-1 1 0 0,0 1-1 0 0,-1 0 1 0 0,1-1-1 0 0,0 1 1 0 0,0 0-1 0 0,0 0 0 0 0,-1 0 1 0 0,1-1-1 0 0,0 1 1 0 0,0 0-1 0 0,0 1 1 0 0,-2 27 791 0 0,1 0 1 0 0,2 0-1 0 0,0 0 0 0 0,2 0 1 0 0,1-1-1 0 0,10 37 1 0 0,-7-33-442 0 0,2 24-1487 0 0,2 87-1 0 0,-10-129 354 0 0,3 14-5324 0 0,-1-15 4396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2.255"/>
    </inkml:context>
    <inkml:brush xml:id="br0">
      <inkml:brushProperty name="width" value="0.05" units="cm"/>
      <inkml:brushProperty name="height" value="0.05" units="cm"/>
    </inkml:brush>
  </inkml:definitions>
  <inkml:trace contextRef="#ctx0" brushRef="#br0">4 29 10074 0 0,'1'-4'7'0'0,"-1"3"-2"0"0,0-1 0 0 0,0 1 0 0 0,1 0 0 0 0,-1 0 1 0 0,0-1-1 0 0,0 1 0 0 0,0 0 0 0 0,0-1 0 0 0,-1 1 0 0 0,1 0 0 0 0,0-1 0 0 0,-1 1 0 0 0,1 0 0 0 0,0 0 0 0 0,-1-1 0 0 0,-1-2 1019 0 0,2 7-67 0 0,1 32 2918 0 0,8 55-1 0 0,-2-53-3635 0 0,1 0 0 0 0,2-1 0 0 0,1 0 0 0 0,2-1 0 0 0,1 0 0 0 0,20 33 0 0 0,-33-66-293 0 0,0-1 1 0 0,0 0 0 0 0,0 1-1 0 0,0-1 1 0 0,1 0 0 0 0,-1 0-1 0 0,1 1 1 0 0,-1-1 0 0 0,1 0-1 0 0,-1-1 1 0 0,1 1 0 0 0,-1 0-1 0 0,1 0 1 0 0,0-1 0 0 0,0 1-1 0 0,-1-1 1 0 0,1 1 0 0 0,0-1-1 0 0,0 0 1 0 0,0 0 0 0 0,-1 1-1 0 0,1-1 1 0 0,0-1 0 0 0,0 1-1 0 0,0 0 1 0 0,-1 0 0 0 0,1-1-1 0 0,0 1 1 0 0,0-1 0 0 0,1 0-1 0 0,4-1 27 0 0,-1-1-1 0 0,1 1 0 0 0,-1-1 1 0 0,0-1-1 0 0,0 1 0 0 0,9-8 1 0 0,11-12 158 0 0,-1-2 1 0 0,-1 0-1 0 0,-2-2 1 0 0,0 0-1 0 0,22-39 1 0 0,-44 65-116 0 0,1 0 0 0 0,0 0 1 0 0,-1 0-1 0 0,1 0 0 0 0,0 0 0 0 0,-1 0 0 0 0,1 0 0 0 0,0 0 0 0 0,0 0 1 0 0,0 1-1 0 0,0-1 0 0 0,0 0 0 0 0,0 0 0 0 0,0 1 0 0 0,0-1 1 0 0,0 1-1 0 0,1-1 0 0 0,-1 1 0 0 0,0-1 0 0 0,0 1 0 0 0,0 0 0 0 0,1 0 1 0 0,-1 0-1 0 0,0-1 0 0 0,0 1 0 0 0,1 0 0 0 0,-1 0 0 0 0,0 1 1 0 0,0-1-1 0 0,1 0 0 0 0,-1 0 0 0 0,0 1 0 0 0,0-1 0 0 0,0 0 0 0 0,0 1 1 0 0,1-1-1 0 0,-1 1 0 0 0,0 0 0 0 0,0-1 0 0 0,0 1 0 0 0,1 1 0 0 0,5 4-4 0 0,1 0 0 0 0,-2 1 0 0 0,1 0 0 0 0,9 12-1 0 0,-5-5-14 0 0,94 92 300 0 0,-87-88-310 0 0,-17-18 12 0 0,0 1 1 0 0,0-1 0 0 0,-1 1 0 0 0,1-1-1 0 0,0 1 1 0 0,0-1 0 0 0,-1 1-1 0 0,1-1 1 0 0,0 1 0 0 0,0-1 0 0 0,0 0-1 0 0,0 0 1 0 0,0 1 0 0 0,0-1 0 0 0,0 0-1 0 0,-1 0 1 0 0,1 0 0 0 0,0 0 0 0 0,0 0-1 0 0,0 0 1 0 0,0 0 0 0 0,0 0 0 0 0,0-1-1 0 0,0 1 1 0 0,0 0 0 0 0,0 0-1 0 0,-1-1 1 0 0,1 1 0 0 0,0-1 0 0 0,0 1-1 0 0,0-1 1 0 0,-1 1 0 0 0,1-1 0 0 0,0 1-1 0 0,-1-1 1 0 0,1 0 0 0 0,0 1 0 0 0,-1-1-1 0 0,1 0 1 0 0,-1 1 0 0 0,1-1 0 0 0,-1 0-1 0 0,1 0 1 0 0,-1 0 0 0 0,1-1-1 0 0,4-7-62 0 0,0-1-1 0 0,-1 1 0 0 0,4-14 0 0 0,-4 12 65 0 0,4-11-246 0 0,-1-1-1 0 0,-2 1 1 0 0,0-1 0 0 0,-2 0 0 0 0,2-43 0 0 0,-4-11-3343 0 0,-1 74 3442 0 0,0 1 0 0 0,0 0 0 0 0,-1 0 0 0 0,1 0 0 0 0,-1 0 0 0 0,1 0 0 0 0,-1 0 0 0 0,0 0 0 0 0,0 0 0 0 0,0 0-1 0 0,0 0 1 0 0,0 1 0 0 0,-2-4 0 0 0,2 4-51 0 0,1 1 0 0 0,-1-1 0 0 0,0 0 0 0 0,1 1 0 0 0,-1-1 0 0 0,0 1 0 0 0,1-1 0 0 0,-1 1 0 0 0,0-1 0 0 0,0 1 0 0 0,0-1 0 0 0,1 1 0 0 0,-1 0 0 0 0,0-1 0 0 0,0 1 0 0 0,0 0 0 0 0,0 0 0 0 0,0 0 0 0 0,0 0 0 0 0,0 0 0 0 0,1 0 0 0 0,-1 0 1 0 0,0 0-1 0 0,0 0 0 0 0,0 0 0 0 0,0 0 0 0 0,0 0 0 0 0,0 1 0 0 0,0-1 0 0 0,1 0 0 0 0,-1 1 0 0 0,-1 0 0 0 0,-3 7-2739 0 0,1 7 1107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2.683"/>
    </inkml:context>
    <inkml:brush xml:id="br0">
      <inkml:brushProperty name="width" value="0.05" units="cm"/>
      <inkml:brushProperty name="height" value="0.05" units="cm"/>
    </inkml:brush>
  </inkml:definitions>
  <inkml:trace contextRef="#ctx0" brushRef="#br0">71 62 9698 0 0,'0'-7'42'0'0,"2"-28"22"0"0,-1 34 44 0 0,-1 0 0 0 0,0 0 0 0 0,1 0 0 0 0,-1 0 0 0 0,0 0-1 0 0,1 1 1 0 0,-1-1 0 0 0,1 0 0 0 0,-1 0 0 0 0,1 0 0 0 0,0 0 0 0 0,-1 1 0 0 0,1-1-1 0 0,0 0 1 0 0,0 1 0 0 0,-1-1 0 0 0,1 0 0 0 0,0 1 0 0 0,0-1 0 0 0,0 1-1 0 0,0-1 1 0 0,0 1 0 0 0,0 0 0 0 0,0-1 0 0 0,0 1 0 0 0,0 0 0 0 0,0 0 0 0 0,0-1-1 0 0,0 1 1 0 0,1 0 0 0 0,11 0 553 0 0,-1 0-242 0 0,-1-1 1 0 0,1 2 0 0 0,0-1-1 0 0,-1 2 1 0 0,1 0 0 0 0,0 0-1 0 0,-1 1 1 0 0,0 0 0 0 0,12 5-1 0 0,-13-3-135 0 0,0 1 1 0 0,0-1-1 0 0,-1 1 0 0 0,0 1 1 0 0,13 11-1 0 0,-20-16-296 0 0,0 0-1 0 0,0-1 0 0 0,-1 1 1 0 0,1 0-1 0 0,0 0 1 0 0,-1 0-1 0 0,0 0 1 0 0,0 1-1 0 0,1-1 1 0 0,-1 0-1 0 0,-1 0 1 0 0,1 1-1 0 0,0-1 1 0 0,0 0-1 0 0,-1 1 1 0 0,0-1-1 0 0,1 1 0 0 0,-1-1 1 0 0,0 1-1 0 0,0-1 1 0 0,0 1-1 0 0,0-1 1 0 0,-1 1-1 0 0,1-1 1 0 0,-1 0-1 0 0,0 1 1 0 0,1-1-1 0 0,-1 0 1 0 0,0 1-1 0 0,0-1 1 0 0,0 0-1 0 0,-3 4 0 0 0,-8 6 52 0 0,1 0 0 0 0,-2-1 0 0 0,1 0 0 0 0,-1-1 0 0 0,-1-1 0 0 0,0 0 0 0 0,-24 11 0 0 0,-9 7-66 0 0,31-17-402 0 0,3-3 152 0 0,1 0 0 0 0,-1 1 0 0 0,2 0 0 0 0,-1 1 1 0 0,1 0-1 0 0,1 1 0 0 0,-1 0 0 0 0,2 1 1 0 0,-10 13-1 0 0,18-24 297 0 0,1 1-1 0 0,-1-1 1 0 0,1 1 0 0 0,0-1-1 0 0,-1 1 1 0 0,1-1 0 0 0,-1 1-1 0 0,1 0 1 0 0,0-1 0 0 0,-1 1-1 0 0,1-1 1 0 0,0 1 0 0 0,0 0-1 0 0,0-1 1 0 0,-1 1 0 0 0,1 0 0 0 0,0-1-1 0 0,0 1 1 0 0,0 0 0 0 0,0-1-1 0 0,0 1 1 0 0,0 0 0 0 0,0-1-1 0 0,0 1 1 0 0,1-1 0 0 0,-1 1-1 0 0,0 0 1 0 0,0-1 0 0 0,0 1-1 0 0,1 0 1 0 0,-1-1 0 0 0,0 1 0 0 0,1-1-1 0 0,-1 1 1 0 0,1-1 0 0 0,-1 1-1 0 0,0-1 1 0 0,1 1 0 0 0,-1-1-1 0 0,1 1 1 0 0,-1-1 0 0 0,1 1-1 0 0,-1-1 1 0 0,1 0 0 0 0,0 1 0 0 0,0-1-1 0 0,34 2 261 0 0,-23-2-609 0 0,45-1-153 0 0,108-17 1 0 0,-71-2-9009 0 0,-54 10 7051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3.133"/>
    </inkml:context>
    <inkml:brush xml:id="br0">
      <inkml:brushProperty name="width" value="0.05" units="cm"/>
      <inkml:brushProperty name="height" value="0.05" units="cm"/>
    </inkml:brush>
  </inkml:definitions>
  <inkml:trace contextRef="#ctx0" brushRef="#br0">17 55 9378 0 0,'-3'-4'11'0'0,"1"-1"1"0"0,0 0-1 0 0,0 0 0 0 0,1 0 0 0 0,0 0 1 0 0,-1 0-1 0 0,2 0 0 0 0,-2-11 506 0 0,2 29 1347 0 0,-1 90 6560 0 0,3 118-10404 0 0,1-200 1213 0 0,4 0 493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22.317"/>
    </inkml:context>
    <inkml:brush xml:id="br0">
      <inkml:brushProperty name="width" value="0.05" units="cm"/>
      <inkml:brushProperty name="height" value="0.05" units="cm"/>
    </inkml:brush>
  </inkml:definitions>
  <inkml:trace contextRef="#ctx0" brushRef="#br0">22 92 8346 0 0,'-1'-3'-32'0'0,"1"-1"0"0"0,-1 1-1 0 0,0-1 1 0 0,0 1 0 0 0,0 0 0 0 0,0-1 0 0 0,-3-4 0 0 0,2 4 596 0 0,0 1 0 0 0,1-1 0 0 0,-1 1 1 0 0,1-1-1 0 0,0 0 0 0 0,0 1 0 0 0,0-8 1074 0 0,1 28 268 0 0,10 113 392 0 0,-5-90-1781 0 0,-3-23-583 0 0,1 0-1 0 0,1 0 1 0 0,1 0 0 0 0,0 0-1 0 0,1-1 1 0 0,0 0-1 0 0,2 0 1 0 0,9 15-1 0 0,-11-21 122 0 0,0-1 1 0 0,1 0-1 0 0,0 0 0 0 0,0-1 0 0 0,1 1 0 0 0,0-2 0 0 0,1 1 0 0 0,-1-1 0 0 0,2 0 0 0 0,-1-1 0 0 0,1 0 0 0 0,0-1 1 0 0,13 6-1 0 0,-17-9-76 0 0,1-1 0 0 0,-1 1 1 0 0,1-1-1 0 0,-1-1 0 0 0,1 1 1 0 0,-1-1-1 0 0,1 0 0 0 0,-1 0 1 0 0,1-1-1 0 0,-1 0 0 0 0,0 0 1 0 0,1-1-1 0 0,-1 0 0 0 0,0 0 1 0 0,0 0-1 0 0,0-1 0 0 0,0 0 1 0 0,0 0-1 0 0,-1 0 0 0 0,10-7 1 0 0,0-2 52 0 0,-1 0 1 0 0,0-1-1 0 0,-1-1 1 0 0,0 0-1 0 0,20-29 1 0 0,-25 30 18 0 0,-1 1 1 0 0,0-1-1 0 0,-1 0 1 0 0,0 0-1 0 0,-1 0 0 0 0,4-21 1 0 0,10-83 313 0 0,-7 25 194 0 0,-5 61-384 0 0,-7 31-172 0 0,3 21-42 0 0,-4 69 81 0 0,2 97-7 0 0,1-148-49 0 0,2 0-1 0 0,16 65 0 0 0,-18-94-7 0 0,25 108 35 0 0,-24-101-244 0 0,-1 0 0 0 0,0 0 0 0 0,-2 0 0 0 0,0 0 0 0 0,-2 17 0 0 0,1-30 152 0 0,-1 0 0 0 0,1 0 1 0 0,-1 0-1 0 0,0 0 0 0 0,0 0 0 0 0,0 0 0 0 0,0-1 0 0 0,-1 1 0 0 0,1-1 0 0 0,-1 1 1 0 0,0-1-1 0 0,0 0 0 0 0,0 0 0 0 0,-1-1 0 0 0,1 1 0 0 0,-1-1 0 0 0,1 1 0 0 0,-1-1 0 0 0,0 0 1 0 0,-4 1-1 0 0,-12 6-541 0 0,-1-1 1 0 0,-34 9 0 0 0,51-16 539 0 0,-24 5-679 0 0,0 0 0 0 0,-49 2 0 0 0,-60-8-5018 0 0,135 0 5587 0 0,0 0 0 0 0,0 0 0 0 0,0 0 0 0 0,0 0 0 0 0,0-1 0 0 0,0 1-1 0 0,0-1 1 0 0,1 1 0 0 0,-1-1 0 0 0,0 0 0 0 0,0 0 0 0 0,0 0 0 0 0,-1-1 0 0 0,-8-8-677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53.604"/>
    </inkml:context>
    <inkml:brush xml:id="br0">
      <inkml:brushProperty name="width" value="0.05" units="cm"/>
      <inkml:brushProperty name="height" value="0.05" units="cm"/>
    </inkml:brush>
  </inkml:definitions>
  <inkml:trace contextRef="#ctx0" brushRef="#br0">1 166 4457 0 0,'-1'-3'160'0'0,"1"0"-1"0"0,0 0 1 0 0,1 0-1 0 0,-1 0 1 0 0,0 0-1 0 0,1 0 1 0 0,0 1-1 0 0,0-1 1 0 0,-1 0 0 0 0,2 0-1 0 0,-1 1 1 0 0,0-1-1 0 0,0 0 1 0 0,4-4-1 0 0,-2 4 176 0 0,1 1-1 0 0,-1-1 1 0 0,0 0 0 0 0,1 1-1 0 0,0 0 1 0 0,-1 0-1 0 0,1 0 1 0 0,0 0-1 0 0,0 1 1 0 0,5-2-1 0 0,21-4 725 0 0,0 1-1 0 0,0 2 1 0 0,0 1-1 0 0,0 1 1 0 0,0 1-1 0 0,36 5 1 0 0,-63-4-1027 0 0,0 1 0 0 0,0 0 1 0 0,0-1-1 0 0,0 1 0 0 0,0 1 1 0 0,0-1-1 0 0,0 0 0 0 0,0 1 1 0 0,0-1-1 0 0,-1 1 0 0 0,1 0 1 0 0,-1 0-1 0 0,1 0 0 0 0,-1 0 1 0 0,0 0-1 0 0,0 1 0 0 0,1-1 1 0 0,-2 1-1 0 0,1-1 0 0 0,0 1 1 0 0,-1 0-1 0 0,1 0 0 0 0,-1-1 0 0 0,0 1 1 0 0,0 0-1 0 0,0 0 0 0 0,0 1 1 0 0,1 4-1 0 0,1 11 128 0 0,0 0-1 0 0,-2-1 1 0 0,0 33 0 0 0,-1-38 43 0 0,-1-5-273 0 0,0 1-1 0 0,0-1 1 0 0,0 0-1 0 0,-1 0 1 0 0,-1 0 0 0 0,1-1-1 0 0,-1 1 1 0 0,-1-1 0 0 0,1 1-1 0 0,-1-1 1 0 0,-1 0-1 0 0,-5 7 1 0 0,1-2-114 0 0,0-2 0 0 0,0 1 0 0 0,-1-1 0 0 0,0-1 0 0 0,-1 0 0 0 0,-17 11 0 0 0,118-103 971 0 0,-76 69-675 0 0,-1 0 0 0 0,0-2 1 0 0,-2 1-1 0 0,1-2 0 0 0,13-27 1 0 0,34-93 458 0 0,-24 50-313 0 0,-24 67-58 0 0,-9 28 178 0 0,-12 32-15 0 0,-13 20-165 0 0,12-36-199 0 0,2 0 1 0 0,0 0 0 0 0,2 1 0 0 0,0 0 0 0 0,2 0-1 0 0,1 0 1 0 0,-1 29 0 0 0,4-51-17 0 0,1 1 1 0 0,0 0-1 0 0,0-1 0 0 0,0 1 1 0 0,0 0-1 0 0,1-1 0 0 0,0 1 1 0 0,-1 0-1 0 0,1-1 0 0 0,1 1 1 0 0,-1-1-1 0 0,0 1 0 0 0,1-1 0 0 0,0 0 1 0 0,-1 0-1 0 0,1 0 0 0 0,1 1 1 0 0,-1-2-1 0 0,0 1 0 0 0,1 0 1 0 0,-1 0-1 0 0,1-1 0 0 0,0 0 1 0 0,0 1-1 0 0,0-1 0 0 0,0 0 0 0 0,0 0 1 0 0,7 2-1 0 0,7 3-1365 0 0,-1 0 0 0 0,1-2 0 0 0,0 0 1 0 0,0-1-1 0 0,26 3 0 0 0,-5-3-1528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5.469"/>
    </inkml:context>
    <inkml:brush xml:id="br0">
      <inkml:brushProperty name="width" value="0.05" units="cm"/>
      <inkml:brushProperty name="height" value="0.05" units="cm"/>
    </inkml:brush>
  </inkml:definitions>
  <inkml:trace contextRef="#ctx0" brushRef="#br0">60 64 4409 0 0,'-7'0'126'0'0,"2"1"-117"0"0,1-1 1 0 0,0 0-1 0 0,-1-1 0 0 0,1 1 0 0 0,0-1 0 0 0,-8-2 1 0 0,0-7 2119 0 0,12 8-1708 0 0,-1 1 0 0 0,1-1 0 0 0,0 1 0 0 0,-1-1 0 0 0,1 1 0 0 0,0 0 0 0 0,0-1 0 0 0,0 1 0 0 0,0-1 0 0 0,0 1 0 0 0,0-1 1 0 0,1-2-1 0 0,0 3-344 0 0,0 0 1 0 0,1 0-1 0 0,-1 0 1 0 0,0 0-1 0 0,1 0 0 0 0,-1 0 1 0 0,0 1-1 0 0,1-1 1 0 0,-1 0-1 0 0,1 1 1 0 0,-1-1-1 0 0,1 1 1 0 0,-1-1-1 0 0,1 1 1 0 0,2 0-1 0 0,34-7 51 0 0,-32 6 185 0 0,19-3 593 0 0,1 1 0 0 0,-1 1 1 0 0,49 3-1 0 0,-73-1-902 0 0,1 0 0 0 0,0 0 0 0 0,0 1 0 0 0,0-1 0 0 0,0 1 0 0 0,-1 0 0 0 0,1 0 0 0 0,0-1 1 0 0,-1 1-1 0 0,1 0 0 0 0,0 0 0 0 0,-1 1 0 0 0,1-1 0 0 0,-1 0 0 0 0,0 0 0 0 0,1 1 0 0 0,-1-1 0 0 0,0 1 0 0 0,0-1 1 0 0,1 3-1 0 0,0 0 123 0 0,0 0 0 0 0,0 0 0 0 0,-1 0 0 0 0,1 0 0 0 0,-1 0 0 0 0,0 1 0 0 0,0-1 0 0 0,0 8 0 0 0,-1-5-121 0 0,0 0 0 0 0,0 0 0 0 0,0 0 0 0 0,-1 0 0 0 0,0 0 0 0 0,-1-1 0 0 0,1 1-1 0 0,-1 0 1 0 0,0-1 0 0 0,-1 1 0 0 0,-5 9 0 0 0,-6 2-373 0 0,-2 0 0 0 0,0-1 1 0 0,-24 19-1 0 0,26-25 168 0 0,1 1 1 0 0,0 0-1 0 0,1 1 1 0 0,0 1-1 0 0,1 0 1 0 0,-18 30-1 0 0,28-43 197 0 0,1-1-1 0 0,0 1 1 0 0,-1-1-1 0 0,1 1 0 0 0,-1-1 1 0 0,1 1-1 0 0,0 0 1 0 0,-1-1-1 0 0,1 1 1 0 0,0 0-1 0 0,0-1 0 0 0,0 1 1 0 0,-1 0-1 0 0,1-1 1 0 0,0 1-1 0 0,0 0 0 0 0,0-1 1 0 0,0 1-1 0 0,0 0 1 0 0,0-1-1 0 0,0 1 1 0 0,0 0-1 0 0,1 0 0 0 0,-1-1 1 0 0,0 1-1 0 0,0 0 1 0 0,1-1-1 0 0,-1 1 0 0 0,0-1 1 0 0,1 1-1 0 0,-1 0 1 0 0,0-1-1 0 0,1 1 0 0 0,-1-1 1 0 0,1 1-1 0 0,-1-1 1 0 0,1 1-1 0 0,-1-1 1 0 0,1 1-1 0 0,-1-1 0 0 0,1 0 1 0 0,0 1-1 0 0,-1-1 1 0 0,1 0-1 0 0,0 1 0 0 0,-1-1 1 0 0,2 0-1 0 0,4 1 122 0 0,0 0-1 0 0,0-1 1 0 0,-1 0-1 0 0,1 0 1 0 0,7-2-1 0 0,5 1-102 0 0,16 1-160 0 0,87-3-2537 0 0,-106 1 1706 0 0,0 0-1 0 0,1-1 0 0 0,-2-1 0 0 0,1 0 1 0 0,26-12-1 0 0,-23 6-594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5.889"/>
    </inkml:context>
    <inkml:brush xml:id="br0">
      <inkml:brushProperty name="width" value="0.05" units="cm"/>
      <inkml:brushProperty name="height" value="0.05" units="cm"/>
    </inkml:brush>
  </inkml:definitions>
  <inkml:trace contextRef="#ctx0" brushRef="#br0">0 39 5809 0 0,'1'-1'38'0'0,"-1"0"0"0"0,0 0 0 0 0,0 0 0 0 0,0 0 1 0 0,1 0-1 0 0,-1-1 0 0 0,0 1 0 0 0,1 0 0 0 0,-1 0 0 0 0,1 0 0 0 0,-1 0 0 0 0,1 0 0 0 0,-1 1 0 0 0,1-1 0 0 0,0 0 0 0 0,0 0 0 0 0,-1 0 0 0 0,1 0 0 0 0,0 1 0 0 0,0-1 0 0 0,1-1 0 0 0,29-9 1862 0 0,32 6 1413 0 0,-61 5-3162 0 0,-1 0 0 0 0,1 0 1 0 0,0 0-1 0 0,-1 0 0 0 0,1 0 1 0 0,-1 0-1 0 0,1 1 1 0 0,-1-1-1 0 0,1 0 0 0 0,-1 1 1 0 0,1-1-1 0 0,-1 1 0 0 0,1 0 1 0 0,-1-1-1 0 0,0 1 1 0 0,1 0-1 0 0,-1 0 0 0 0,0 0 1 0 0,0 0-1 0 0,2 2 0 0 0,-2-1-22 0 0,1 1 0 0 0,-1 0-1 0 0,0 0 1 0 0,0 0-1 0 0,0 1 1 0 0,0-1 0 0 0,0 0-1 0 0,-1 0 1 0 0,1 5-1 0 0,2 14 443 0 0,1 0 180 0 0,0 38 0 0 0,-4-54-657 0 0,0-1 0 0 0,0 1 0 0 0,-1-1 0 0 0,0 1 0 0 0,0-1 0 0 0,0 1 0 0 0,-1-1 0 0 0,0 0 0 0 0,0 0 0 0 0,0 0 0 0 0,0 0 0 0 0,-5 6 0 0 0,-2 1-474 0 0,0 0 1 0 0,-1-1-1 0 0,-1 0 0 0 0,1-1 1 0 0,-2 0-1 0 0,-13 10 1 0 0,24-20 376 0 0,1 0 0 0 0,0 0 1 0 0,0 0-1 0 0,-1 0 0 0 0,1 0 0 0 0,0 1 0 0 0,0-1 1 0 0,-1 0-1 0 0,1 0 0 0 0,0 0 0 0 0,0 0 1 0 0,-1 1-1 0 0,1-1 0 0 0,0 0 0 0 0,0 0 0 0 0,0 0 1 0 0,0 1-1 0 0,-1-1 0 0 0,1 0 0 0 0,0 0 1 0 0,0 1-1 0 0,0-1 0 0 0,0 0 0 0 0,0 0 0 0 0,0 1 1 0 0,0-1-1 0 0,0 0 0 0 0,0 0 0 0 0,0 1 0 0 0,0-1 1 0 0,0 0-1 0 0,0 0 0 0 0,0 1 0 0 0,0-1 1 0 0,0 0-1 0 0,0 0 0 0 0,0 1 0 0 0,0-1 0 0 0,0 0 1 0 0,0 0-1 0 0,0 1 0 0 0,0-1 0 0 0,1 0 1 0 0,-1 0-1 0 0,0 1 0 0 0,0-1 0 0 0,0 0 0 0 0,0 0 1 0 0,1 0-1 0 0,-1 1 0 0 0,0-1 0 0 0,14 5 173 0 0,47-3-1892 0 0,-22-1-1981 0 0,72-6 0 0 0,-76-3-194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6.337"/>
    </inkml:context>
    <inkml:brush xml:id="br0">
      <inkml:brushProperty name="width" value="0.05" units="cm"/>
      <inkml:brushProperty name="height" value="0.05" units="cm"/>
    </inkml:brush>
  </inkml:definitions>
  <inkml:trace contextRef="#ctx0" brushRef="#br0">1 298 11474 0 0,'0'-1'0'0'0,"1"0"-1"0"0,-1 0 0 0 0,1 0 1 0 0,0 0-1 0 0,-1 0 0 0 0,1 1 1 0 0,0-1-1 0 0,-1 0 0 0 0,1 0 1 0 0,0 0-1 0 0,0 1 0 0 0,0-1 1 0 0,-1 0-1 0 0,1 1 0 0 0,0-1 1 0 0,0 1-1 0 0,0-1 0 0 0,0 1 1 0 0,0 0-1 0 0,0-1 0 0 0,0 1 1 0 0,1 0-1 0 0,-1 0 0 0 0,0 0 1 0 0,0-1-1 0 0,0 1 0 0 0,2 1 1 0 0,40-4 55 0 0,-36 3-14 0 0,43-2 661 0 0,114-5-569 0 0,-136 3-2485 0 0,48-11 0 0 0,-55 8 2063 0 0</inkml:trace>
  <inkml:trace contextRef="#ctx0" brushRef="#br0" timeOffset="1">241 20 13779 0 0,'0'0'-2'0'0,"-1"-1"-1"0"0,0 1 1 0 0,1-1 0 0 0,-1 1 0 0 0,1-1-1 0 0,-1 0 1 0 0,1 1 0 0 0,-1-1 0 0 0,1 0-1 0 0,0 1 1 0 0,-1-1 0 0 0,1 0 0 0 0,0 1-1 0 0,0-1 1 0 0,-1 0 0 0 0,1 0-1 0 0,0 1 1 0 0,0-2 0 0 0,0 1 1 0 0,0 1-1 0 0,0 0 1 0 0,0 0-1 0 0,0-1 1 0 0,1 1 0 0 0,-1 0-1 0 0,0-1 1 0 0,0 1 0 0 0,0 0-1 0 0,0 0 1 0 0,1-1-1 0 0,-1 1 1 0 0,0 0 0 0 0,0 0-1 0 0,1-1 1 0 0,-1 1 0 0 0,0 0-1 0 0,0 0 1 0 0,1 0-1 0 0,-1-1 1 0 0,0 1 0 0 0,1 0-1 0 0,-1 0 1 0 0,0 0 0 0 0,0 0-1 0 0,1 0 1 0 0,-1 0-1 0 0,1 0 1 0 0,0 0 5 0 0,0 0-1 0 0,0 0 1 0 0,0 0-1 0 0,1 0 1 0 0,-1 0-1 0 0,0 0 1 0 0,0 1-1 0 0,0-1 1 0 0,0 0-1 0 0,0 1 1 0 0,0-1-1 0 0,0 1 1 0 0,0-1-1 0 0,0 1 1 0 0,0-1-1 0 0,0 1 1 0 0,0 0-1 0 0,0 0 1 0 0,-1-1-1 0 0,1 1 1 0 0,0 0-1 0 0,0 0 1 0 0,-1 0-1 0 0,1 0 1 0 0,-1 0-1 0 0,2 2 1 0 0,5 17 518 0 0,-1 0 1 0 0,-1 1-1 0 0,-1 0 1 0 0,-1 0-1 0 0,0 1 1 0 0,-2-1-1 0 0,-1 22 0 0 0,3 23-157 0 0,5 48-1327 0 0,-5-2-4831 0 0,-3-96 5199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6.836"/>
    </inkml:context>
    <inkml:brush xml:id="br0">
      <inkml:brushProperty name="width" value="0.05" units="cm"/>
      <inkml:brushProperty name="height" value="0.05" units="cm"/>
    </inkml:brush>
  </inkml:definitions>
  <inkml:trace contextRef="#ctx0" brushRef="#br0">5 88 15243 0 0,'-2'-8'-213'0'0,"-1"-1"741"0"0,3 13 920 0 0,2 22 414 0 0,1 5-1456 0 0,1 0 1 0 0,1 1-1 0 0,2-1 0 0 0,1-1 0 0 0,2 0 1 0 0,1 0-1 0 0,16 32 0 0 0,-23-54-514 0 0,20 41 43 0 0,-22-46 48 0 0,0 0-1 0 0,0 0 1 0 0,0-1-1 0 0,0 1 1 0 0,0 0-1 0 0,1-1 1 0 0,-1 1-1 0 0,1-1 1 0 0,0 0-1 0 0,-1 0 1 0 0,1 0-1 0 0,6 3 1 0 0,-6-5 18 0 0,0 1-1 0 0,0 0 1 0 0,0-1 0 0 0,1 0-1 0 0,-1 0 1 0 0,0 0 0 0 0,0 0 0 0 0,1 0-1 0 0,-1-1 1 0 0,0 1 0 0 0,0-1-1 0 0,0 0 1 0 0,0 0 0 0 0,0 0-1 0 0,0 0 1 0 0,0-1 0 0 0,0 1-1 0 0,0-1 1 0 0,0 0 0 0 0,-1 1 0 0 0,1-1-1 0 0,3-3 1 0 0,7-7 16 0 0,-1-1 1 0 0,0 0-1 0 0,10-15 1 0 0,-2 4-157 0 0,-16 18 176 0 0,1 0 0 0 0,-1 1 1 0 0,1-1-1 0 0,1 1 0 0 0,-1 1 1 0 0,1-1-1 0 0,0 1 0 0 0,0 0 1 0 0,0 0-1 0 0,0 0 0 0 0,1 1 1 0 0,0 0-1 0 0,0 0 0 0 0,-1 1 1 0 0,1 0-1 0 0,1 0 0 0 0,-1 1 1 0 0,14-1-1 0 0,-19 2-31 0 0,-1 0 0 0 0,1 1 1 0 0,-1-1-1 0 0,0 1 0 0 0,0 0 0 0 0,1-1 0 0 0,-1 1 1 0 0,0 0-1 0 0,0 0 0 0 0,0 0 0 0 0,0 0 0 0 0,0 0 0 0 0,0 0 1 0 0,0 0-1 0 0,0 0 0 0 0,0 0 0 0 0,0 1 0 0 0,1 1 1 0 0,16 31 131 0 0,-12-21-72 0 0,-6-12-68 0 0,18 31-71 0 0,39 55-1 0 0,-52-79 71 0 0,1-1 0 0 0,1 0-1 0 0,-1 0 1 0 0,1 0 0 0 0,0-1 0 0 0,0 0-1 0 0,1 0 1 0 0,0-1 0 0 0,0 0 0 0 0,0-1-1 0 0,0 1 1 0 0,17 4 0 0 0,-22-8 3 0 0,0 0 1 0 0,0-1-1 0 0,0 1 0 0 0,-1-1 1 0 0,1 0-1 0 0,0 0 0 0 0,0 0 1 0 0,0 0-1 0 0,0 0 0 0 0,0-1 1 0 0,-1 1-1 0 0,1-1 0 0 0,0 0 1 0 0,0 0-1 0 0,-1 0 1 0 0,1 0-1 0 0,0 0 0 0 0,-1-1 1 0 0,5-2-1 0 0,-3 0-27 0 0,-1 1 0 0 0,1-1 1 0 0,-1 0-1 0 0,1 0 0 0 0,-1-1 0 0 0,0 1 0 0 0,-1-1 0 0 0,1 1 1 0 0,-1-1-1 0 0,2-5 0 0 0,2-9-87 0 0,0 0 0 0 0,-2 0 0 0 0,0 0 0 0 0,2-36 0 0 0,-4 19-16 0 0,0-19-1191 0 0,2 0 1 0 0,3 1 0 0 0,20-79-1 0 0,-27 131 1190 0 0,1 0-1 0 0,-1 0 0 0 0,1 1 1 0 0,0-1-1 0 0,0 0 1 0 0,0 0-1 0 0,0 1 0 0 0,0-1 1 0 0,0 0-1 0 0,0 1 0 0 0,0-1 1 0 0,0 1-1 0 0,1 0 0 0 0,-1-1 1 0 0,1 1-1 0 0,-1 0 0 0 0,3-2 1 0 0,5 3-780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7.210"/>
    </inkml:context>
    <inkml:brush xml:id="br0">
      <inkml:brushProperty name="width" value="0.05" units="cm"/>
      <inkml:brushProperty name="height" value="0.05" units="cm"/>
    </inkml:brush>
  </inkml:definitions>
  <inkml:trace contextRef="#ctx0" brushRef="#br0">21 88 5753 0 0,'0'-52'-129'0'0,"0"30"6187"0"0,0 21-5850 0 0,1 1-1 0 0,-1-1 0 0 0,0 1 1 0 0,0-1-1 0 0,0 1 0 0 0,0-1 0 0 0,0 1 1 0 0,0-1-1 0 0,1 1 0 0 0,-1-1 1 0 0,0 1-1 0 0,0-1 0 0 0,1 1 0 0 0,-1-1 1 0 0,0 1-1 0 0,1-1 0 0 0,-1 1 1 0 0,0 0-1 0 0,1-1 0 0 0,-1 1 0 0 0,0 0 1 0 0,1-1-1 0 0,-1 1 0 0 0,1 0 0 0 0,-1 0 1 0 0,1-1-1 0 0,-1 1 0 0 0,1 0 1 0 0,0 0-1 0 0,20-2 1833 0 0,17 12-1554 0 0,-31-6-440 0 0,0-1 1 0 0,-1 1-1 0 0,0 1 1 0 0,0-1-1 0 0,0 1 1 0 0,0 0-1 0 0,-1 0 1 0 0,0 1-1 0 0,0 0 1 0 0,0 0-1 0 0,-1 0 0 0 0,0 0 1 0 0,0 1-1 0 0,4 11 1 0 0,-6-12-89 0 0,0-1-1 0 0,-1 1 1 0 0,1 0 0 0 0,-1 0 0 0 0,-1 0-1 0 0,1 0 1 0 0,-1 0 0 0 0,-1 0 0 0 0,1 0-1 0 0,-1 0 1 0 0,0 0 0 0 0,0 0 0 0 0,0 0-1 0 0,-1-1 1 0 0,0 1 0 0 0,0 0 0 0 0,0-1-1 0 0,-1 0 1 0 0,-4 7 0 0 0,-9 10-591 0 0,0 0 0 0 0,-2 0 0 0 0,-1-2 0 0 0,-31 27 0 0 0,22-21-530 0 0,16-8 2249 0 0,12-17-1085 0 0,0-1-1 0 0,0 0 1 0 0,0 1 0 0 0,0-1-1 0 0,0 0 1 0 0,0 1-1 0 0,0-1 1 0 0,0 0-1 0 0,0 1 1 0 0,0-1 0 0 0,0 0-1 0 0,0 1 1 0 0,1-1-1 0 0,-1 0 1 0 0,0 1-1 0 0,0-1 1 0 0,0 0 0 0 0,1 0-1 0 0,-1 1 1 0 0,0-1-1 0 0,0 0 1 0 0,1 0-1 0 0,-1 1 1 0 0,0-1 0 0 0,0 0-1 0 0,1 0 1 0 0,-1 0-1 0 0,0 0 1 0 0,1 1-1 0 0,-1-1 1 0 0,0 0 0 0 0,1 0-1 0 0,5 1-299 0 0,-1 0 1 0 0,1-1-1 0 0,0 1 0 0 0,0-1 1 0 0,6-1-1 0 0,4 0-575 0 0,160-5-3226 0 0,-133 2 948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7.625"/>
    </inkml:context>
    <inkml:brush xml:id="br0">
      <inkml:brushProperty name="width" value="0.05" units="cm"/>
      <inkml:brushProperty name="height" value="0.05" units="cm"/>
    </inkml:brush>
  </inkml:definitions>
  <inkml:trace contextRef="#ctx0" brushRef="#br0">40 67 10362 0 0,'-1'-1'-4'0'0,"0"0"0"0"0,-1 0 0 0 0,1 0-1 0 0,0 0 1 0 0,0 0 0 0 0,0 0 0 0 0,0 0 0 0 0,0-1-1 0 0,1 1 1 0 0,-1 0 0 0 0,0 0 0 0 0,0-1-1 0 0,1 1 1 0 0,-1 0 0 0 0,1-1 0 0 0,-1 1 0 0 0,1-1-1 0 0,0 1 1 0 0,-1 0 0 0 0,1-1 0 0 0,0 1 0 0 0,0-1-1 0 0,0 1 1 0 0,1-3 0 0 0,-1 2 29 0 0,1 1 1 0 0,0-1-1 0 0,1 1 1 0 0,-1-1-1 0 0,0 1 1 0 0,0 0-1 0 0,0 0 1 0 0,1-1-1 0 0,-1 1 1 0 0,1 0-1 0 0,-1 0 1 0 0,1 1-1 0 0,-1-1 1 0 0,1 0-1 0 0,-1 0 1 0 0,1 1-1 0 0,2-1 1 0 0,7-3 484 0 0,1 2 0 0 0,0-1 0 0 0,0 2 1 0 0,21-1-1 0 0,-20 2-165 0 0,-9-1-195 0 0,1 1-1 0 0,0 0 1 0 0,-1 0 0 0 0,1 1-1 0 0,0 0 1 0 0,-1-1 0 0 0,6 3-1 0 0,-8-2-70 0 0,-1 0-1 0 0,1 0 1 0 0,0 0-1 0 0,-1 0 0 0 0,1 0 1 0 0,-1 1-1 0 0,0-1 1 0 0,1 0-1 0 0,-1 1 0 0 0,0-1 1 0 0,0 1-1 0 0,1 0 1 0 0,-1-1-1 0 0,-1 1 0 0 0,1 0 1 0 0,0 0-1 0 0,0-1 1 0 0,-1 1-1 0 0,1 0 0 0 0,-1 0 1 0 0,1 2-1 0 0,0 2-75 0 0,0 0-1 0 0,0 0 0 0 0,-1 0 1 0 0,0 0-1 0 0,0 0 1 0 0,0 0-1 0 0,-1 0 0 0 0,0 0 1 0 0,0-1-1 0 0,0 1 0 0 0,-1 0 1 0 0,0 0-1 0 0,0-1 1 0 0,0 1-1 0 0,-1-1 0 0 0,0 0 1 0 0,0 1-1 0 0,0-1 1 0 0,-5 5-1 0 0,-8 8-111 0 0,-1 0 0 0 0,0-1 0 0 0,-31 23 0 0 0,-21 21-544 0 0,68-60 657 0 0,-1 0 1 0 0,1 0-1 0 0,0 0 0 0 0,0 1 1 0 0,0-1-1 0 0,0 1 1 0 0,0-1-1 0 0,0 1 1 0 0,0-1-1 0 0,1 1 1 0 0,-1-1-1 0 0,1 1 1 0 0,-1 0-1 0 0,1-1 1 0 0,-1 1-1 0 0,1 0 1 0 0,0-1-1 0 0,0 1 0 0 0,0 0 1 0 0,0-1-1 0 0,0 4 1 0 0,1-3-12 0 0,-1-1 1 0 0,1 0-1 0 0,0 0 0 0 0,-1 0 1 0 0,1 0-1 0 0,0 0 1 0 0,0 0-1 0 0,0 0 0 0 0,0-1 1 0 0,0 1-1 0 0,0 0 1 0 0,0 0-1 0 0,0-1 0 0 0,0 1 1 0 0,0-1-1 0 0,0 1 1 0 0,0-1-1 0 0,0 1 0 0 0,1-1 1 0 0,-1 1-1 0 0,0-1 1 0 0,0 0-1 0 0,0 0 0 0 0,1 0 1 0 0,-1 0-1 0 0,0 0 1 0 0,3 0-1 0 0,19 0-439 0 0,29 1 54 0 0,102-13-1 0 0,-112 6-2083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8.060"/>
    </inkml:context>
    <inkml:brush xml:id="br0">
      <inkml:brushProperty name="width" value="0.05" units="cm"/>
      <inkml:brushProperty name="height" value="0.05" units="cm"/>
    </inkml:brush>
  </inkml:definitions>
  <inkml:trace contextRef="#ctx0" brushRef="#br0">0 75 10362 0 0,'1'-3'23'0'0,"0"-1"1"0"0,0 1-1 0 0,0-1 0 0 0,0 1 0 0 0,1-1 1 0 0,-1 1-1 0 0,1 0 0 0 0,0 0 0 0 0,0 0 1 0 0,0 0-1 0 0,0 0 0 0 0,0 0 0 0 0,1 0 1 0 0,-1 1-1 0 0,1-1 0 0 0,0 1 0 0 0,0-1 1 0 0,4-1-1 0 0,-2 1 412 0 0,1 1 0 0 0,-1 0-1 0 0,1 0 1 0 0,-1 0 0 0 0,1 1 0 0 0,-1-1 0 0 0,1 1 0 0 0,0 1 0 0 0,0-1-1 0 0,11 2 1 0 0,-7-1 219 0 0,1 2-1 0 0,-1-1 0 0 0,0 2 0 0 0,0-1 0 0 0,0 1 1 0 0,0 1-1 0 0,13 6 0 0 0,-17-7-707 0 0,0 0 0 0 0,0 1 1 0 0,0 0-1 0 0,0 0 0 0 0,-1 1 0 0 0,6 5 0 0 0,-6-4 82 0 0,-1-1 1 0 0,-1 1-1 0 0,1 0 0 0 0,-1 0 0 0 0,0 0 0 0 0,0 0 0 0 0,0 1 0 0 0,-1-1 0 0 0,0 1 0 0 0,-1-1 0 0 0,1 1 0 0 0,-1 0 0 0 0,-1 0 0 0 0,1 9 1 0 0,-1-8-47 0 0,0 1 0 0 0,-1-1 0 0 0,0 1 1 0 0,0-1-1 0 0,-1 0 0 0 0,0 0 0 0 0,-1 1 0 0 0,1-1 1 0 0,-2-1-1 0 0,1 1 0 0 0,-6 8 0 0 0,-9 9-217 0 0,-1-1 0 0 0,-27 28 0 0 0,-3 2-2628 0 0,90-82 2511 0 0,-9-1 800 0 0,-1-1 1 0 0,-2-2 0 0 0,-1-1 0 0 0,-1-1-1 0 0,-2-1 1 0 0,-2-1 0 0 0,31-64 0 0 0,-49 89-127 0 0,-1 1 1 0 0,0-1 0 0 0,4-21 0 0 0,-10 42-297 0 0,-1 0 1 0 0,-1 0-1 0 0,1 0 1 0 0,-1-1 0 0 0,-1 0-1 0 0,0 0 1 0 0,0 0-1 0 0,-1-1 1 0 0,-13 15-1 0 0,-15 27 134 0 0,25-36-229 0 0,1 1 0 0 0,0 0 0 0 0,1 0 0 0 0,1 0 0 0 0,0 1 0 0 0,1 0 0 0 0,1 0 0 0 0,1 0 0 0 0,0 1 0 0 0,1-1 0 0 0,0 18 0 0 0,1-28 14 0 0,1-1 1 0 0,0 0-1 0 0,0 0 1 0 0,0 1-1 0 0,1-1 1 0 0,0 0-1 0 0,0 0 1 0 0,0 0 0 0 0,0 0-1 0 0,1 0 1 0 0,0 0-1 0 0,0 0 1 0 0,0 0-1 0 0,1-1 1 0 0,-1 1-1 0 0,1-1 1 0 0,0 0-1 0 0,1 0 1 0 0,-1 0-1 0 0,1 0 1 0 0,0 0-1 0 0,-1-1 1 0 0,2 0-1 0 0,-1 0 1 0 0,0 0-1 0 0,7 3 1 0 0,5 3-2125 0 0,0-1 0 0 0,0 0 0 0 0,21 5 1 0 0,-1-2 716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8.514"/>
    </inkml:context>
    <inkml:brush xml:id="br0">
      <inkml:brushProperty name="width" value="0.05" units="cm"/>
      <inkml:brushProperty name="height" value="0.05" units="cm"/>
    </inkml:brush>
  </inkml:definitions>
  <inkml:trace contextRef="#ctx0" brushRef="#br0">9 72 10162 0 0,'-2'-2'-9'0'0,"1"0"1"0"0,0 0-1 0 0,0-1 0 0 0,0 1 0 0 0,1 0 1 0 0,-1 0-1 0 0,0-1 0 0 0,1 1 1 0 0,0 0-1 0 0,0-1 0 0 0,-1 1 0 0 0,1-1 1 0 0,1-4-1 0 0,-1 6 81 0 0,1 0 0 0 0,-1-1 0 0 0,1 1 0 0 0,0 0 0 0 0,-1 0 0 0 0,1-1 0 0 0,0 1 0 0 0,0 0 0 0 0,0 0 0 0 0,0 0 0 0 0,0 0 0 0 0,0 0 0 0 0,0 0 0 0 0,0 0 0 0 0,0 1 0 0 0,0-1 0 0 0,0 0 0 0 0,0 1 0 0 0,1-1 0 0 0,-1 0 0 0 0,0 1 0 0 0,1 0 0 0 0,-1-1 0 0 0,2 1 0 0 0,23-5 1152 0 0,0 1 0 0 0,0 2 1 0 0,1 0-1 0 0,27 3 0 0 0,-16 0-209 0 0,-35-2-969 0 0,0 1 0 0 0,-1 0-1 0 0,1 1 1 0 0,0-1 0 0 0,-1 0 0 0 0,1 1 0 0 0,-1-1 0 0 0,1 1-1 0 0,-1 0 1 0 0,1 0 0 0 0,-1 0 0 0 0,0 0 0 0 0,1 0-1 0 0,-1 1 1 0 0,0-1 0 0 0,0 1 0 0 0,3 2 0 0 0,-3-2-38 0 0,-1 1 1 0 0,1-1-1 0 0,0 1 1 0 0,-1 0-1 0 0,0-1 1 0 0,0 1-1 0 0,0 0 0 0 0,0 0 1 0 0,0 0-1 0 0,0 0 1 0 0,-1 0-1 0 0,1 0 1 0 0,-1 0-1 0 0,0 0 1 0 0,0 4-1 0 0,-1 1-12 0 0,0 1-1 0 0,0-1 1 0 0,-1 0 0 0 0,0 0-1 0 0,-1 0 1 0 0,1 0-1 0 0,-1 0 1 0 0,-1-1 0 0 0,0 1-1 0 0,0-1 1 0 0,0 0-1 0 0,-1 0 1 0 0,-6 7 0 0 0,-13 14-450 0 0,-49 43 1 0 0,23-24-1393 0 0,-21 19 1566 0 0,71-66 274 0 0,1 0 0 0 0,-1 0 0 0 0,1 0 0 0 0,-1 0 0 0 0,0 0-1 0 0,1 0 1 0 0,-1 0 0 0 0,1 0 0 0 0,-1 0 0 0 0,1 0 0 0 0,-1 0 0 0 0,0 0 0 0 0,1 0-1 0 0,-1 0 1 0 0,0 0 0 0 0,1 1 0 0 0,-1-1 0 0 0,1 0 0 0 0,-1 0 0 0 0,0 0 0 0 0,1 1-1 0 0,-1-1 1 0 0,0 0 0 0 0,0 0 0 0 0,1 1 0 0 0,-1-1 0 0 0,0 0 0 0 0,1 1 0 0 0,-1-1-1 0 0,0 0 1 0 0,0 1 0 0 0,0-1 0 0 0,0 0 0 0 0,1 1 0 0 0,-1-1 0 0 0,0 1 0 0 0,0-1-1 0 0,0 0 1 0 0,0 1 0 0 0,0-1 0 0 0,0 1 0 0 0,0-1 0 0 0,0 0 0 0 0,0 1-1 0 0,0-1 1 0 0,0 1 0 0 0,0-1 0 0 0,0 0 0 0 0,0 1 0 0 0,0-1 0 0 0,-1 1 0 0 0,1-1-1 0 0,0 0 1 0 0,0 1 0 0 0,0-1 0 0 0,-1 0 0 0 0,1 1 0 0 0,0-1 0 0 0,0 0 0 0 0,-1 1-1 0 0,1-1 1 0 0,0 0 0 0 0,-1 0 0 0 0,1 1 0 0 0,0-1 0 0 0,-1 0 0 0 0,1 0 0 0 0,0 0-1 0 0,-1 1 1 0 0,41-1-1548 0 0,-31-1 1115 0 0,126 1-4635 0 0,-108 0 1585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28.887"/>
    </inkml:context>
    <inkml:brush xml:id="br0">
      <inkml:brushProperty name="width" value="0.05" units="cm"/>
      <inkml:brushProperty name="height" value="0.05" units="cm"/>
    </inkml:brush>
  </inkml:definitions>
  <inkml:trace contextRef="#ctx0" brushRef="#br0">0 79 13835 0 0,'0'-2'0'0'0,"0"-1"0"0"0,0 1 0 0 0,1-1 0 0 0,-1 1 0 0 0,0-1 0 0 0,1 1 0 0 0,-1-1 0 0 0,1 1 0 0 0,0-1 0 0 0,0 1 0 0 0,0 0 0 0 0,0-1 0 0 0,1 1 0 0 0,-1 0 0 0 0,3-4 0 0 0,-1 4 0 0 0,0-1 0 0 0,0 1 0 0 0,0 0 0 0 0,0 0 0 0 0,1 0 0 0 0,-1 0 0 0 0,0 1 0 0 0,1 0 0 0 0,-1-1 0 0 0,7 0 0 0 0,20-4 776 0 0,0 2 0 0 0,1 1 0 0 0,0 1 1 0 0,-1 1-1 0 0,43 6 0 0 0,-72-5-743 0 0,1 0 0 0 0,-1 0 0 0 0,0 1-1 0 0,1-1 1 0 0,-1 1 0 0 0,0-1 0 0 0,1 1 0 0 0,-1-1 0 0 0,0 1 0 0 0,1 0 0 0 0,-1-1 0 0 0,0 1-1 0 0,0 0 1 0 0,0 0 0 0 0,0 0 0 0 0,0 0 0 0 0,0 0 0 0 0,0 0 0 0 0,0 0 0 0 0,0 0-1 0 0,0 0 1 0 0,-1 1 0 0 0,1-1 0 0 0,0 0 0 0 0,-1 1 0 0 0,1-1 0 0 0,-1 0 0 0 0,0 1 0 0 0,1-1-1 0 0,-1 0 1 0 0,0 1 0 0 0,0-1 0 0 0,0 1 0 0 0,0-1 0 0 0,0 3 0 0 0,0 0-55 0 0,0-1 0 0 0,-1 0-1 0 0,1 0 1 0 0,-1 0 0 0 0,0 0 0 0 0,0 1 0 0 0,0-1 0 0 0,0 0 0 0 0,0 0 0 0 0,-1-1 0 0 0,1 1 0 0 0,-1 0 0 0 0,-4 5 0 0 0,-6 2-239 0 0,-1 0 1 0 0,-21 12 0 0 0,26-17 33 0 0,0-1 0 0 0,0 1 1 0 0,1 1-1 0 0,-1-1 0 0 0,1 1 1 0 0,0 1-1 0 0,1-1 1 0 0,-1 1-1 0 0,1 0 0 0 0,1 1 1 0 0,-7 9-1 0 0,11-15 179 0 0,0 1 0 0 0,0-1 1 0 0,0 0-1 0 0,0 0 0 0 0,1 1 0 0 0,-1-1 0 0 0,1 0 1 0 0,-1 1-1 0 0,1-1 0 0 0,0 1 0 0 0,0-1 0 0 0,0 0 1 0 0,0 1-1 0 0,1-1 0 0 0,-1 1 0 0 0,0-1 0 0 0,1 0 0 0 0,0 1 1 0 0,0-1-1 0 0,1 4 0 0 0,0-3 186 0 0,0-1 1 0 0,0 1-1 0 0,1-1 0 0 0,-1 0 1 0 0,0 0-1 0 0,1 0 0 0 0,-1 0 1 0 0,1 0-1 0 0,0 0 0 0 0,0 0 1 0 0,0-1-1 0 0,0 0 0 0 0,0 0 1 0 0,4 2-1 0 0,48 10 10 0 0,15 4 1792 0 0,-65-15-1792 0 0,0 0 1 0 0,0 0-1 0 0,0 0 1 0 0,-1 1-1 0 0,1-1 1 0 0,-1 1-1 0 0,0 0 1 0 0,0 1 0 0 0,0-1-1 0 0,0 1 1 0 0,3 4-1 0 0,-6-7-135 0 0,1 1-1 0 0,-1-1 1 0 0,0 1-1 0 0,0 0 1 0 0,0-1-1 0 0,-1 1 1 0 0,1 0-1 0 0,0 0 1 0 0,0 0-1 0 0,-1 0 1 0 0,0 0-1 0 0,1 0 1 0 0,-1 0-1 0 0,0 0 1 0 0,0 0-1 0 0,0-1 1 0 0,0 1-1 0 0,0 0 1 0 0,0 0 0 0 0,0 0-1 0 0,-1 0 1 0 0,1 0-1 0 0,-1 0 1 0 0,0 0-1 0 0,1 0 1 0 0,-1 0-1 0 0,0-1 1 0 0,0 1-1 0 0,0 0 1 0 0,0-1-1 0 0,-1 1 1 0 0,1-1-1 0 0,0 1 1 0 0,0-1-1 0 0,-1 1 1 0 0,1-1-1 0 0,-1 0 1 0 0,-2 1-1 0 0,-8 7-29 0 0,0-1 0 0 0,-1 0 0 0 0,1-1 0 0 0,-19 6 0 0 0,8-2 26 0 0,-37 24 108 0 0,-17 9-845 0 0,72-42 576 0 0,0 0-1 0 0,-1-1 0 0 0,1 0 1 0 0,0 1-1 0 0,0-2 0 0 0,-1 1 1 0 0,-8 0-1 0 0,-21-1-510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22.719"/>
    </inkml:context>
    <inkml:brush xml:id="br0">
      <inkml:brushProperty name="width" value="0.05" units="cm"/>
      <inkml:brushProperty name="height" value="0.05" units="cm"/>
    </inkml:brush>
  </inkml:definitions>
  <inkml:trace contextRef="#ctx0" brushRef="#br0">0 0 8586 0 0,'0'0'1273'0'0,"0"8"747"0"0,0 67 803 0 0,14 101 1 0 0,-1-53-2162 0 0,-11-96-3751 0 0,-1 0-3743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4.463"/>
    </inkml:context>
    <inkml:brush xml:id="br0">
      <inkml:brushProperty name="width" value="0.05" units="cm"/>
      <inkml:brushProperty name="height" value="0.05" units="cm"/>
    </inkml:brush>
  </inkml:definitions>
  <inkml:trace contextRef="#ctx0" brushRef="#br0">0 117 4953 0 0,'15'-27'258'0'0,"3"-12"247"0"0,-16 18 2744 0 0,-2 16-284 0 0,-2 15-2091 0 0,-5 188 2356 0 0,7-195-3264 0 0,0 0 0 0 0,0 0 0 0 0,0 1 0 0 0,1-1 0 0 0,0 0 0 0 0,-1 0 0 0 0,1 0 0 0 0,0 0 0 0 0,1 0 1 0 0,-1 0-1 0 0,0 0 0 0 0,1 0 0 0 0,0-1 0 0 0,-1 1 0 0 0,1-1 0 0 0,4 5 0 0 0,-2-3 27 0 0,0-1-1 0 0,0 0 1 0 0,1 0 0 0 0,-1-1-1 0 0,1 1 1 0 0,-1-1 0 0 0,1 0 0 0 0,0 0-1 0 0,8 2 1 0 0,1-1 196 0 0,1 0-1 0 0,0-2 1 0 0,0 1 0 0 0,0-2 0 0 0,0 0-1 0 0,18-3 1 0 0,-27 2-167 0 0,1-1 0 0 0,-1 0 0 0 0,0 0 0 0 0,0-1 0 0 0,0 1 0 0 0,0-1 0 0 0,0-1 0 0 0,-1 1 0 0 0,1-1 0 0 0,-1 0 0 0 0,0 0 0 0 0,0-1 0 0 0,-1 1 0 0 0,1-1 0 0 0,-1 0 0 0 0,0-1-1 0 0,6-8 1 0 0,-1-1 83 0 0,0 0 0 0 0,-2-1 0 0 0,1 0 0 0 0,-2 0 0 0 0,7-24 0 0 0,-5 3 952 0 0,5-56-1 0 0,-9 163-1088 0 0,3 0 0 0 0,15 68 1 0 0,-9-68-331 0 0,-3 0 1 0 0,0 72 0 0 0,-10-117 157 0 0,1-15 198 0 0,-1 0 0 0 0,0 0 0 0 0,-1 0 0 0 0,0 0 0 0 0,-3 14 0 0 0,3-21-85 0 0,-1 0-1 0 0,1 0 1 0 0,0 0 0 0 0,-1 0 0 0 0,0 0-1 0 0,0 0 1 0 0,0 0 0 0 0,0-1-1 0 0,0 1 1 0 0,-1-1 0 0 0,1 1 0 0 0,-1-1-1 0 0,1 0 1 0 0,-1 0 0 0 0,0 0-1 0 0,0-1 1 0 0,0 1 0 0 0,0 0 0 0 0,-6 1-1 0 0,-13 3-1377 0 0,0-2 1 0 0,0 0-1 0 0,0-2 0 0 0,0 0 0 0 0,0-1 0 0 0,0-2 1 0 0,-25-3-1 0 0,28 1 116 0 0,3-5 106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5.008"/>
    </inkml:context>
    <inkml:brush xml:id="br0">
      <inkml:brushProperty name="width" value="0.05" units="cm"/>
      <inkml:brushProperty name="height" value="0.05" units="cm"/>
    </inkml:brush>
  </inkml:definitions>
  <inkml:trace contextRef="#ctx0" brushRef="#br0">1 58 7546 0 0,'35'-16'-478'0'0,"-21"0"1895"0"0,-10 2 3155 0 0,25 9-2739 0 0,7 1-1057 0 0,64 2 0 0 0,-68 2-260 0 0,-30 0-536 0 0,1 1 0 0 0,-1-1 0 0 0,0 0 0 0 0,0 1 1 0 0,1 0-1 0 0,-1-1 0 0 0,0 1 0 0 0,0 0 0 0 0,0 0 0 0 0,0 0 0 0 0,0 0 0 0 0,0 1 0 0 0,0-1 0 0 0,0 1 0 0 0,-1-1 0 0 0,1 1 0 0 0,-1-1 0 0 0,1 1 0 0 0,-1 0 0 0 0,1 0 0 0 0,-1 0 0 0 0,0 0 0 0 0,0 0 0 0 0,0 0 0 0 0,0 0 0 0 0,0 0 0 0 0,0 0 1 0 0,-1 0-1 0 0,1 1 0 0 0,-1-1 0 0 0,1 0 0 0 0,-1 0 0 0 0,0 1 0 0 0,0 2 0 0 0,0 0 15 0 0,1 1 0 0 0,-1-1 0 0 0,-1 1 0 0 0,1-1 0 0 0,-1 0 0 0 0,0 1 0 0 0,0-1 0 0 0,0 0 0 0 0,-1 0 0 0 0,0 0 0 0 0,0 0 0 0 0,0 0 0 0 0,0 0 0 0 0,-4 5 0 0 0,-14 10-22 0 0,0 0 1 0 0,-1-2 0 0 0,-1 0 0 0 0,-25 15-1 0 0,3-1 37 0 0,32-26 112 0 0,-7 5 40 0 0,19-7 31 0 0,12-2 144 0 0,200-19 578 0 0,-208 17-922 0 0,0 1 0 0 0,0 0 0 0 0,0 0-1 0 0,0 1 1 0 0,0-1 0 0 0,-1 1 0 0 0,1 0 0 0 0,0 0 0 0 0,-1 0 0 0 0,1 0 0 0 0,-1 0 0 0 0,0 1 0 0 0,0 0 0 0 0,0-1 0 0 0,0 1 0 0 0,4 6-1 0 0,-3-4-7 0 0,0 0-1 0 0,0 0 0 0 0,0 1 0 0 0,-1-1 0 0 0,0 1 0 0 0,0 0 1 0 0,0 0-1 0 0,-1 0 0 0 0,3 11 0 0 0,-5-15-10 0 0,0 0-1 0 0,0 0 0 0 0,0 0 1 0 0,0 0-1 0 0,0 0 1 0 0,-1 0-1 0 0,1-1 1 0 0,0 1-1 0 0,-1 0 1 0 0,0 0-1 0 0,1 0 1 0 0,-1-1-1 0 0,0 1 0 0 0,0 0 1 0 0,0-1-1 0 0,0 1 1 0 0,0 0-1 0 0,-1-1 1 0 0,1 0-1 0 0,0 1 1 0 0,-1-1-1 0 0,1 0 1 0 0,-1 0-1 0 0,1 1 1 0 0,-1-1-1 0 0,0 0 0 0 0,1-1 1 0 0,-4 3-1 0 0,-7 1-272 0 0,0 1 0 0 0,0-1-1 0 0,-19 3 1 0 0,5 0 63 0 0,-158 40-2823 0 0,145-41 2559 0 0,22-6-761 0 0,30-12-6420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5.409"/>
    </inkml:context>
    <inkml:brush xml:id="br0">
      <inkml:brushProperty name="width" value="0.05" units="cm"/>
      <inkml:brushProperty name="height" value="0.05" units="cm"/>
    </inkml:brush>
  </inkml:definitions>
  <inkml:trace contextRef="#ctx0" brushRef="#br0">59 61 10962 0 0,'-1'0'25'0'0,"0"0"0"0"0,1-1 0 0 0,-1 1 0 0 0,0 0 0 0 0,1-1 0 0 0,-1 1 0 0 0,0-1 0 0 0,1 1 0 0 0,-1-1 0 0 0,1 1 0 0 0,-1-1 0 0 0,1 1 0 0 0,-1-1 0 0 0,1 1 1 0 0,-1-1-1 0 0,1 0 0 0 0,0 1 0 0 0,-1-1 0 0 0,1 0 0 0 0,0 0 0 0 0,0 1 0 0 0,-1-1 0 0 0,1 0 0 0 0,0 0 0 0 0,0 1 0 0 0,0-1 0 0 0,0 0 0 0 0,0-1 0 0 0,0-28 1318 0 0,1 17 1700 0 0,-2 27-1675 0 0,-30 168 1533 0 0,24-121-3474 0 0,1 64 0 0 0,5-103 456 0 0,0 20-3026 0 0,1-39 2397 0 0,0 0 0 0 0,0 0 0 0 0,1 0 1 0 0,-1 0-1 0 0,1 0 0 0 0,0-1 1 0 0,0 1-1 0 0,0 0 0 0 0,0 0 0 0 0,2 2 1 0 0,3 0-2516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5.843"/>
    </inkml:context>
    <inkml:brush xml:id="br0">
      <inkml:brushProperty name="width" value="0.05" units="cm"/>
      <inkml:brushProperty name="height" value="0.05" units="cm"/>
    </inkml:brush>
  </inkml:definitions>
  <inkml:trace contextRef="#ctx0" brushRef="#br0">53 3 8514 0 0,'-15'-1'30'0'0,"11"0"81"0"0,1 1 1 0 0,0 0-1 0 0,0 0 0 0 0,0 0 1 0 0,0 0-1 0 0,-1 0 1 0 0,1 0-1 0 0,0 1 1 0 0,-6 1 743 0 0,11-2-152 0 0,134-1 2576 0 0,67 0-3125 0 0,-70 7-8425 0 0,-103 2 6173 0 0,-20-4 1178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6.242"/>
    </inkml:context>
    <inkml:brush xml:id="br0">
      <inkml:brushProperty name="width" value="0.05" units="cm"/>
      <inkml:brushProperty name="height" value="0.05" units="cm"/>
    </inkml:brush>
  </inkml:definitions>
  <inkml:trace contextRef="#ctx0" brushRef="#br0">45 0 4505 0 0,'-29'20'0'0'0,"18"-11"0"0"0,6 2 0 0 0,5-6 0 0 0,0 1 1912 0 0,8-6-511 0 0,18 0-153 0 0,12 0 376 0 0,-3 0-519 0 0,5 0-1 0 0,4-3-512 0 0,-1 0-728 0 0,3 1 288 0 0,-2-4 0 0 0,0 3 432 0 0,-4 1-4177 0 0,4-1 1905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39.829"/>
    </inkml:context>
    <inkml:brush xml:id="br0">
      <inkml:brushProperty name="width" value="0.05" units="cm"/>
      <inkml:brushProperty name="height" value="0.05" units="cm"/>
    </inkml:brush>
  </inkml:definitions>
  <inkml:trace contextRef="#ctx0" brushRef="#br0">1 126 1960 0 0,'1'-64'3252'0'0,"1"2"5090"0"0,-2 85-2221 0 0,1-4-5919 0 0,0-1 0 0 0,1 1 0 0 0,5 20 0 0 0,1-15-231 0 0,0-1 0 0 0,1 0-1 0 0,1 0 1 0 0,1-1 0 0 0,15 23 0 0 0,-21-38 33 0 0,0 1 0 0 0,1-1 0 0 0,0 0 0 0 0,0 0 1 0 0,0-1-1 0 0,1 0 0 0 0,0 0 0 0 0,0 0 0 0 0,1-1 1 0 0,0 0-1 0 0,-1-1 0 0 0,2 1 0 0 0,-1-2 0 0 0,0 1 0 0 0,1-1 1 0 0,-1 0-1 0 0,11 1 0 0 0,-15-3 8 0 0,0-1 0 0 0,-1 0 1 0 0,1 0-1 0 0,-1 0 0 0 0,1-1 0 0 0,0 1 1 0 0,-1-1-1 0 0,1 0 0 0 0,-1 0 0 0 0,1 0 1 0 0,-1 0-1 0 0,0-1 0 0 0,1 1 0 0 0,-1-1 0 0 0,0 0 1 0 0,0 0-1 0 0,3-3 0 0 0,4-4 3 0 0,0 0 0 0 0,0-1 1 0 0,10-15-1 0 0,11-10-33 0 0,-16 20 41 0 0,0 0 0 0 0,19-12 0 0 0,-29 23-5 0 0,0 1 1 0 0,1 0-1 0 0,-1 0 1 0 0,0 0 0 0 0,1 1-1 0 0,-1 0 1 0 0,1 0-1 0 0,0 0 1 0 0,0 1 0 0 0,0 0-1 0 0,12-1 1 0 0,-17 3-14 0 0,0-1 0 0 0,0 0 1 0 0,1 1-1 0 0,-1-1 0 0 0,0 1 1 0 0,0 0-1 0 0,0-1 0 0 0,1 1 1 0 0,-1 0-1 0 0,0 0 0 0 0,0 0 1 0 0,0 0-1 0 0,0 0 0 0 0,-1 0 0 0 0,1 0 1 0 0,0 0-1 0 0,0 0 0 0 0,-1 0 1 0 0,2 2-1 0 0,15 30 84 0 0,-10-18-88 0 0,2-1-30 0 0,0 0 0 0 0,1-1 0 0 0,0 0 0 0 0,13 12 0 0 0,-17-19 15 0 0,1 0 1 0 0,-1 0-1 0 0,1-1 1 0 0,0 0-1 0 0,0 0 1 0 0,1-1-1 0 0,-1 0 1 0 0,1 0-1 0 0,14 4 1 0 0,-20-7 7 0 0,0-1 0 0 0,1 1 1 0 0,-1 0-1 0 0,1-1 0 0 0,-1 0 1 0 0,1 1-1 0 0,-1-1 0 0 0,1 0 1 0 0,-1 0-1 0 0,1-1 0 0 0,-1 1 1 0 0,0 0-1 0 0,1-1 0 0 0,-1 0 1 0 0,1 1-1 0 0,-1-1 0 0 0,0 0 1 0 0,0 0-1 0 0,1 0 0 0 0,-1-1 1 0 0,0 1-1 0 0,0 0 0 0 0,0-1 1 0 0,0 1-1 0 0,0-1 0 0 0,-1 0 1 0 0,1 0-1 0 0,0 0 0 0 0,-1 0 1 0 0,2-2-1 0 0,2-6-40 0 0,-1 1 0 0 0,0-1 1 0 0,-1 0-1 0 0,0 0 0 0 0,3-20 0 0 0,-5 24-6 0 0,5-66 177 0 0,-6 48-701 0 0,2 1 0 0 0,5-28 0 0 0,-6 46 100 0 0,0 0 0 0 0,0 0 0 0 0,1 0 0 0 0,-1 0 0 0 0,1 0 0 0 0,1 0 0 0 0,-1 1 0 0 0,1-1 0 0 0,-1 1 0 0 0,1 0 0 0 0,0 0 0 0 0,1 0 0 0 0,-1 0 0 0 0,1 0 0 0 0,4-3 0 0 0,-4 5 0 0 0,1 0 1 0 0,-1 0 0 0 0,0 1 0 0 0,0-1 0 0 0,1 1-1 0 0,-1 0 1 0 0,0 1 0 0 0,1-1 0 0 0,-1 1-1 0 0,8 0 1 0 0,-1-1-451 0 0,8 1-667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0.231"/>
    </inkml:context>
    <inkml:brush xml:id="br0">
      <inkml:brushProperty name="width" value="0.05" units="cm"/>
      <inkml:brushProperty name="height" value="0.05" units="cm"/>
    </inkml:brush>
  </inkml:definitions>
  <inkml:trace contextRef="#ctx0" brushRef="#br0">9 26 9594 0 0,'-8'-1'0'0'0,"8"-3"0"0"0,8-3 0 0 0,-8 7 0 0 0,3-2 175 0 0,-1 0 0 0 0,1 1 0 0 0,0-1 0 0 0,0 1 0 0 0,0 0 0 0 0,0 0 0 0 0,0 0 0 0 0,0 0 0 0 0,0 1 0 0 0,0-1 0 0 0,0 1 0 0 0,1-1 0 0 0,-1 1 0 0 0,6 1 0 0 0,-8 1-15 0 0,0 0 1 0 0,0 0-1 0 0,1 1 1 0 0,-2-1-1 0 0,1 0 1 0 0,0 0-1 0 0,0 1 1 0 0,-1-1-1 0 0,1 1 1 0 0,-1-1-1 0 0,0 1 1 0 0,0-1 0 0 0,0 4-1 0 0,0-3 16 0 0,3 126 3980 0 0,-9 2-3688 0 0,0 39-5306 0 0,6-166 4381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0.609"/>
    </inkml:context>
    <inkml:brush xml:id="br0">
      <inkml:brushProperty name="width" value="0.05" units="cm"/>
      <inkml:brushProperty name="height" value="0.05" units="cm"/>
    </inkml:brush>
  </inkml:definitions>
  <inkml:trace contextRef="#ctx0" brushRef="#br0">26 43 6521 0 0,'0'-2'63'0'0,"1"0"0"0"0,0 1-1 0 0,0-1 1 0 0,-1 1 0 0 0,1-1-1 0 0,0 1 1 0 0,0-1 0 0 0,0 1-1 0 0,0 0 1 0 0,1-1 0 0 0,-1 1-1 0 0,0 0 1 0 0,0 0 0 0 0,1 0-1 0 0,-1 0 1 0 0,1 0 0 0 0,-1 0-1 0 0,1 0 1 0 0,-1 1 0 0 0,1-1-1 0 0,0 0 1 0 0,-1 1 0 0 0,1-1-1 0 0,0 1 1 0 0,-1 0 0 0 0,3-1-1 0 0,56-8 2532 0 0,-50 7-2225 0 0,16 0 863 0 0,42 2 1 0 0,-30 0-956 0 0,-36 0-228 0 0,-1 0 1 0 0,1 0-1 0 0,-1 0 1 0 0,1 1 0 0 0,0-1-1 0 0,-1 0 1 0 0,1 1-1 0 0,-1-1 1 0 0,1 1 0 0 0,-1-1-1 0 0,1 1 1 0 0,-1 0-1 0 0,1 0 1 0 0,-1-1 0 0 0,0 1-1 0 0,1 0 1 0 0,-1 0-1 0 0,0 0 1 0 0,0 1 0 0 0,0-1-1 0 0,2 2 1 0 0,-2 0 29 0 0,1-1 1 0 0,-1 1-1 0 0,0 0 1 0 0,0 0-1 0 0,0 0 0 0 0,-1-1 1 0 0,1 1-1 0 0,0 0 1 0 0,-1 0-1 0 0,0 0 1 0 0,0 4-1 0 0,0 0 71 0 0,-1 0-1 0 0,0 0 1 0 0,0 0-1 0 0,0 0 1 0 0,-1-1-1 0 0,0 1 1 0 0,0 0-1 0 0,-1-1 0 0 0,0 0 1 0 0,-4 7-1 0 0,-32 39 492 0 0,-52 54 0 0 0,-32 41 489 0 0,120-143-1100 0 0,0 0 1 0 0,0 0-1 0 0,0 1 1 0 0,0-1-1 0 0,1 1 1 0 0,-1 0 0 0 0,1 0-1 0 0,0 0 1 0 0,1 0-1 0 0,-1 0 1 0 0,1 0-1 0 0,-1 8 1 0 0,4-12-28 0 0,0-1 0 0 0,1 1 1 0 0,-1-1-1 0 0,0 1 0 0 0,0-1 0 0 0,0 0 1 0 0,1 0-1 0 0,-1 1 0 0 0,0-2 0 0 0,5 1 0 0 0,-3 0 38 0 0,86-5-400 0 0,135-22 1 0 0,-175 20 404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3.490"/>
    </inkml:context>
    <inkml:brush xml:id="br0">
      <inkml:brushProperty name="width" value="0.05" units="cm"/>
      <inkml:brushProperty name="height" value="0.05" units="cm"/>
    </inkml:brush>
  </inkml:definitions>
  <inkml:trace contextRef="#ctx0" brushRef="#br0">100 184 8954 0 0,'-10'-5'-26'0'0,"-1"0"0"0"0,1-1 0 0 0,0 0 0 0 0,1 0 0 0 0,-12-10 0 0 0,-2-7 2777 0 0,22 22-2662 0 0,1 1 0 0 0,-1-1 1 0 0,1 1-1 0 0,-1-1 0 0 0,1 1 0 0 0,0-1 0 0 0,-1 1 0 0 0,1-1 0 0 0,0 1 1 0 0,0-1-1 0 0,-1 0 0 0 0,1 1 0 0 0,0-1 0 0 0,0 1 0 0 0,0-1 0 0 0,0 0 1 0 0,0 1-1 0 0,0-1 0 0 0,0 1 0 0 0,0-1 0 0 0,0 0 0 0 0,0 1 0 0 0,0-1 1 0 0,0 0-1 0 0,0 1 0 0 0,0-1 0 0 0,0 1 0 0 0,1-2 0 0 0,16-10 1199 0 0,29 2-231 0 0,-43 10-927 0 0,34-6 195 0 0,0 2 0 0 0,1 2 0 0 0,-1 1 0 0 0,50 6 1 0 0,-83-4-313 0 0,1 0 0 0 0,-1 0 0 0 0,-1 1 1 0 0,1-1-1 0 0,0 1 0 0 0,0 0 0 0 0,0 0 0 0 0,-1 0 1 0 0,1 0-1 0 0,-1 1 0 0 0,0 0 0 0 0,0 0 1 0 0,0-1-1 0 0,0 2 0 0 0,0-1 0 0 0,0 0 1 0 0,-1 0-1 0 0,0 1 0 0 0,0 0 0 0 0,0-1 1 0 0,0 1-1 0 0,0 0 0 0 0,-1 0 0 0 0,1 0 0 0 0,-1 0 1 0 0,1 8-1 0 0,1 10-32 0 0,0 0 1 0 0,-1 1-1 0 0,-3 41 1 0 0,0-32-680 0 0,1 38 519 0 0,0-70 489 0 0,1-6-285 0 0,-1-1 1 0 0,1 1-1 0 0,0 0 1 0 0,1 0-1 0 0,0-1 1 0 0,-1 1-1 0 0,2 0 1 0 0,-1 0-1 0 0,5-7 1 0 0,36-51 210 0 0,-23 36-130 0 0,76-130 238 0 0,-61 97-233 0 0,-31 57 781 0 0,-9 16-703 0 0,-10 21-110 0 0,3-14-79 0 0,1 0 0 0 0,1 1 0 0 0,1 0 0 0 0,1 0 0 0 0,0 1 0 0 0,2 1 0 0 0,0-1 0 0 0,1 1 0 0 0,2 0 0 0 0,-3 42 0 0 0,6-60-25 0 0,0 0 1 0 0,0 0-1 0 0,1 1 1 0 0,-1-1-1 0 0,1 0 0 0 0,0 0 1 0 0,0 0-1 0 0,0 0 1 0 0,0 0-1 0 0,1 0 0 0 0,0 0 1 0 0,0-1-1 0 0,3 5 1 0 0,-2-4-108 0 0,1 0 1 0 0,0 0-1 0 0,0-1 1 0 0,0 1 0 0 0,0-1-1 0 0,1 0 1 0 0,0-1-1 0 0,-1 1 1 0 0,1-1 0 0 0,5 2-1 0 0,5 1-741 0 0,0-2-1 0 0,0 0 1 0 0,0 0-1 0 0,0-1 1 0 0,0-1-1 0 0,0-1 1 0 0,22-2-1 0 0,-2 1 31 0 0,-5 1-89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3.908"/>
    </inkml:context>
    <inkml:brush xml:id="br0">
      <inkml:brushProperty name="width" value="0.05" units="cm"/>
      <inkml:brushProperty name="height" value="0.05" units="cm"/>
    </inkml:brush>
  </inkml:definitions>
  <inkml:trace contextRef="#ctx0" brushRef="#br0">91 98 6969 0 0,'-1'0'6'0'0,"0"0"0"0"0,1 0 0 0 0,-1 0 0 0 0,0 0 0 0 0,0 0 0 0 0,0 0 0 0 0,0 0 0 0 0,0 0 0 0 0,0-1 0 0 0,0 1 0 0 0,0 0-1 0 0,1-1 1 0 0,-1 1 0 0 0,0 0 0 0 0,0-1 0 0 0,0 1 0 0 0,1-1 0 0 0,-1 1 0 0 0,0-1 0 0 0,0 0 0 0 0,1 1 0 0 0,-1-1-1 0 0,1 0 1 0 0,-1 1 0 0 0,0-1 0 0 0,1 0 0 0 0,-1 0 0 0 0,1 1 0 0 0,0-1 0 0 0,-1 0 0 0 0,1 0 0 0 0,0 0 0 0 0,-1 0-1 0 0,1 0 1 0 0,0 0 0 0 0,0 1 0 0 0,0-1 0 0 0,0 0 0 0 0,0 0 0 0 0,0 0 0 0 0,0 0 0 0 0,0 0 0 0 0,0-1 0 0 0,1 0 37 0 0,-1-1 0 0 0,1 1 1 0 0,0 0-1 0 0,-1 0 0 0 0,1 0 1 0 0,0 0-1 0 0,0 0 0 0 0,0 0 1 0 0,1 0-1 0 0,-1 0 0 0 0,0 0 1 0 0,1 0-1 0 0,-1 1 0 0 0,1-1 1 0 0,0 0-1 0 0,-1 1 0 0 0,3-2 1 0 0,5-2 646 0 0,1 0 0 0 0,-1 0 0 0 0,1 1 0 0 0,-1 0 0 0 0,1 1 0 0 0,1 0 0 0 0,-1 1-1 0 0,13-2 1 0 0,-20 4-609 0 0,0 0 0 0 0,-1 0 0 0 0,1 0-1 0 0,0 0 1 0 0,-1 0 0 0 0,1 1-1 0 0,-1-1 1 0 0,1 1 0 0 0,0 0-1 0 0,-1-1 1 0 0,1 1 0 0 0,-1 0-1 0 0,1 1 1 0 0,-1-1 0 0 0,0 0 0 0 0,0 1-1 0 0,1-1 1 0 0,-1 1 0 0 0,0 0-1 0 0,0 0 1 0 0,-1 0 0 0 0,1 0-1 0 0,0 0 1 0 0,-1 0 0 0 0,1 0-1 0 0,-1 1 1 0 0,0-1 0 0 0,1 0-1 0 0,-1 1 1 0 0,0-1 0 0 0,0 1 0 0 0,-1-1-1 0 0,1 1 1 0 0,-1 0 0 0 0,1-1-1 0 0,-1 6 1 0 0,1-2-101 0 0,-1-1 0 0 0,0 1-1 0 0,0-1 1 0 0,-1 1 0 0 0,1 0 0 0 0,-1-1 0 0 0,-1 1 0 0 0,1-1-1 0 0,-1 1 1 0 0,0-1 0 0 0,0 0 0 0 0,0 0 0 0 0,-1 0-1 0 0,1 0 1 0 0,-1 0 0 0 0,-1-1 0 0 0,-4 7 0 0 0,-7 5-51 0 0,-1-1 0 0 0,0 0 0 0 0,-21 15 0 0 0,5-5-97 0 0,3-1 308 0 0,14-13 77 0 0,0 2 0 0 0,0 0 0 0 0,-21 26 0 0 0,36-39-216 0 0,-1 0 0 0 0,1 0 0 0 0,0 1 0 0 0,0-1 0 0 0,0 0 0 0 0,0 0 0 0 0,0 1 0 0 0,0-1 0 0 0,-1 0 1 0 0,1 1-1 0 0,0-1 0 0 0,0 0 0 0 0,0 1 0 0 0,0-1 0 0 0,0 0 0 0 0,0 1 0 0 0,0-1 0 0 0,0 0 0 0 0,0 1 0 0 0,0-1 0 0 0,1 0 0 0 0,-1 0 0 0 0,0 1 0 0 0,0-1 0 0 0,0 0 0 0 0,0 1 0 0 0,0-1 0 0 0,1 0 0 0 0,-1 0 0 0 0,0 1 0 0 0,0-1 0 0 0,0 0 0 0 0,1 0 0 0 0,-1 1 0 0 0,0-1 0 0 0,0 0 0 0 0,1 0 0 0 0,-1 0 0 0 0,0 1 0 0 0,0-1 0 0 0,1 0 0 0 0,-1 0 0 0 0,0 0 0 0 0,1 0 0 0 0,-1 0 0 0 0,0 0 0 0 0,1 0 0 0 0,-1 0 0 0 0,0 0 0 0 0,0 0 0 0 0,1 0 0 0 0,-1 0 0 0 0,0 0 0 0 0,1 0 0 0 0,-1 0 0 0 0,0 0 0 0 0,1 0 0 0 0,-1 0 0 0 0,1 0 0 0 0,28 0-137 0 0,-20-1-93 0 0,34-1-1215 0 0,1-2-1 0 0,50-11 1 0 0,7-2-3137 0 0,-27 6 829 0 0,-42 9 2557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23.119"/>
    </inkml:context>
    <inkml:brush xml:id="br0">
      <inkml:brushProperty name="width" value="0.05" units="cm"/>
      <inkml:brushProperty name="height" value="0.05" units="cm"/>
    </inkml:brush>
  </inkml:definitions>
  <inkml:trace contextRef="#ctx0" brushRef="#br0">11 52 14059 0 0,'-1'0'-2'0'0,"1"0"0"0"0,-1 0 0 0 0,1 0-1 0 0,-1 0 1 0 0,1-1 0 0 0,-1 1 0 0 0,1 0 0 0 0,-1 0 0 0 0,1-1 0 0 0,0 1-1 0 0,-1 0 1 0 0,1-1 0 0 0,-1 1 0 0 0,1 0 0 0 0,0-1 0 0 0,-1 1 0 0 0,1-1-1 0 0,0 1 1 0 0,-1 0 0 0 0,1-1 0 0 0,0 1 0 0 0,0-1 0 0 0,-1 1 0 0 0,1-1-1 0 0,0 1 1 0 0,0-1 0 0 0,0 1 0 0 0,0-1 0 0 0,-1 0 0 0 0,1 1-1 0 0,0-1 1 0 0,0 1 0 0 0,0-1 0 0 0,0 1 0 0 0,1-1 0 0 0,-1 1 0 0 0,0-1-1 0 0,0 1 1 0 0,0-1 0 0 0,0 1 0 0 0,0-1 0 0 0,1 1 0 0 0,-1-1 0 0 0,0 1-1 0 0,0-1 1 0 0,1 1 0 0 0,-1-1 0 0 0,0 1 0 0 0,1 0 0 0 0,-1-1 0 0 0,1 1-1 0 0,-1-1 1 0 0,1 1 0 0 0,1-3 7 0 0,0 1 0 0 0,1 0 0 0 0,-1 0 0 0 0,1 1 0 0 0,-1-1 0 0 0,1 0 0 0 0,0 1-1 0 0,0 0 1 0 0,3-2 0 0 0,2 1 312 0 0,0-1 0 0 0,0 1 0 0 0,1 1-1 0 0,-1 0 1 0 0,1 0 0 0 0,-1 0 0 0 0,1 1 0 0 0,0 0-1 0 0,8 2 1 0 0,-13-1-287 0 0,0 0-1 0 0,-1 0 0 0 0,1 1 1 0 0,-1-1-1 0 0,1 1 1 0 0,-1-1-1 0 0,0 1 1 0 0,1 0-1 0 0,-1 1 0 0 0,0-1 1 0 0,0 0-1 0 0,0 1 1 0 0,-1 0-1 0 0,1 0 1 0 0,-1 0-1 0 0,1 0 1 0 0,-1 0-1 0 0,0 0 0 0 0,0 0 1 0 0,-1 1-1 0 0,1-1 1 0 0,1 6-1 0 0,0 0-82 0 0,0 0-1 0 0,-1 0 1 0 0,-1 0 0 0 0,1 0-1 0 0,-2 1 1 0 0,1-1-1 0 0,-1 0 1 0 0,-1 1 0 0 0,1-1-1 0 0,-1 0 1 0 0,-1 0-1 0 0,0 0 1 0 0,0 0 0 0 0,-1 0-1 0 0,0 0 1 0 0,-1 0-1 0 0,0-1 1 0 0,0 0-1 0 0,-1 0 1 0 0,0 0 0 0 0,0 0-1 0 0,-9 9 1 0 0,-105 121 97 0 0,102-121 776 0 0,16-16-321 0 0,6-1-336 0 0,24-2-951 0 0,-1-2 1 0 0,0 0-1 0 0,34-10 1 0 0,23-4-4200 0 0,-42 12 3591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4.391"/>
    </inkml:context>
    <inkml:brush xml:id="br0">
      <inkml:brushProperty name="width" value="0.05" units="cm"/>
      <inkml:brushProperty name="height" value="0.05" units="cm"/>
    </inkml:brush>
  </inkml:definitions>
  <inkml:trace contextRef="#ctx0" brushRef="#br0">1 75 6833 0 0,'0'-75'5299'0'0,"4"98"-1503"0"0,1 10-2976 0 0,-5 67 1522 0 0,0 36-2082 0 0,0-46-6243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4.777"/>
    </inkml:context>
    <inkml:brush xml:id="br0">
      <inkml:brushProperty name="width" value="0.05" units="cm"/>
      <inkml:brushProperty name="height" value="0.05" units="cm"/>
    </inkml:brush>
  </inkml:definitions>
  <inkml:trace contextRef="#ctx0" brushRef="#br0">28 244 5489 0 0,'-2'0'-4'0'0,"1"0"-1"0"0,0-1 0 0 0,-1 1 1 0 0,1 0-1 0 0,0 0 1 0 0,-1-1-1 0 0,1 1 0 0 0,0-1 1 0 0,0 1-1 0 0,0-1 0 0 0,-1 1 1 0 0,1-1-1 0 0,0 0 1 0 0,0 0-1 0 0,0 0 0 0 0,0 1 1 0 0,0-1-1 0 0,0 0 1 0 0,0 0-1 0 0,1 0 0 0 0,-1 0 1 0 0,-1-2-1 0 0,2-11 2574 0 0,2 12-2326 0 0,0 1-1 0 0,0 0 0 0 0,0 0 1 0 0,0 0-1 0 0,0 0 0 0 0,0 1 1 0 0,0-1-1 0 0,0 1 0 0 0,0-1 0 0 0,1 1 1 0 0,-1 0-1 0 0,0-1 0 0 0,0 1 1 0 0,4 1-1 0 0,-2-1-16 0 0,276-2 998 0 0,-176 3-1869 0 0,0-1-3287 0 0,-73-2 2954 0 0</inkml:trace>
  <inkml:trace contextRef="#ctx0" brushRef="#br0" timeOffset="1">385 18 10546 0 0,'-1'-1'7'0'0,"1"0"-1"0"0,-1 0 0 0 0,1 0 0 0 0,-1 0 1 0 0,1 0-1 0 0,-1 0 0 0 0,1 0 1 0 0,-1 0-1 0 0,0 0 0 0 0,0 1 1 0 0,1-1-1 0 0,-1 0 0 0 0,0 0 0 0 0,0 1 1 0 0,0-1-1 0 0,0 1 0 0 0,0-1 1 0 0,0 1-1 0 0,0-1 0 0 0,0 1 0 0 0,0 0 1 0 0,0-1-1 0 0,0 1 0 0 0,0 0 1 0 0,0 0-1 0 0,0 0 0 0 0,-2-1 1 0 0,3 2 35 0 0,-1-1 0 0 0,0 1 0 0 0,0-1 1 0 0,0 0-1 0 0,0 1 0 0 0,0-1 1 0 0,0 1-1 0 0,1 0 0 0 0,-1-1 0 0 0,0 1 1 0 0,1 0-1 0 0,-1-1 0 0 0,0 1 1 0 0,1 0-1 0 0,-1 0 0 0 0,1-1 0 0 0,-1 1 1 0 0,1 0-1 0 0,-1 0 0 0 0,1 0 1 0 0,0 0-1 0 0,-1 0 0 0 0,1 0 0 0 0,0 0 1 0 0,0 0-1 0 0,0 0 0 0 0,-1 1 1 0 0,-3 40 2747 0 0,2 0 1 0 0,6 75-1 0 0,-1-87-3965 0 0,2 0-1 0 0,12 40 1 0 0,-5-37-1765 0 0,-6-18 2371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5.524"/>
    </inkml:context>
    <inkml:brush xml:id="br0">
      <inkml:brushProperty name="width" value="0.05" units="cm"/>
      <inkml:brushProperty name="height" value="0.05" units="cm"/>
    </inkml:brush>
  </inkml:definitions>
  <inkml:trace contextRef="#ctx0" brushRef="#br0">8 139 7610 0 0,'-4'-48'-190'0'0,"2"24"2076"0"0,0-1 4786 0 0,3 37-5716 0 0,1 0-1 0 0,0 0 1 0 0,6 21-1 0 0,3 21-335 0 0,-5 18-262 0 0,-4-41-182 0 0,0 0 0 0 0,2 0 0 0 0,2-1 1 0 0,1 0-1 0 0,14 41 0 0 0,-20-69-195 0 0,0 1 0 0 0,0 0 0 0 0,0 0 0 0 0,1-1 0 0 0,-1 1 0 0 0,1-1 0 0 0,0 1 0 0 0,0-1 0 0 0,0 0 0 0 0,0 0 1 0 0,0 0-1 0 0,0 0 0 0 0,0 0 0 0 0,1 0 0 0 0,-1 0 0 0 0,1-1 0 0 0,-1 1 0 0 0,1-1 0 0 0,0 0 0 0 0,0 0 0 0 0,0 0 0 0 0,-1 0 0 0 0,1 0 0 0 0,0-1 0 0 0,0 1 0 0 0,0-1 0 0 0,0 0 0 0 0,0 0 0 0 0,0 0 0 0 0,0 0 0 0 0,0 0 0 0 0,0-1 0 0 0,5-1 0 0 0,-5 1 17 0 0,-1 0 0 0 0,1 0 0 0 0,0 0 0 0 0,-1 0-1 0 0,0 0 1 0 0,1-1 0 0 0,-1 1 0 0 0,0-1 0 0 0,1 0 0 0 0,-1 0 0 0 0,0 0 0 0 0,0 0 0 0 0,2-3 0 0 0,24-35-59 0 0,-13 16 82 0 0,-3 7-7 0 0,2 1 0 0 0,0 0 1 0 0,29-25-1 0 0,-38 36-8 0 0,0 1-1 0 0,0 1 1 0 0,0-1 0 0 0,1 1 0 0 0,0-1-1 0 0,-1 2 1 0 0,1-1 0 0 0,0 1-1 0 0,1-1 1 0 0,-1 2 0 0 0,0-1 0 0 0,0 1-1 0 0,1 0 1 0 0,-1 0 0 0 0,1 1-1 0 0,10 0 1 0 0,-13 2 5 0 0,0 0-1 0 0,-1 0 1 0 0,0 0 0 0 0,1 0-1 0 0,-1 1 1 0 0,0-1-1 0 0,0 1 1 0 0,0 0-1 0 0,-1 0 1 0 0,1 0 0 0 0,-1 0-1 0 0,1 0 1 0 0,2 7-1 0 0,8 8 12 0 0,3 1-75 0 0,1-1 0 0 0,36 31 1 0 0,-47-44 40 0 0,1 0 0 0 0,-1-1 1 0 0,1 0-1 0 0,0 0 0 0 0,1-1 1 0 0,-1 0-1 0 0,0 0 0 0 0,1-1 1 0 0,0 0-1 0 0,-1 0 0 0 0,1-1 1 0 0,0 0-1 0 0,10 0 0 0 0,-3 0 14 0 0,-9-1-20 0 0,0 0 0 0 0,0 0 0 0 0,0 0 0 0 0,0-1 0 0 0,-1 0 0 0 0,7-1 0 0 0,-10 1 13 0 0,0 0-1 0 0,1 0 1 0 0,-1 0 0 0 0,0-1 0 0 0,0 1 0 0 0,0 0 0 0 0,-1-1-1 0 0,1 0 1 0 0,0 1 0 0 0,-1-1 0 0 0,1 0 0 0 0,-1 0 0 0 0,1 1-1 0 0,-1-1 1 0 0,0 0 0 0 0,0-1 0 0 0,0 1 0 0 0,2-4-1 0 0,2-9-29 0 0,-1 1 0 0 0,0-1 0 0 0,-2 0 0 0 0,1 0 0 0 0,-1-19 0 0 0,-2-81-547 0 0,-2 51-422 0 0,1 22 150 0 0,0 17-3423 0 0,4-39 1 0 0,2 50 902 0 0,6 9 732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5.940"/>
    </inkml:context>
    <inkml:brush xml:id="br0">
      <inkml:brushProperty name="width" value="0.05" units="cm"/>
      <inkml:brushProperty name="height" value="0.05" units="cm"/>
    </inkml:brush>
  </inkml:definitions>
  <inkml:trace contextRef="#ctx0" brushRef="#br0">15 115 5041 0 0,'-2'-2'70'0'0,"1"-1"0"0"0,-1 0-1 0 0,0 0 1 0 0,1 0 0 0 0,0 0 0 0 0,0 0-1 0 0,0 0 1 0 0,0 0 0 0 0,0-1-1 0 0,1 1 1 0 0,-1 0 0 0 0,1 0 0 0 0,0-1-1 0 0,0 1 1 0 0,0 0 0 0 0,0 0 0 0 0,2-5-1 0 0,-2 6 159 0 0,0-1 0 0 0,1 1 0 0 0,0-1-1 0 0,-1 1 1 0 0,1 0 0 0 0,0-1 0 0 0,0 1-1 0 0,0 0 1 0 0,1 0 0 0 0,-1 0 0 0 0,0-1-1 0 0,1 2 1 0 0,-1-1 0 0 0,1 0 0 0 0,0 0-1 0 0,0 0 1 0 0,0 1 0 0 0,0-1-1 0 0,0 1 1 0 0,0-1 0 0 0,0 1 0 0 0,4-2-1 0 0,-2 2 87 0 0,0-1 0 0 0,0 1-1 0 0,0 0 1 0 0,0 0-1 0 0,0 1 1 0 0,0-1 0 0 0,1 1-1 0 0,-1 0 1 0 0,0 0-1 0 0,7 1 1 0 0,-9 0-234 0 0,0 0-1 0 0,0 0 1 0 0,0 0-1 0 0,-1 0 1 0 0,1 0-1 0 0,0 0 1 0 0,-1 0-1 0 0,1 1 1 0 0,-1-1-1 0 0,1 0 1 0 0,-1 1-1 0 0,0-1 1 0 0,0 1 0 0 0,1 0-1 0 0,-1-1 1 0 0,0 1-1 0 0,-1 0 1 0 0,1 0-1 0 0,0 0 1 0 0,0 0-1 0 0,-1 0 1 0 0,1 0-1 0 0,-1 3 1 0 0,5 19-221 0 0,-1 1 0 0 0,-1 0 1 0 0,-1-1-1 0 0,-1 1 0 0 0,-2 0 0 0 0,-4 34 0 0 0,0-42 98 0 0,0 0-1 0 0,-1 0 0 0 0,-1-1 1 0 0,0 1-1 0 0,-1-2 1 0 0,-1 1-1 0 0,0-1 0 0 0,-2 0 1 0 0,1-1-1 0 0,-18 18 0 0 0,27-32 26 0 0,1 0-1 0 0,0 0 0 0 0,0 0 1 0 0,0 0-1 0 0,0 0 1 0 0,0 0-1 0 0,0 1 0 0 0,-1-1 1 0 0,1 0-1 0 0,0 0 1 0 0,0 0-1 0 0,0 0 0 0 0,0 0 1 0 0,0 1-1 0 0,0-1 1 0 0,0 0-1 0 0,0 0 0 0 0,0 0 1 0 0,0 0-1 0 0,0 1 1 0 0,0-1-1 0 0,0 0 0 0 0,0 0 1 0 0,0 0-1 0 0,0 0 1 0 0,0 1-1 0 0,0-1 0 0 0,0 0 1 0 0,0 0-1 0 0,0 0 0 0 0,0 0 1 0 0,0 1-1 0 0,0-1 1 0 0,0 0-1 0 0,0 0 0 0 0,0 0 1 0 0,0 0-1 0 0,1 0 1 0 0,-1 1-1 0 0,0-1 0 0 0,0 0 1 0 0,0 0-1 0 0,0 0 1 0 0,11 3-624 0 0,21-2-297 0 0,-23-2 655 0 0,31 0-1678 0 0,0-2 0 0 0,68-15-1 0 0,-66 10 1259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6.299"/>
    </inkml:context>
    <inkml:brush xml:id="br0">
      <inkml:brushProperty name="width" value="0.05" units="cm"/>
      <inkml:brushProperty name="height" value="0.05" units="cm"/>
    </inkml:brush>
  </inkml:definitions>
  <inkml:trace contextRef="#ctx0" brushRef="#br0">57 50 10794 0 0,'-1'0'-2'0'0,"-1"-1"-1"0"0,0 1 0 0 0,0-1 1 0 0,0 1-1 0 0,0-1 1 0 0,1 0-1 0 0,-1 0 0 0 0,0 0 1 0 0,1 0-1 0 0,-1 0 0 0 0,1 0 1 0 0,-1-1-1 0 0,1 1 1 0 0,-1 0-1 0 0,1-1 0 0 0,0 1 1 0 0,0-1-1 0 0,0 1 1 0 0,0-1-1 0 0,0 0 0 0 0,0 1 1 0 0,0-1-1 0 0,0 0 0 0 0,1 0 1 0 0,-1 0-1 0 0,0 1 1 0 0,1-5-1 0 0,2 5 152 0 0,1 0 1 0 0,-1 0-1 0 0,1 0 1 0 0,0 0-1 0 0,-1 0 1 0 0,1 0-1 0 0,0 1 1 0 0,0 0-1 0 0,5-1 1 0 0,-8 1-147 0 0,12-1 468 0 0,0 0 0 0 0,0 1 0 0 0,0 0 1 0 0,0 1-1 0 0,19 3 0 0 0,-28-3-463 0 0,-1-1 0 0 0,1 1 1 0 0,0 0-1 0 0,0 0 0 0 0,-1 1 0 0 0,1-1 0 0 0,-1 1 0 0 0,1-1 0 0 0,-1 1 0 0 0,0 0 1 0 0,1 0-1 0 0,-1 0 0 0 0,0 0 0 0 0,0 0 0 0 0,-1 0 0 0 0,1 1 0 0 0,0-1 1 0 0,-1 1-1 0 0,1-1 0 0 0,-1 1 0 0 0,0-1 0 0 0,0 1 0 0 0,0 0 0 0 0,0 0 0 0 0,0 0 1 0 0,-1-1-1 0 0,1 1 0 0 0,-1 5 0 0 0,1 0-166 0 0,-1-1 0 0 0,0 1 0 0 0,0-1 0 0 0,0 1 0 0 0,-1-1 0 0 0,0 0 0 0 0,-1 1 1 0 0,0-1-1 0 0,-5 13 0 0 0,2-9 19 0 0,-1-2 0 0 0,0 1 0 0 0,0-1 0 0 0,-1 0 0 0 0,0 0 1 0 0,-9 8-1 0 0,-18 17-227 0 0,17-18 443 0 0,0 1 1 0 0,1 0-1 0 0,-24 35 1 0 0,40-50-49 0 0,-1-1 0 0 0,0 0 0 0 0,0 1 0 0 0,1-1 0 0 0,-1 0 0 0 0,0 1 0 0 0,1-1 0 0 0,-1 1 0 0 0,1-1 0 0 0,0 1 0 0 0,0-1 0 0 0,-1 1 0 0 0,1-1 1 0 0,0 1-1 0 0,0-1 0 0 0,1 3 0 0 0,-1-3-15 0 0,0-1 0 0 0,1 1 1 0 0,-1 0-1 0 0,1 0 1 0 0,-1-1-1 0 0,1 1 0 0 0,-1 0 1 0 0,1-1-1 0 0,-1 1 1 0 0,1-1-1 0 0,0 1 0 0 0,-1-1 1 0 0,1 1-1 0 0,0-1 1 0 0,0 1-1 0 0,-1-1 0 0 0,1 1 1 0 0,0-1-1 0 0,0 0 1 0 0,-1 0-1 0 0,2 1 0 0 0,6 0-85 0 0,0 0 0 0 0,0 0-1 0 0,-1-1 1 0 0,1 0 0 0 0,10-2-1 0 0,1 1-714 0 0,15 0-863 0 0,0-3 1 0 0,37-7-1 0 0,-38 5 492 0 0,18-2 94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6.689"/>
    </inkml:context>
    <inkml:brush xml:id="br0">
      <inkml:brushProperty name="width" value="0.05" units="cm"/>
      <inkml:brushProperty name="height" value="0.05" units="cm"/>
    </inkml:brush>
  </inkml:definitions>
  <inkml:trace contextRef="#ctx0" brushRef="#br0">1 128 8474 0 0,'0'-2'-2'0'0,"0"1"-1"0"0,1-1 1 0 0,-1 0 0 0 0,1 0-1 0 0,0 1 1 0 0,-1-1 0 0 0,1 0-1 0 0,0 1 1 0 0,0-1 0 0 0,0 0-1 0 0,0 1 1 0 0,0 0 0 0 0,1-1-1 0 0,-1 1 1 0 0,0 0 0 0 0,1-1 0 0 0,-1 1-1 0 0,1 0 1 0 0,-1 0 0 0 0,1 0-1 0 0,0 0 1 0 0,-1 0 0 0 0,1 1-1 0 0,0-1 1 0 0,-1 0 0 0 0,1 1-1 0 0,0 0 1 0 0,0-1 0 0 0,0 1 0 0 0,2 0-1 0 0,10-2 233 0 0,0 0 1 0 0,26 1-1 0 0,-33 1 134 0 0,3-1 38 0 0,0 1 1 0 0,0 0-1 0 0,0 0 0 0 0,0 1 1 0 0,0 1-1 0 0,0-1 1 0 0,0 2-1 0 0,-1-1 1 0 0,1 1-1 0 0,-1 1 1 0 0,0 0-1 0 0,13 7 0 0 0,-12-5-207 0 0,0 2-1 0 0,0-1 0 0 0,-1 2 1 0 0,0-1-1 0 0,-1 1 0 0 0,1 0 1 0 0,-2 1-1 0 0,1 0 0 0 0,-2 0 0 0 0,1 1 1 0 0,-1 0-1 0 0,-1 0 0 0 0,0 0 1 0 0,0 1-1 0 0,-1 0 0 0 0,-1-1 1 0 0,0 1-1 0 0,0 1 0 0 0,-1-1 1 0 0,-1 0-1 0 0,0 1 0 0 0,-1 13 0 0 0,-1-20-194 0 0,1-1-1 0 0,-1 1 0 0 0,-1-1 0 0 0,1 1 0 0 0,0-1 0 0 0,-1 0 0 0 0,0 1 0 0 0,-1-1 0 0 0,1 0 1 0 0,-1-1-1 0 0,0 1 0 0 0,0 0 0 0 0,-5 5 0 0 0,-6 6-546 0 0,-1 0 1 0 0,-18 14-1 0 0,29-26 371 0 0,1-2 117 0 0,1 0 0 0 0,0-1 0 0 0,0 1 1 0 0,-1-1-1 0 0,1 1 0 0 0,-1-1 0 0 0,0 0 0 0 0,1 0 0 0 0,-1 0 0 0 0,0 0 0 0 0,0 0 1 0 0,0 0-1 0 0,-4 0 0 0 0,7-4-735 0 0,0 0 645 0 0,1 1 0 0 0,-1-1 1 0 0,1 1-1 0 0,0-1 0 0 0,0 1 1 0 0,0-1-1 0 0,0 1 0 0 0,1-1 1 0 0,-1 1-1 0 0,1 0 0 0 0,-1 0 0 0 0,1 0 1 0 0,3-3-1 0 0,31-27-680 0 0,-30 27 618 0 0,36-28 233 0 0,-2-2-1 0 0,-1-2 1 0 0,42-52-1 0 0,-69 75 242 0 0,-2-1 1 0 0,0 0-1 0 0,0-1 1 0 0,-1 0-1 0 0,-2 0 0 0 0,1-1 1 0 0,-2 0-1 0 0,0 0 0 0 0,-1-1 1 0 0,-1 0-1 0 0,0 0 0 0 0,-2 0 1 0 0,2-26-1 0 0,-5 44-218 0 0,0-1 1 0 0,1 1-1 0 0,-1 0 0 0 0,1 0 0 0 0,-1-1 0 0 0,0 1 0 0 0,1 0 1 0 0,-1 0-1 0 0,0 0 0 0 0,1 0 0 0 0,-1 0 0 0 0,0 0 0 0 0,1 0 1 0 0,-1 0-1 0 0,0 0 0 0 0,0 0 0 0 0,1 0 0 0 0,-1 1 0 0 0,1-1 1 0 0,-1 0-1 0 0,0 0 0 0 0,1 1 0 0 0,-1-1 0 0 0,1 0 0 0 0,-1 1 1 0 0,0-1-1 0 0,1 1 0 0 0,-1-1 0 0 0,1 0 0 0 0,-1 2 0 0 0,-9 8 238 0 0,0 1 0 0 0,0 1 0 0 0,1 0 0 0 0,1 0 0 0 0,0 1 0 0 0,-10 24 0 0 0,5-14-219 0 0,-4 8-108 0 0,2 1-1 0 0,1 1 1 0 0,1 1 0 0 0,1-1 0 0 0,3 2-1 0 0,0 0 1 0 0,3 0 0 0 0,0 0 0 0 0,3 0-1 0 0,0 46 1 0 0,4-76-247 0 0,0 1 1 0 0,0 0-1 0 0,0-1 0 0 0,1 1 0 0 0,0-1 0 0 0,0 0 1 0 0,0 1-1 0 0,1-1 0 0 0,0 0 0 0 0,0 0 1 0 0,0-1-1 0 0,1 1 0 0 0,-1 0 0 0 0,1-1 1 0 0,0 0-1 0 0,0 0 0 0 0,1 0 0 0 0,-1-1 0 0 0,1 0 1 0 0,0 1-1 0 0,0-1 0 0 0,0-1 0 0 0,0 1 1 0 0,0-1-1 0 0,1 0 0 0 0,-1 0 0 0 0,1-1 0 0 0,-1 1 1 0 0,9 0-1 0 0,23 1-1296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7.573"/>
    </inkml:context>
    <inkml:brush xml:id="br0">
      <inkml:brushProperty name="width" value="0.05" units="cm"/>
      <inkml:brushProperty name="height" value="0.05" units="cm"/>
    </inkml:brush>
  </inkml:definitions>
  <inkml:trace contextRef="#ctx0" brushRef="#br0">155 37 6713 0 0,'-23'-4'-238'0'0,"23"4"300"0"0,-1 0-1 0 0,1 0 1 0 0,-1 0 0 0 0,1 0 0 0 0,0 0-1 0 0,-1 0 1 0 0,1-1 0 0 0,-1 1 0 0 0,1 0-1 0 0,-1 0 1 0 0,1 0 0 0 0,0 0-1 0 0,-1-1 1 0 0,1 1 0 0 0,0 0 0 0 0,-1 0-1 0 0,1-1 1 0 0,0 1 0 0 0,-1 0 0 0 0,1 0-1 0 0,0-1 1 0 0,-1 1 0 0 0,1-1 0 0 0,0 1-1 0 0,0 0 1 0 0,-1-1 0 0 0,1 1 0 0 0,0 0-1 0 0,0-1 1 0 0,0 1 0 0 0,0-1 0 0 0,0 1-1 0 0,0-1 1 0 0,-1 1 0 0 0,1 0 0 0 0,0-1-1 0 0,0 1 1 0 0,0-1 0 0 0,0 1 0 0 0,1-1-1 0 0,-1 1 1 0 0,0 0 0 0 0,0-1 0 0 0,0 1-1 0 0,0-1 1 0 0,0 1 0 0 0,0 0 0 0 0,1-1-1 0 0,-1 0 1 0 0,3 0 17 0 0,-1 0-1 0 0,0 0 1 0 0,1 0-1 0 0,-1 0 1 0 0,1 0-1 0 0,-1 1 1 0 0,1-1-1 0 0,0 1 1 0 0,-1 0-1 0 0,1 0 1 0 0,3 0-1 0 0,3-1 227 0 0,143-8 4357 0 0,-152 10-4676 0 0,1-1-1 0 0,-1 0 0 0 0,1 1 1 0 0,-1-1-1 0 0,0 0 0 0 0,1 1 0 0 0,-1-1 1 0 0,1 1-1 0 0,-1-1 0 0 0,0 1 1 0 0,0-1-1 0 0,1 1 0 0 0,-1-1 1 0 0,0 1-1 0 0,0-1 0 0 0,0 1 1 0 0,1-1-1 0 0,-1 1 0 0 0,0-1 0 0 0,0 1 1 0 0,0-1-1 0 0,0 1 0 0 0,0 0 1 0 0,0-1-1 0 0,0 1 0 0 0,0-1 1 0 0,0 1-1 0 0,-1 0 0 0 0,-2 18 792 0 0,-4-9-1162 0 0,-1 0 1 0 0,0 0-1 0 0,-1-1 0 0 0,0-1 0 0 0,0 1 1 0 0,-12 6-1 0 0,-5 8-501 0 0,-4 0-67 0 0,23-18 741 0 0,0 0 1 0 0,1 1-1 0 0,0-1 1 0 0,-6 8-1 0 0,10-11 160 0 0,0 1 0 0 0,0 0 0 0 0,1 0 0 0 0,-1 0 0 0 0,1 0 0 0 0,-1 0 0 0 0,1 0 0 0 0,0 0 0 0 0,1 0 0 0 0,-1 0 0 0 0,0 0 0 0 0,1 1-1 0 0,0-1 1 0 0,-1 4 0 0 0,26-3 375 0 0,28-2 282 0 0,-41-2-243 0 0,1-1 0 0 0,-1 2-1 0 0,0 0 1 0 0,1 0 0 0 0,-1 2 0 0 0,0-1-1 0 0,0 1 1 0 0,20 9 0 0 0,-29-10-262 0 0,-1 0 0 0 0,0 0-1 0 0,0 0 1 0 0,0 0 0 0 0,0 1 0 0 0,0-1 0 0 0,0 1 0 0 0,0-1 0 0 0,-1 1-1 0 0,1 0 1 0 0,-1 0 0 0 0,0 0 0 0 0,0 0 0 0 0,0 0 0 0 0,0 0-1 0 0,-1 0 1 0 0,1 0 0 0 0,-1 0 0 0 0,1 3 0 0 0,-1 4 48 0 0,1 0 0 0 0,-1 0 0 0 0,0-1 1 0 0,-4 19-1 0 0,1-17-187 0 0,0-1 0 0 0,-1 0-1 0 0,-1 0 1 0 0,1 0 0 0 0,-2 0 0 0 0,1-1 0 0 0,-1 1 0 0 0,-1-2-1 0 0,1 1 1 0 0,-1-1 0 0 0,-1 0 0 0 0,0 0 0 0 0,0-1 0 0 0,-1 0-1 0 0,1 0 1 0 0,-1-1 0 0 0,-1 0 0 0 0,1-1 0 0 0,-1 0 0 0 0,0-1-1 0 0,-13 5 1 0 0,-4-4-1000 0 0,0-1-1 0 0,-1-1 0 0 0,1-2 1 0 0,-51-3-1 0 0,77 2 1012 0 0,1 0 0 0 0,-1 0 0 0 0,1 0 0 0 0,-1 0 0 0 0,1 0 0 0 0,-1 0 0 0 0,1 0 1 0 0,-1 0-1 0 0,0 0 0 0 0,1 0 0 0 0,-1 0 0 0 0,1 0 0 0 0,-1 0 0 0 0,1-1 0 0 0,-1 1 0 0 0,1 0 0 0 0,-1 0 0 0 0,1-1 1 0 0,-1 1-1 0 0,1 0 0 0 0,-1-1 0 0 0,1 1 0 0 0,0-1 0 0 0,-1 1 0 0 0,1 0 0 0 0,0-1 0 0 0,-1 1 0 0 0,1-1 0 0 0,0 1 0 0 0,-1-1 1 0 0,1 1-1 0 0,0-1 0 0 0,0 1 0 0 0,-1-1 0 0 0,1 1 0 0 0,0-1 0 0 0,0 1 0 0 0,0-1 0 0 0,0 0 0 0 0,0 1 0 0 0,0-1 1 0 0,0 0-1 0 0,0-15-3164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47.960"/>
    </inkml:context>
    <inkml:brush xml:id="br0">
      <inkml:brushProperty name="width" value="0.05" units="cm"/>
      <inkml:brushProperty name="height" value="0.05" units="cm"/>
    </inkml:brush>
  </inkml:definitions>
  <inkml:trace contextRef="#ctx0" brushRef="#br0">0 0 6249 0 0,'4'4'9949'0'0,"5"11"-7458"0"0,7 22-1466 0 0,-6 22-398 0 0,-2 0 1 0 0,0 74-1 0 0,1 14-4043 0 0,-6-117 2410 0 0,-3-2 580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1.439"/>
    </inkml:context>
    <inkml:brush xml:id="br0">
      <inkml:brushProperty name="width" value="0.05" units="cm"/>
      <inkml:brushProperty name="height" value="0.05" units="cm"/>
    </inkml:brush>
  </inkml:definitions>
  <inkml:trace contextRef="#ctx0" brushRef="#br0">29 69 5609 0 0,'4'-35'175'0'0,"0"2"4493"0"0,-5 41-4468 0 0,0 0 0 0 0,0 0 0 0 0,-1 0 1 0 0,0-1-1 0 0,-5 11 0 0 0,-3 18 378 0 0,4 10-525 0 0,2 1 0 0 0,2-1 1 0 0,5 55-1 0 0,-2-93 5 0 0,0 0 1 0 0,1 0-1 0 0,-1 0 0 0 0,2 0 1 0 0,-1-1-1 0 0,1 1 0 0 0,1-1 1 0 0,-1 0-1 0 0,1 0 0 0 0,0 0 0 0 0,1-1 1 0 0,0 1-1 0 0,0-1 0 0 0,0 0 1 0 0,0 0-1 0 0,1-1 0 0 0,0 0 1 0 0,1 0-1 0 0,-1 0 0 0 0,1-1 1 0 0,12 7-1 0 0,-15-10-18 0 0,-1 1 0 0 0,1-1-1 0 0,0 0 1 0 0,0-1 0 0 0,0 1 0 0 0,0-1 0 0 0,0 0 0 0 0,1 0 0 0 0,-1 0-1 0 0,0 0 1 0 0,0-1 0 0 0,0 1 0 0 0,0-1 0 0 0,0 0 0 0 0,-1 0 0 0 0,1-1-1 0 0,0 1 1 0 0,0-1 0 0 0,-1 0 0 0 0,1 0 0 0 0,-1 0 0 0 0,1 0 0 0 0,-1-1-1 0 0,0 0 1 0 0,5-5 0 0 0,13-20 170 0 0,-2-1 0 0 0,-1 0 1 0 0,-2-2-1 0 0,20-49 0 0 0,-29 65-430 0 0,7-24 738 0 0,-1 0 0 0 0,9-47 0 0 0,-13 47-177 0 0,-4 25 270 0 0,-3 14-446 0 0,1 22-365 0 0,-2-4 359 0 0,10 48-149 0 0,6 34-214 0 0,8 186 0 0 0,-25-264 213 0 0,0 0-1 0 0,-2 0 0 0 0,0 0 1 0 0,-6 22-1 0 0,6-36 5 0 0,-1 0-1 0 0,0 0 1 0 0,0 0 0 0 0,-1 0-1 0 0,0-1 1 0 0,0 0 0 0 0,-1 0 0 0 0,0 0-1 0 0,0 0 1 0 0,-1-1 0 0 0,1 0-1 0 0,-1 0 1 0 0,-1 0 0 0 0,-6 4 0 0 0,-1 0-204 0 0,-1-1 0 0 0,0 0 0 0 0,0-1 0 0 0,-1-1 0 0 0,0 0 0 0 0,-1-1 0 0 0,-25 5 0 0 0,-12-2-3169 0 0,-1-6-4231 0 0,52-3 6164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2.244"/>
    </inkml:context>
    <inkml:brush xml:id="br0">
      <inkml:brushProperty name="width" value="0.05" units="cm"/>
      <inkml:brushProperty name="height" value="0.05" units="cm"/>
    </inkml:brush>
  </inkml:definitions>
  <inkml:trace contextRef="#ctx0" brushRef="#br0">91 73 6137 0 0,'-31'-5'148'0'0,"30"4"-98"0"0,1 1 1 0 0,-1 0-1 0 0,1 0 1 0 0,-1-1-1 0 0,0 1 0 0 0,1 0 1 0 0,-1-1-1 0 0,1 1 1 0 0,-1-1-1 0 0,1 1 0 0 0,-1-1 1 0 0,1 1-1 0 0,0-1 1 0 0,-1 1-1 0 0,1-1 0 0 0,-1 1 1 0 0,1-1-1 0 0,0 1 1 0 0,0-1-1 0 0,-1 0 0 0 0,1 1 1 0 0,0-1-1 0 0,0 0 1 0 0,0 1-1 0 0,0-1 1 0 0,-1 0-1 0 0,1 1 0 0 0,0-1 1 0 0,0 0-1 0 0,0 1 1 0 0,1-1-1 0 0,-1 0 0 0 0,0 1 1 0 0,0-1-1 0 0,0 1 1 0 0,0-1-1 0 0,1 0 0 0 0,-1 1 1 0 0,0-1-1 0 0,0 1 1 0 0,1-1-1 0 0,-1 0 0 0 0,1 1 1 0 0,-1-1-1 0 0,0 1 1 0 0,1-1-1 0 0,0 0 1 0 0,2-1 138 0 0,-1-1 0 0 0,1 1 0 0 0,0 0 0 0 0,-1 0 0 0 0,1 0 0 0 0,0 0 1 0 0,0 1-1 0 0,0-1 0 0 0,1 1 0 0 0,-1 0 0 0 0,5-2 0 0 0,43-8 1515 0 0,-38 9-1099 0 0,-8 1-473 0 0,-1 0 0 0 0,1 0 1 0 0,0 0-1 0 0,-1 1 0 0 0,1 0 0 0 0,0 0 0 0 0,0 0 1 0 0,-1 0-1 0 0,1 1 0 0 0,6 2 0 0 0,-9-2-141 0 0,0 0 0 0 0,0 0 0 0 0,0 0 0 0 0,0 1-1 0 0,0-1 1 0 0,0 1 0 0 0,0 0 0 0 0,-1-1 0 0 0,1 1-1 0 0,-1 0 1 0 0,1 0 0 0 0,-1 0 0 0 0,0 0 0 0 0,0 0-1 0 0,0 0 1 0 0,0 1 0 0 0,0-1 0 0 0,0 0 0 0 0,-1 0 0 0 0,1 1-1 0 0,0 4 1 0 0,0-1-25 0 0,0 0 0 0 0,0 0 0 0 0,-1 0 1 0 0,0 0-1 0 0,0 1 0 0 0,0-1 0 0 0,-1 0 0 0 0,0 0 0 0 0,0 0 0 0 0,0 1 0 0 0,-1-1 0 0 0,0-1 1 0 0,0 1-1 0 0,-1 0 0 0 0,1 0 0 0 0,-1-1 0 0 0,-1 1 0 0 0,-3 5 0 0 0,0-3-92 0 0,0-1 1 0 0,-1 1-1 0 0,1-1 0 0 0,-1-1 0 0 0,-1 1 1 0 0,1-1-1 0 0,-1-1 0 0 0,0 1 0 0 0,0-2 1 0 0,-14 6-1 0 0,-40 14-1678 0 0,99-25 2698 0 0,36-7 0 0 0,-18 1-235 0 0,-49 6-462 0 0,0 1-1 0 0,0 0 1 0 0,0-1 0 0 0,0 1 0 0 0,0 1-1 0 0,-1-1 1 0 0,1 1 0 0 0,0 0 0 0 0,0 0-1 0 0,8 3 1 0 0,-10-2-186 0 0,0 0 1 0 0,-1 0-1 0 0,0 0 0 0 0,1 0 0 0 0,-1 0 1 0 0,0 0-1 0 0,0 1 0 0 0,0-1 1 0 0,0 0-1 0 0,-1 1 0 0 0,1 0 0 0 0,0-1 1 0 0,-1 1-1 0 0,0 0 0 0 0,0 0 0 0 0,0 0 1 0 0,1 5-1 0 0,0-1 6 0 0,0-1 0 0 0,-1 0 0 0 0,0 0 0 0 0,0 1 0 0 0,-1-1 0 0 0,0 1 0 0 0,0-1 0 0 0,0 0 0 0 0,-1 1 0 0 0,0-1 0 0 0,-2 8 0 0 0,2-10-26 0 0,-1 0 0 0 0,1-1 0 0 0,-1 1 0 0 0,0-1 0 0 0,0 1 1 0 0,-1-1-1 0 0,1 0 0 0 0,-1 1 0 0 0,0-1 0 0 0,1-1 0 0 0,-1 1 0 0 0,-1 0 0 0 0,1-1 0 0 0,0 1 0 0 0,0-1 0 0 0,-1 0 0 0 0,0 0 1 0 0,-5 2-1 0 0,-6 1-123 0 0,1-1 0 0 0,-1 0 1 0 0,0-1-1 0 0,0 0 0 0 0,-24 0 0 0 0,-77-4-3072 0 0,115 1 3079 0 0,0 0 0 0 0,0 0 0 0 0,-1 0 0 0 0,1 0 0 0 0,0 0 0 0 0,0-1 0 0 0,0 1 0 0 0,0 0 0 0 0,0-1 0 0 0,-1 1 0 0 0,1-1 0 0 0,0 1 0 0 0,0-1-1 0 0,0 1 1 0 0,0-1 0 0 0,0 0 0 0 0,0 0 0 0 0,0 1 0 0 0,1-1 0 0 0,-1 0 0 0 0,-1-1 0 0 0,1 0-46 0 0,0 0 1 0 0,1 0-1 0 0,-1 0 0 0 0,0-1 1 0 0,1 1-1 0 0,0 0 0 0 0,-1 0 0 0 0,1-1 1 0 0,0 1-1 0 0,0-3 0 0 0,0-7-493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23.490"/>
    </inkml:context>
    <inkml:brush xml:id="br0">
      <inkml:brushProperty name="width" value="0.05" units="cm"/>
      <inkml:brushProperty name="height" value="0.05" units="cm"/>
    </inkml:brush>
  </inkml:definitions>
  <inkml:trace contextRef="#ctx0" brushRef="#br0">27 25 5937 0 0,'-27'0'4897'0'0,"35"0"-3194"0"0,107-2 556 0 0,57-12-6969 0 0,-69 6-3589 0 0,-97 8 7000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2.650"/>
    </inkml:context>
    <inkml:brush xml:id="br0">
      <inkml:brushProperty name="width" value="0.05" units="cm"/>
      <inkml:brushProperty name="height" value="0.05" units="cm"/>
    </inkml:brush>
  </inkml:definitions>
  <inkml:trace contextRef="#ctx0" brushRef="#br0">0 116 5985 0 0,'1'-4'163'0'0,"-1"-1"-1"0"0,1 0 0 0 0,1 1 0 0 0,-1-1 0 0 0,1 1 1 0 0,-1-1-1 0 0,1 1 0 0 0,0-1 0 0 0,1 1 1 0 0,-1 0-1 0 0,1 0 0 0 0,0 0 0 0 0,0 1 0 0 0,0-1 1 0 0,0 1-1 0 0,1-1 0 0 0,-1 1 0 0 0,1 0 1 0 0,0 0-1 0 0,0 1 0 0 0,0-1 0 0 0,8-2 0 0 0,-4 0 174 0 0,0 2-1 0 0,0-1 0 0 0,0 1 0 0 0,1 0 0 0 0,-1 1 0 0 0,1 0 0 0 0,0 1 0 0 0,-1-1 0 0 0,1 2 0 0 0,0-1 1 0 0,14 2-1 0 0,-21-1-312 0 0,-1 1-1 0 0,1 0 1 0 0,-1-1 0 0 0,1 1 0 0 0,-1 0 0 0 0,1 0 0 0 0,-1 0 0 0 0,0 0 0 0 0,1 0 0 0 0,-1 1 0 0 0,0-1 0 0 0,0 0 0 0 0,0 0 0 0 0,0 1 0 0 0,0-1 0 0 0,0 1 0 0 0,0-1-1 0 0,0 1 1 0 0,0-1 0 0 0,-1 1 0 0 0,1 0 0 0 0,-1-1 0 0 0,1 1 0 0 0,-1 0 0 0 0,0-1 0 0 0,0 1 0 0 0,1 3 0 0 0,0 56 407 0 0,-1-45-462 0 0,-1-7 22 0 0,-1-1 1 0 0,1 1-1 0 0,-1 0 1 0 0,-1-1-1 0 0,0 1 1 0 0,0-1-1 0 0,0 0 1 0 0,-1 0-1 0 0,-1 0 1 0 0,-9 14-1 0 0,-7 7-260 0 0,-32 34 1 0 0,51-61 285 0 0,-6 7 186 0 0,0 0 1 0 0,0-1 0 0 0,-1 0 0 0 0,0-1 0 0 0,-15 11 0 0 0,106-19-1630 0 0,169-44-6885 0 0,-200 38 6517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3.144"/>
    </inkml:context>
    <inkml:brush xml:id="br0">
      <inkml:brushProperty name="width" value="0.05" units="cm"/>
      <inkml:brushProperty name="height" value="0.05" units="cm"/>
    </inkml:brush>
  </inkml:definitions>
  <inkml:trace contextRef="#ctx0" brushRef="#br0">1 13 8490 0 0,'1'-1'55'0'0,"0"0"0"0"0,0-1 1 0 0,1 1-1 0 0,-1 0 0 0 0,0 0 1 0 0,1 1-1 0 0,-1-1 0 0 0,1 0 1 0 0,-1 0-1 0 0,1 1 0 0 0,-1-1 1 0 0,1 1-1 0 0,0-1 0 0 0,-1 1 1 0 0,1 0-1 0 0,0 0 0 0 0,-1-1 1 0 0,1 1-1 0 0,0 0 0 0 0,1 1 1 0 0,36 2 1408 0 0,9 3 176 0 0,70 0 0 0 0,-6-8-2185 0 0,2 1-6849 0 0,-96 1 6650 0 0</inkml:trace>
  <inkml:trace contextRef="#ctx0" brushRef="#br0" timeOffset="1">97 312 7026 0 0,'-6'3'60'0'0,"-26"15"-191"0"0,31-17 173 0 0,0-1-1 0 0,-1 1 1 0 0,1 0-1 0 0,0 0 1 0 0,0 0-1 0 0,0 0 1 0 0,-1 1-1 0 0,1-1 1 0 0,0 0-1 0 0,1 0 1 0 0,-1 1 0 0 0,0-1-1 0 0,0 0 1 0 0,0 1-1 0 0,1-1 1 0 0,-1 1-1 0 0,1-1 1 0 0,-1 3-1 0 0,4-2 381 0 0,0-1 0 0 0,0 0-1 0 0,1 0 1 0 0,-1 0 0 0 0,0-1-1 0 0,1 1 1 0 0,-1-1 0 0 0,1 0-1 0 0,6 0 1 0 0,-8 0-244 0 0,105 2 2884 0 0,52-3-3909 0 0,-145 0-105 0 0,0 0-1 0 0,0-1 1 0 0,13-4 0 0 0,6-3-1431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5.034"/>
    </inkml:context>
    <inkml:brush xml:id="br0">
      <inkml:brushProperty name="width" value="0.05" units="cm"/>
      <inkml:brushProperty name="height" value="0.05" units="cm"/>
    </inkml:brush>
  </inkml:definitions>
  <inkml:trace contextRef="#ctx0" brushRef="#br0">1 186 3145 0 0,'-1'-1'9'0'0,"1"-1"0"0"0,0 1 0 0 0,0-1 0 0 0,0 0 0 0 0,0 1 0 0 0,1-1 0 0 0,-1 1 0 0 0,0-1 0 0 0,1 1 0 0 0,-1-1 1 0 0,0 1-1 0 0,1-1 0 0 0,0 1 0 0 0,-1-1 0 0 0,1 1 0 0 0,0-1 0 0 0,0 1 0 0 0,0 0 0 0 0,0 0 0 0 0,0-1 0 0 0,0 1 0 0 0,0 0 1 0 0,0 0-1 0 0,1 0 0 0 0,-1 0 0 0 0,0 0 0 0 0,1 1 0 0 0,1-2 0 0 0,12-8 341 0 0,-15 10-259 0 0,0-1 0 0 0,1 1 0 0 0,-1-1 0 0 0,0 1 0 0 0,1 0 0 0 0,-1-1-1 0 0,0 1 1 0 0,1-1 0 0 0,-1 1 0 0 0,0 0 0 0 0,0-1 0 0 0,0 1 0 0 0,0-1 0 0 0,1 1 0 0 0,-1-1-1 0 0,0 1 1 0 0,0-1 0 0 0,0 1 0 0 0,0-1 0 0 0,0 1 0 0 0,0-1 0 0 0,0 1 0 0 0,0-1 0 0 0,0 1 0 0 0,0-1-1 0 0,-1 1 1 0 0,1-1 0 0 0,0 1 0 0 0,0-1 0 0 0,0 1 0 0 0,-1 0 0 0 0,1-1 0 0 0,-13-17 2976 0 0,4 3 3845 0 0,8 33-6540 0 0,2 0 1 0 0,0 1 0 0 0,1-1-1 0 0,1 0 1 0 0,1 0-1 0 0,1 0 1 0 0,12 32 0 0 0,2-11-97 0 0,2 0 1 0 0,35 47 0 0 0,-55-84-260 0 0,0 0-1 0 0,0 0 0 0 0,0 0 0 0 0,1 0 1 0 0,-1-1-1 0 0,1 1 0 0 0,0 0 0 0 0,-1-1 1 0 0,1 1-1 0 0,0-1 0 0 0,0 0 0 0 0,0 0 1 0 0,0 1-1 0 0,0-1 0 0 0,0 0 0 0 0,0-1 1 0 0,0 1-1 0 0,0 0 0 0 0,1-1 0 0 0,-1 1 1 0 0,0-1-1 0 0,4 1 0 0 0,-2-2 12 0 0,-1 0-1 0 0,1 0 0 0 0,-1 0 1 0 0,0 0-1 0 0,0 0 1 0 0,0-1-1 0 0,0 1 1 0 0,0-1-1 0 0,0 0 1 0 0,0 0-1 0 0,0 0 1 0 0,-1 0-1 0 0,1 0 0 0 0,3-4 1 0 0,24-28 253 0 0,-1-2 1 0 0,46-75 0 0 0,-37 52-118 0 0,-37 58-165 0 0,0-1 0 0 0,0 1 0 0 0,1-1 0 0 0,-1 1 0 0 0,1-1-1 0 0,-1 1 1 0 0,1 0 0 0 0,-1 0 0 0 0,1 0 0 0 0,-1 0-1 0 0,1 0 1 0 0,0 0 0 0 0,0 0 0 0 0,0 1 0 0 0,-1-1 0 0 0,1 1-1 0 0,0-1 1 0 0,0 1 0 0 0,0 0 0 0 0,0-1 0 0 0,0 1 0 0 0,0 0-1 0 0,0 0 1 0 0,0 1 0 0 0,0-1 0 0 0,0 0 0 0 0,-1 1-1 0 0,1-1 1 0 0,4 2 0 0 0,-1 0-17 0 0,0 0 0 0 0,0 1 1 0 0,1-1-1 0 0,-1 1 0 0 0,-1 0 0 0 0,1 1 0 0 0,0-1 0 0 0,7 8 0 0 0,47 63-318 0 0,-38-46 279 0 0,29 29 1 0 0,-43-50 87 0 0,1 0 1 0 0,0 0-1 0 0,0-1 1 0 0,0 0 0 0 0,1 0-1 0 0,0-1 1 0 0,0 0-1 0 0,14 5 1 0 0,-15-8-25 0 0,1 0 1 0 0,-1 0-1 0 0,1-1 0 0 0,0 0 0 0 0,-1 0 1 0 0,1-1-1 0 0,0 0 0 0 0,8-1 0 0 0,-14 0-4 0 0,0-1 0 0 0,-1 1 0 0 0,1 0 0 0 0,-1-1 0 0 0,1 0 0 0 0,-1 0 0 0 0,0 0 0 0 0,1 0 0 0 0,-1 0 0 0 0,0 0 0 0 0,0 0 0 0 0,-1 0 0 0 0,1-1 0 0 0,0 1 0 0 0,-1-1 0 0 0,3-4 0 0 0,18-45-26 0 0,-22 51 21 0 0,7-19 21 0 0,-1 0 0 0 0,-1-1 0 0 0,-1 1 0 0 0,2-34 0 0 0,-5-85-1738 0 0,-2 70-4074 0 0,27 68-2584 0 0,-2 10 5571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5.452"/>
    </inkml:context>
    <inkml:brush xml:id="br0">
      <inkml:brushProperty name="width" value="0.05" units="cm"/>
      <inkml:brushProperty name="height" value="0.05" units="cm"/>
    </inkml:brush>
  </inkml:definitions>
  <inkml:trace contextRef="#ctx0" brushRef="#br0">69 0 12459 0 0,'-68'0'1176'0'0,"68"25"1462"0"0,-1 48-1590 0 0,3 87 1873 0 0,7-82-4027 0 0,-5-59-1291 0 0,13 36 0 0 0,-17-54 2113 0 0,0 1 1 0 0,0-1-1 0 0,1 0 1 0 0,-1 1-1 0 0,1-1 1 0 0,-1 0-1 0 0,1 0 1 0 0,-1 0-1 0 0,1 0 1 0 0,0 0-1 0 0,0 0 1 0 0,-1 0-1 0 0,1 0 0 0 0,0 0 1 0 0,0 0-1 0 0,0 0 1 0 0,0 0-1 0 0,0 0 1 0 0,0-1-1 0 0,1 1 1 0 0,-1 0-1 0 0,0-1 1 0 0,0 1-1 0 0,0-1 1 0 0,1 1-1 0 0,0-1 1 0 0,8 1-643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5.890"/>
    </inkml:context>
    <inkml:brush xml:id="br0">
      <inkml:brushProperty name="width" value="0.05" units="cm"/>
      <inkml:brushProperty name="height" value="0.05" units="cm"/>
    </inkml:brush>
  </inkml:definitions>
  <inkml:trace contextRef="#ctx0" brushRef="#br0">37 0 9058 0 0,'0'0'-37'0'0,"-15"2"539"0"0,13 1-219 0 0,0-1 0 0 0,0 1 0 0 0,0 1 0 0 0,0-1 0 0 0,1 0 0 0 0,-1 0 0 0 0,1 0 0 0 0,0 1 0 0 0,0-1-1 0 0,0 1 1 0 0,0-1 0 0 0,1 1 0 0 0,-1 3 0 0 0,-1 54 3210 0 0,3-45-3132 0 0,-3 21 665 0 0,2 40 408 0 0,0-70-1839 0 0,1-1 1 0 0,0 1 0 0 0,0-1-1 0 0,1 0 1 0 0,-1 1-1 0 0,1-1 1 0 0,1 0 0 0 0,5 11-1 0 0,10 18-6024 0 0,-15-29 5534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7:56.250"/>
    </inkml:context>
    <inkml:brush xml:id="br0">
      <inkml:brushProperty name="width" value="0.05" units="cm"/>
      <inkml:brushProperty name="height" value="0.05" units="cm"/>
    </inkml:brush>
  </inkml:definitions>
  <inkml:trace contextRef="#ctx0" brushRef="#br0">28 169 4033 0 0,'-1'1'-1'0'0,"0"-1"1"0"0,0 0-1 0 0,0-1 1 0 0,0 1-1 0 0,0 0 0 0 0,0 0 1 0 0,-1 0-1 0 0,1-1 1 0 0,0 1-1 0 0,0 0 0 0 0,0-1 1 0 0,0 1-1 0 0,0-1 1 0 0,0 1-1 0 0,1-1 0 0 0,-1 0 1 0 0,0 1-1 0 0,0-1 1 0 0,0 0-1 0 0,0 0 1 0 0,1 1-1 0 0,-1-1 0 0 0,0 0 1 0 0,1 0-1 0 0,-1 0 1 0 0,1 0-1 0 0,-1 0 0 0 0,1 0 1 0 0,-1 0-1 0 0,1 0 1 0 0,0 0-1 0 0,-1 0 1 0 0,1 0-1 0 0,0 0 0 0 0,0-1 1 0 0,0 1-1 0 0,0 0 1 0 0,0 0-1 0 0,0 0 0 0 0,0 0 1 0 0,0 0-1 0 0,1-2 1 0 0,-1 1-1 0 0,0-1 1 0 0,1 0-1 0 0,0 1 1 0 0,0-1-1 0 0,-1 0 1 0 0,1 1-1 0 0,1-1 1 0 0,-1 1-1 0 0,0-1 1 0 0,1 1-1 0 0,-1 0 1 0 0,1 0-1 0 0,0 0 1 0 0,-1-1-1 0 0,1 2 1 0 0,3-3 0 0 0,9-4 765 0 0,1 0 0 0 0,0 2 0 0 0,1 0 0 0 0,-1 0 0 0 0,1 2 0 0 0,0 0 0 0 0,1 0 0 0 0,-1 2 0 0 0,0 0 0 0 0,1 1 0 0 0,25 1 0 0 0,-38 1-686 0 0,0-1-1 0 0,0 1 1 0 0,0 0-1 0 0,0 0 1 0 0,0 0-1 0 0,0 1 1 0 0,0-1-1 0 0,-1 1 1 0 0,1 0-1 0 0,0 0 1 0 0,-1 0-1 0 0,0 1 1 0 0,1-1-1 0 0,-1 1 1 0 0,0 0-1 0 0,-1 0 1 0 0,1 0-1 0 0,0 0 1 0 0,-1 0-1 0 0,1 1 1 0 0,-1-1-1 0 0,3 8 1 0 0,0-2-284 0 0,-1 1 1 0 0,1 0 0 0 0,-2 0-1 0 0,0 1 1 0 0,0-1 0 0 0,-1 1-1 0 0,2 17 1 0 0,-2-6-198 0 0,-2 1 1 0 0,0 0-1 0 0,-5 26 0 0 0,4-42 331 0 0,0 0-1 0 0,0 0 1 0 0,-1-1-1 0 0,0 1 1 0 0,-1-1-1 0 0,1 0 1 0 0,-1 1-1 0 0,0-1 1 0 0,-1 0-1 0 0,1-1 1 0 0,-1 1-1 0 0,0-1 1 0 0,-1 1-1 0 0,-9 8 1 0 0,14-14 100 0 0,0-1 1 0 0,0 1 0 0 0,0 0-1 0 0,0 0 1 0 0,0 0-1 0 0,0-1 1 0 0,0 1 0 0 0,0 0-1 0 0,0 0 1 0 0,0 0 0 0 0,0-1-1 0 0,0 1 1 0 0,0 0 0 0 0,0 0-1 0 0,0 0 1 0 0,0-1-1 0 0,-1 1 1 0 0,1 0 0 0 0,0 0-1 0 0,0 0 1 0 0,0 0 0 0 0,0 0-1 0 0,0-1 1 0 0,0 1 0 0 0,-1 0-1 0 0,1 0 1 0 0,0 0-1 0 0,0 0 1 0 0,0 0 0 0 0,0 0-1 0 0,-1 0 1 0 0,1-1 0 0 0,0 1-1 0 0,0 0 1 0 0,0 0 0 0 0,-1 0-1 0 0,1 0 1 0 0,0 0-1 0 0,0 0 1 0 0,0 0 0 0 0,-1 0-1 0 0,1 0 1 0 0,0 0 0 0 0,0 0-1 0 0,0 0 1 0 0,-1 0 0 0 0,1 0-1 0 0,0 0 1 0 0,0 1 0 0 0,0-1-1 0 0,-1 0 1 0 0,1 0-1 0 0,7-17-44 0 0,128-116 433 0 0,-114 106 17 0 0,-1-1-1 0 0,24-45 0 0 0,-27 42 555 0 0,1 1 1 0 0,31-37-1 0 0,-49 66-970 0 0,0 1 0 0 0,0 0 0 0 0,0 0 0 0 0,0-1 0 0 0,0 1 0 0 0,0 0 1 0 0,0 0-1 0 0,0-1 0 0 0,0 1 0 0 0,0 0 0 0 0,1 0 0 0 0,-1-1 0 0 0,0 1 0 0 0,0 0 1 0 0,0 0-1 0 0,1 0 0 0 0,-1-1 0 0 0,0 1 0 0 0,0 0 0 0 0,0 0 0 0 0,1 0 1 0 0,-1 0-1 0 0,0-1 0 0 0,0 1 0 0 0,1 0 0 0 0,-1 0 0 0 0,0 0 0 0 0,0 0 1 0 0,1 0-1 0 0,-1 0 0 0 0,0 0 0 0 0,1 0 0 0 0,-1 0 0 0 0,0 0 0 0 0,0 0 0 0 0,1 0 1 0 0,-1 0-1 0 0,0 0 0 0 0,0 0 0 0 0,1 0 0 0 0,-1 0 0 0 0,0 0 0 0 0,1 0 1 0 0,-1 0-1 0 0,0 1 0 0 0,0-1 0 0 0,1 0 0 0 0,-1 0 0 0 0,0 0 0 0 0,0 0 0 0 0,1 1 1 0 0,-1 19 470 0 0,-11 29-154 0 0,2-30-543 0 0,1 0-1 0 0,0 1 1 0 0,2 0 0 0 0,0 0-1 0 0,2 0 1 0 0,0 1-1 0 0,1 0 1 0 0,0 23-1 0 0,2-38-34 0 0,1 0 0 0 0,1 0 0 0 0,-1 0 0 0 0,1 0-1 0 0,0 0 1 0 0,1 0 0 0 0,-1 0 0 0 0,1 0 0 0 0,4 7-1 0 0,-4-9-73 0 0,1 0-1 0 0,-1 0 1 0 0,1-1 0 0 0,0 0-1 0 0,0 1 1 0 0,1-1-1 0 0,-1 0 1 0 0,1 0-1 0 0,-1-1 1 0 0,1 1-1 0 0,0-1 1 0 0,0 0 0 0 0,5 2-1 0 0,58 18-1549 0 0,-30-12 1116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0.627"/>
    </inkml:context>
    <inkml:brush xml:id="br0">
      <inkml:brushProperty name="width" value="0.05" units="cm"/>
      <inkml:brushProperty name="height" value="0.05" units="cm"/>
    </inkml:brush>
  </inkml:definitions>
  <inkml:trace contextRef="#ctx0" brushRef="#br0">41 32 0 0 0,'-14'1'711'0'0,"-4"-1"2106"0"0,17 0-2761 0 0,1 0 0 0 0,0 0 0 0 0,-1 0 1 0 0,1-1-1 0 0,0 1 0 0 0,-1 0 0 0 0,1 0 0 0 0,0 0 1 0 0,-1 0-1 0 0,1 0 0 0 0,0 0 0 0 0,-1 0 1 0 0,1-1-1 0 0,0 1 0 0 0,0 0 0 0 0,-1 0 1 0 0,1 0-1 0 0,0-1 0 0 0,0 1 0 0 0,-1 0 1 0 0,1 0-1 0 0,0-1 0 0 0,0 1 0 0 0,0 0 0 0 0,0-1 1 0 0,-1 1-1 0 0,1 0 0 0 0,0-1 0 0 0,0 1 1 0 0,0 0-1 0 0,0-1 0 0 0,0 1 0 0 0,0 0 1 0 0,0-1 458 0 0,0-1 675 0 0,0 1-1133 0 0,0 1 1 0 0,0 0-1 0 0,-1-1 1 0 0,1 1 0 0 0,0 0-1 0 0,0 0 1 0 0,0-1-1 0 0,0 1 1 0 0,0 0-1 0 0,0 0 1 0 0,0-1 0 0 0,0 1-1 0 0,0 0 1 0 0,0-1-1 0 0,1 1 1 0 0,-1 0-1 0 0,0 0 1 0 0,0-1 0 0 0,0 1-1 0 0,0 0 1 0 0,0 0-1 0 0,0-1 1 0 0,1 1-1 0 0,-1 0 1 0 0,0 0 0 0 0,0-1-1 0 0,0 1 1 0 0,0 0-1 0 0,1 0 1 0 0,-1 0-1 0 0,0 0 1 0 0,1-1 0 0 0,20-2 513 0 0,15-2 1537 0 0,48-1 0 0 0,-82 7-2050 0 0,0-1 0 0 0,0 1 1 0 0,1 0-1 0 0,-1 0 0 0 0,0 0 0 0 0,0 0 0 0 0,0 0 0 0 0,0 0 0 0 0,0 1 0 0 0,0-1 0 0 0,0 1 0 0 0,-1-1 0 0 0,1 1 1 0 0,0-1-1 0 0,-1 1 0 0 0,0 0 0 0 0,1 0 0 0 0,-1 0 0 0 0,0 0 0 0 0,2 4 0 0 0,2 4 130 0 0,0 0-1 0 0,-1 0 1 0 0,3 13-1 0 0,-5-17-247 0 0,-1 1-1 0 0,0-1 1 0 0,-1 1-1 0 0,1-1 1 0 0,-1 1 0 0 0,-1-1-1 0 0,1 1 1 0 0,-1-1 0 0 0,0 1-1 0 0,-1-1 1 0 0,1 0-1 0 0,-1 1 1 0 0,-1-1 0 0 0,1 0-1 0 0,-5 7 1 0 0,-5 9 53 0 0,-2-1 0 0 0,-27 33 0 0 0,0 1-228 0 0,21-28 58 0 0,13-18 272 0 0,1 0-1 0 0,0 0 0 0 0,-8 18 0 0 0,13-27-77 0 0,1 1-1 0 0,0-1 0 0 0,0 0 1 0 0,0 0-1 0 0,0 1 0 0 0,0-1 1 0 0,0 0-1 0 0,0 1 0 0 0,0-1 0 0 0,0 0 1 0 0,0 0-1 0 0,0 1 0 0 0,0-1 1 0 0,0 0-1 0 0,0 0 0 0 0,0 1 0 0 0,0-1 1 0 0,0 0-1 0 0,1 0 0 0 0,-1 1 1 0 0,0-1-1 0 0,0 0 0 0 0,0 0 0 0 0,0 1 1 0 0,0-1-1 0 0,1 0 0 0 0,-1 0 1 0 0,0 0-1 0 0,0 0 0 0 0,0 1 0 0 0,1-1 1 0 0,-1 0-1 0 0,0 0 0 0 0,0 0 1 0 0,0 0-1 0 0,1 1 0 0 0,15 2 217 0 0,26-2-285 0 0,-31-2 47 0 0,98 1-4042 0 0,-34 0-3147 0 0,-63 0 6181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1.058"/>
    </inkml:context>
    <inkml:brush xml:id="br0">
      <inkml:brushProperty name="width" value="0.05" units="cm"/>
      <inkml:brushProperty name="height" value="0.05" units="cm"/>
    </inkml:brush>
  </inkml:definitions>
  <inkml:trace contextRef="#ctx0" brushRef="#br0">3 0 9986 0 0,'0'0'-24'0'0,"-3"28"1224"0"0,17 44 1994 0 0,-10-54-2748 0 0,0 1 0 0 0,-1 0 0 0 0,1 24-1 0 0,-3 58 809 0 0,0-50-4074 0 0,0-1-5820 0 0,-1-44 6460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1.433"/>
    </inkml:context>
    <inkml:brush xml:id="br0">
      <inkml:brushProperty name="width" value="0.05" units="cm"/>
      <inkml:brushProperty name="height" value="0.05" units="cm"/>
    </inkml:brush>
  </inkml:definitions>
  <inkml:trace contextRef="#ctx0" brushRef="#br0">1 300 8450 0 0,'0'-1'-5'0'0,"0"0"0"0"0,0 1 0 0 0,0-1 0 0 0,0 0 0 0 0,0 1 0 0 0,0-1 1 0 0,0 0-1 0 0,0 1 0 0 0,1-1 0 0 0,-1 1 0 0 0,0-1 0 0 0,0 0 0 0 0,1 1 0 0 0,-1-1 0 0 0,0 1 1 0 0,1-1-1 0 0,-1 1 0 0 0,0-1 0 0 0,1 1 0 0 0,0-1 0 0 0,7-3 257 0 0,0 0 1 0 0,1 1-1 0 0,-1 0 0 0 0,1 0 0 0 0,-1 1 1 0 0,1 0-1 0 0,0 1 0 0 0,0 0 0 0 0,0 0 1 0 0,12 1-1 0 0,13-2 1202 0 0,276-3-1883 0 0,-176 7-5586 0 0,-117-2 4333 0 0,-4-3 729 0 0</inkml:trace>
  <inkml:trace contextRef="#ctx0" brushRef="#br0" timeOffset="1">339 32 4137 0 0,'-2'-2'251'0'0,"1"0"0"0"0,-1 0 0 0 0,1 0 0 0 0,0 0 0 0 0,-1 0 0 0 0,1 0 0 0 0,0 0 0 0 0,0 0 0 0 0,1-1 0 0 0,-1 1 0 0 0,0 0 0 0 0,0-4 0 0 0,0 58 5582 0 0,0-26-4956 0 0,1 0 0 0 0,0 0 0 0 0,2 1 1 0 0,1-2-1 0 0,12 47 0 0 0,-2-21-1538 0 0,2 26-4656 0 0,-11-51 3625 0 0,-1-10-620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2.070"/>
    </inkml:context>
    <inkml:brush xml:id="br0">
      <inkml:brushProperty name="width" value="0.05" units="cm"/>
      <inkml:brushProperty name="height" value="0.05" units="cm"/>
    </inkml:brush>
  </inkml:definitions>
  <inkml:trace contextRef="#ctx0" brushRef="#br0">42 63 9386 0 0,'-32'-44'-76'0'0,"26"26"4066"0"0,6 51-1457 0 0,-3 344 1937 0 0,2-373-4485 0 0,2 0 0 0 0,-1 0-1 0 0,0 0 1 0 0,1 0 0 0 0,0 0 0 0 0,0 0-1 0 0,0 0 1 0 0,0 0 0 0 0,1-1 0 0 0,-1 1-1 0 0,1 0 1 0 0,3 4 0 0 0,-4-6 21 0 0,0-1 0 0 0,1 0-1 0 0,-1 0 1 0 0,0 0 0 0 0,0 0-1 0 0,1 0 1 0 0,-1 0 0 0 0,0 0 0 0 0,1-1-1 0 0,-1 1 1 0 0,1 0 0 0 0,-1-1 0 0 0,1 1-1 0 0,-1-1 1 0 0,1 0 0 0 0,0 1 0 0 0,-1-1-1 0 0,1 0 1 0 0,-1 0 0 0 0,1 0 0 0 0,0 0-1 0 0,-1 0 1 0 0,1 0 0 0 0,-1-1 0 0 0,1 1-1 0 0,0-1 1 0 0,-1 1 0 0 0,1-1 0 0 0,-1 1-1 0 0,1-1 1 0 0,-1 0 0 0 0,0 0 0 0 0,3-1-1 0 0,14-10 48 0 0,-1-1-1 0 0,0-1 0 0 0,-1 0 1 0 0,-1-1-1 0 0,0-1 1 0 0,15-21-1 0 0,35-35 224 0 0,-62 69-237 0 0,25-19 71 0 0,-27 21-110 0 0,0 1-1 0 0,0-1 0 0 0,0 1 0 0 0,0 0 1 0 0,0-1-1 0 0,0 1 0 0 0,0 0 0 0 0,0 0 1 0 0,0 0-1 0 0,0-1 0 0 0,0 1 0 0 0,0 0 1 0 0,0 0-1 0 0,0 0 0 0 0,-1 0 1 0 0,1 1-1 0 0,0-1 0 0 0,0 0 0 0 0,0 0 1 0 0,0 1-1 0 0,0-1 0 0 0,0 0 0 0 0,0 1 1 0 0,0-1-1 0 0,0 1 0 0 0,-1-1 0 0 0,1 1 1 0 0,0-1-1 0 0,0 1 0 0 0,-1 0 0 0 0,1 0 1 0 0,0-1-1 0 0,0 2 0 0 0,18 21-14 0 0,0-2 0 0 0,2 0 1 0 0,0-1-1 0 0,1-1 0 0 0,1-1 0 0 0,47 28 0 0 0,-67-44 41 0 0,1 0-1 0 0,0 0 1 0 0,0 0-1 0 0,0-1 1 0 0,0 1-1 0 0,0-1 0 0 0,0 0 1 0 0,1 0-1 0 0,-1-1 1 0 0,0 1-1 0 0,1-1 1 0 0,-1 0-1 0 0,0 0 1 0 0,1 0-1 0 0,-1-1 1 0 0,5 0-1 0 0,-6 0-8 0 0,0-1 1 0 0,0 1-1 0 0,0-1 0 0 0,0 1 0 0 0,0-1 0 0 0,0 0 0 0 0,-1 0 1 0 0,1 0-1 0 0,-1 0 0 0 0,1-1 0 0 0,-1 1 0 0 0,0-1 0 0 0,0 1 1 0 0,0-1-1 0 0,0 0 0 0 0,-1 0 0 0 0,1 0 0 0 0,-1 0 0 0 0,0 0 0 0 0,2-6 1 0 0,4-16 31 0 0,-2 0 0 0 0,0 0-1 0 0,-2-1 1 0 0,-1 0 0 0 0,-1-27 0 0 0,-3-26-2860 0 0,1 6-6254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23.912"/>
    </inkml:context>
    <inkml:brush xml:id="br0">
      <inkml:brushProperty name="width" value="0.05" units="cm"/>
      <inkml:brushProperty name="height" value="0.05" units="cm"/>
    </inkml:brush>
  </inkml:definitions>
  <inkml:trace contextRef="#ctx0" brushRef="#br0">27 1 7338 0 0,'-12'7'0'0'0,"6"-2"0"0"0,0 1 0 0 0,4-6 0 0 0,2 6 4369 0 0,5-6-3633 0 0,8 0-144 0 0,7 0 0 0 0,0 0-8 0 0,0 0-1240 0 0,6 0 624 0 0,1 0 144 0 0,4 0 472 0 0,7 0-4377 0 0,2 0 2065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2.488"/>
    </inkml:context>
    <inkml:brush xml:id="br0">
      <inkml:brushProperty name="width" value="0.05" units="cm"/>
      <inkml:brushProperty name="height" value="0.05" units="cm"/>
    </inkml:brush>
  </inkml:definitions>
  <inkml:trace contextRef="#ctx0" brushRef="#br0">0 22 10898 0 0,'3'-22'841'0'0,"-3"22"-795"0"0,0 0-1 0 0,0 0 1 0 0,1 0-1 0 0,-1 0 1 0 0,0 0 0 0 0,0 0-1 0 0,1 0 1 0 0,-1 0-1 0 0,0 0 1 0 0,0 0-1 0 0,0 0 1 0 0,1 0 0 0 0,-1 1-1 0 0,0-1 1 0 0,0 0-1 0 0,1 0 1 0 0,-1 0-1 0 0,0 0 1 0 0,0 0 0 0 0,0 1-1 0 0,0-1 1 0 0,1 0-1 0 0,-1 0 1 0 0,0 0-1 0 0,0 0 1 0 0,0 1 0 0 0,0-1-1 0 0,0 0 1 0 0,0 0-1 0 0,0 1 1 0 0,1-1-1 0 0,-1 0 1 0 0,0 0 0 0 0,0 0-1 0 0,0 1 1 0 0,0-1-1 0 0,0 0 1 0 0,0 0-1 0 0,0 1 1 0 0,0-1 0 0 0,13 43 2851 0 0,-3 7-2085 0 0,6 70-1 0 0,-3-8-3693 0 0,-5-79 379 0 0,-3-20-1110 0 0,0-7 1220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2.942"/>
    </inkml:context>
    <inkml:brush xml:id="br0">
      <inkml:brushProperty name="width" value="0.05" units="cm"/>
      <inkml:brushProperty name="height" value="0.05" units="cm"/>
    </inkml:brush>
  </inkml:definitions>
  <inkml:trace contextRef="#ctx0" brushRef="#br0">0 57 10810 0 0,'0'-1'41'0'0,"0"-1"-1"0"0,0 0 0 0 0,1 0 0 0 0,-1 0 0 0 0,0 0 1 0 0,1 0-1 0 0,-1 0 0 0 0,1 1 0 0 0,0-1 1 0 0,-1 0-1 0 0,1 0 0 0 0,0 1 0 0 0,0-1 0 0 0,0 1 1 0 0,0-1-1 0 0,1 1 0 0 0,-1-1 0 0 0,0 1 1 0 0,3-2-1 0 0,-1 0 168 0 0,1 1 0 0 0,-1 0 0 0 0,1 0 1 0 0,0 1-1 0 0,-1-1 0 0 0,1 1 0 0 0,0 0 0 0 0,8-2 1 0 0,6 1 721 0 0,1 0-1 0 0,0 2 1 0 0,23 1 0 0 0,-29 0-664 0 0,-12-1-211 0 0,1 0-1 0 0,0 0 0 0 0,-1 1 1 0 0,1-1-1 0 0,0 1 0 0 0,-1-1 1 0 0,1 1-1 0 0,0-1 0 0 0,-1 1 1 0 0,1 0-1 0 0,-1 0 0 0 0,0 0 0 0 0,1 0 1 0 0,-1 0-1 0 0,0 0 0 0 0,1 0 1 0 0,-1 1-1 0 0,0-1 0 0 0,0 0 1 0 0,1 2-1 0 0,0 1 5 0 0,0 0 1 0 0,0 0-1 0 0,0 0 1 0 0,0 0-1 0 0,-1 0 1 0 0,0 0-1 0 0,0 0 0 0 0,1 5 1 0 0,-1-1-7 0 0,0 0 0 0 0,-1-1 0 0 0,0 1 0 0 0,0 0 0 0 0,-1-1 0 0 0,0 1 0 0 0,0 0 0 0 0,-1-1 0 0 0,-3 11 0 0 0,-5 2 76 0 0,-21 31-1 0 0,22-37-411 0 0,0 0-1 0 0,0 1 1 0 0,1 1-1 0 0,-8 22 1 0 0,13-28 229 0 0,1-8 35 0 0,1 1 0 0 0,0-1 0 0 0,0 1 0 0 0,0 0 0 0 0,0 0 0 0 0,0 0 0 0 0,1-1 0 0 0,-1 1 0 0 0,1 0 0 0 0,0 0 0 0 0,0 0-1 0 0,0 0 1 0 0,0 0 0 0 0,1 0 0 0 0,0 4 0 0 0,2-6-7 0 0,-1-1 0 0 0,1 1 0 0 0,0 0 0 0 0,0-1 0 0 0,0 1 0 0 0,0-1 0 0 0,0 0 0 0 0,0 0 0 0 0,0 0 0 0 0,-1 0 0 0 0,6-1 0 0 0,4 0-133 0 0,22 2-1436 0 0,0-3-1 0 0,1 0 0 0 0,36-9 1 0 0,-24 1-2431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3.298"/>
    </inkml:context>
    <inkml:brush xml:id="br0">
      <inkml:brushProperty name="width" value="0.05" units="cm"/>
      <inkml:brushProperty name="height" value="0.05" units="cm"/>
    </inkml:brush>
  </inkml:definitions>
  <inkml:trace contextRef="#ctx0" brushRef="#br0">64 117 4777 0 0,'-5'-3'90'0'0,"-36"-27"2881"0"0,40 29-2844 0 0,-1 0-1 0 0,1-1 1 0 0,0 1-1 0 0,-1 0 1 0 0,1-1-1 0 0,0 1 1 0 0,0-1-1 0 0,0 1 1 0 0,0-1-1 0 0,0 1 1 0 0,0-1-1 0 0,1 0 1 0 0,-1 1-1 0 0,0-1 1 0 0,1 0-1 0 0,-1 0 1 0 0,1 1-1 0 0,0-1 1 0 0,0 0-1 0 0,-1 0 1 0 0,1 0-1 0 0,0 0 1 0 0,1-2-1 0 0,2 2 73 0 0,-1 0 0 0 0,1 0-1 0 0,0 1 1 0 0,1-1 0 0 0,-1 0-1 0 0,0 1 1 0 0,0 0 0 0 0,0 0-1 0 0,1 0 1 0 0,-1 0 0 0 0,1 1-1 0 0,6-1 1 0 0,0-2 220 0 0,25-4 895 0 0,-1 1 0 0 0,1 1 0 0 0,61 1 0 0 0,-95 4-1288 0 0,0 0 0 0 0,1 0 0 0 0,-1 0 1 0 0,0 0-1 0 0,1 1 0 0 0,-1-1 0 0 0,0 0 0 0 0,0 1 0 0 0,1-1 0 0 0,-1 1 0 0 0,0 0 1 0 0,0-1-1 0 0,0 1 0 0 0,0 0 0 0 0,0 0 0 0 0,0-1 0 0 0,0 1 0 0 0,0 0 1 0 0,0 0-1 0 0,1 2 0 0 0,0 0-31 0 0,0 0 1 0 0,-1 0 0 0 0,1 0-1 0 0,-1 0 1 0 0,0 0 0 0 0,0 1-1 0 0,1 6 1 0 0,0 6-370 0 0,0 1 0 0 0,-2 27 0 0 0,0-29-10 0 0,-1 2 144 0 0,-1 0 0 0 0,0 0 1 0 0,-2 0-1 0 0,0 0 0 0 0,0 0 0 0 0,-2-1 1 0 0,0 0-1 0 0,-1 0 0 0 0,0 0 0 0 0,-2-1 0 0 0,1 0 1 0 0,-2-1-1 0 0,-17 21 0 0 0,26-33 210 0 0,-1 0-1 0 0,0 1 1 0 0,0-1-1 0 0,0 0 1 0 0,0-1-1 0 0,-1 1 1 0 0,1 0 0 0 0,-1 0-1 0 0,1-1 1 0 0,-1 0-1 0 0,1 1 1 0 0,-1-1-1 0 0,0 0 1 0 0,1 0-1 0 0,-1 0 1 0 0,0-1-1 0 0,-4 1 1 0 0,7-1 2 0 0,3-14-627 0 0,4 2 580 0 0,-1 1 0 0 0,1-1-1 0 0,1 1 1 0 0,0 1 0 0 0,16-18-1 0 0,15-19 359 0 0,-21 21 142 0 0,-2 0 0 0 0,-2-2 1 0 0,0 1-1 0 0,-2-2 0 0 0,-1 0 0 0 0,9-37 0 0 0,-28 82 1287 0 0,-2 4-1257 0 0,-16 39-1 0 0,16-18-1011 0 0,1 0 0 0 0,2 0 0 0 0,2 1-1 0 0,1 66 1 0 0,4-105 456 0 0,0 0 0 0 0,0-1-1 0 0,1 1 1 0 0,-1 0 0 0 0,1-1 0 0 0,0 1-1 0 0,0-1 1 0 0,0 1 0 0 0,0-1 0 0 0,0 1-1 0 0,0-1 1 0 0,1 0 0 0 0,-1 1 0 0 0,1-1-1 0 0,-1 0 1 0 0,1 0 0 0 0,0 0 0 0 0,0 0-1 0 0,0-1 1 0 0,0 1 0 0 0,0 0 0 0 0,1-1-1 0 0,3 3 1 0 0,2 0-378 0 0,1-1 1 0 0,-1 0-1 0 0,1 0 0 0 0,0 0 0 0 0,15 1 1 0 0,8 0-3437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3.687"/>
    </inkml:context>
    <inkml:brush xml:id="br0">
      <inkml:brushProperty name="width" value="0.05" units="cm"/>
      <inkml:brushProperty name="height" value="0.05" units="cm"/>
    </inkml:brush>
  </inkml:definitions>
  <inkml:trace contextRef="#ctx0" brushRef="#br0">13 66 3649 0 0,'0'-2'90'0'0,"0"0"1"0"0,0 0-1 0 0,0 0 1 0 0,0 0-1 0 0,0 0 1 0 0,1-1 0 0 0,-1 1-1 0 0,1 0 1 0 0,-1 0-1 0 0,1 0 1 0 0,0 0-1 0 0,0 0 1 0 0,-1 0-1 0 0,2 0 1 0 0,-1 0-1 0 0,0 1 1 0 0,0-1-1 0 0,2-2 1 0 0,1 1 397 0 0,0 1 1 0 0,0 0-1 0 0,0 0 1 0 0,1 0-1 0 0,-1 1 0 0 0,0-1 1 0 0,8-1-1 0 0,-10 3-462 0 0,7-2 292 0 0,-1 0-1 0 0,1 0 1 0 0,0 1 0 0 0,-1 0-1 0 0,1 0 1 0 0,0 1 0 0 0,-1 0-1 0 0,1 1 1 0 0,12 2 0 0 0,-18-2-248 0 0,0 0 0 0 0,0 0 1 0 0,0 0-1 0 0,0 0 1 0 0,-1 0-1 0 0,1 1 1 0 0,0-1-1 0 0,-1 1 1 0 0,1 0-1 0 0,-1-1 1 0 0,0 1-1 0 0,0 0 1 0 0,0 0-1 0 0,0 1 0 0 0,0-1 1 0 0,0 0-1 0 0,0 1 1 0 0,-1-1-1 0 0,1 1 1 0 0,-1 0-1 0 0,0-1 1 0 0,1 1-1 0 0,-1 0 1 0 0,-1 0-1 0 0,1 0 1 0 0,0 0-1 0 0,-1 0 1 0 0,1 0-1 0 0,-1 5 0 0 0,0-2-49 0 0,0 0 0 0 0,-1 0 0 0 0,0 0 0 0 0,0 0 0 0 0,0-1 0 0 0,-1 1 0 0 0,0 0-1 0 0,0-1 1 0 0,0 1 0 0 0,-1-1 0 0 0,1 1 0 0 0,-1-1 0 0 0,-5 6 0 0 0,-6 7-177 0 0,-1-1 0 0 0,-21 20 0 0 0,0-1-186 0 0,20-19 193 0 0,2 1 0 0 0,-18 27 0 0 0,27-38 122 0 0,1 0 1 0 0,1 0-1 0 0,-1 0 0 0 0,1 1 1 0 0,0 0-1 0 0,1-1 1 0 0,0 1-1 0 0,0 0 0 0 0,1 0 1 0 0,-1 11-1 0 0,2-18 9 0 0,0 0-1 0 0,0-1 1 0 0,1 1 0 0 0,-1 0-1 0 0,0-1 1 0 0,1 1 0 0 0,-1-1-1 0 0,1 1 1 0 0,-1-1 0 0 0,0 1 0 0 0,1-1-1 0 0,-1 1 1 0 0,1-1 0 0 0,-1 1-1 0 0,1-1 1 0 0,0 0 0 0 0,-1 1 0 0 0,1-1-1 0 0,-1 0 1 0 0,1 1 0 0 0,0-1-1 0 0,-1 0 1 0 0,1 0 0 0 0,0 0-1 0 0,-1 1 1 0 0,1-1 0 0 0,0 0 0 0 0,-1 0-1 0 0,1 0 1 0 0,1 0 0 0 0,28 0-155 0 0,-23-1 211 0 0,19 1-338 0 0,20 1-2896 0 0,87-11 0 0 0,-91 3 2088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4.077"/>
    </inkml:context>
    <inkml:brush xml:id="br0">
      <inkml:brushProperty name="width" value="0.05" units="cm"/>
      <inkml:brushProperty name="height" value="0.05" units="cm"/>
    </inkml:brush>
  </inkml:definitions>
  <inkml:trace contextRef="#ctx0" brushRef="#br0">59 73 8730 0 0,'-3'-1'-9'0'0,"0"0"1"0"0,0 0-1 0 0,1 0 1 0 0,-1-1-1 0 0,1 1 0 0 0,-1-1 1 0 0,1 1-1 0 0,-1-1 1 0 0,1 0-1 0 0,0 0 1 0 0,0 0-1 0 0,0 0 0 0 0,0 0 1 0 0,0-1-1 0 0,1 1 1 0 0,-3-4-1 0 0,3 4 335 0 0,1 0 0 0 0,-1 0 0 0 0,1 0 0 0 0,-1 0 0 0 0,1 0 0 0 0,0 0 0 0 0,0 0 0 0 0,0 0-1 0 0,0 0 1 0 0,1-3 0 0 0,-1 4-233 0 0,1 0-1 0 0,-1 1 1 0 0,1-1-1 0 0,0 0 1 0 0,-1 0-1 0 0,1 0 1 0 0,0 1-1 0 0,0-1 1 0 0,-1 0-1 0 0,1 1 1 0 0,0-1-1 0 0,0 0 1 0 0,0 1-1 0 0,0-1 1 0 0,0 1-1 0 0,0 0 1 0 0,0-1-1 0 0,0 1 1 0 0,0 0-1 0 0,0 0 1 0 0,0-1-1 0 0,0 1 1 0 0,0 0-1 0 0,2 0 1 0 0,31-1 466 0 0,-29 1-315 0 0,-4 0-180 0 0,18 0 503 0 0,-1 0-1 0 0,0 1 1 0 0,1 1 0 0 0,35 9-1 0 0,-50-10-515 0 0,-1 0 1 0 0,1 0-1 0 0,0 1 0 0 0,0 0 0 0 0,0-1 1 0 0,-1 1-1 0 0,1 1 0 0 0,-1-1 0 0 0,0 1 1 0 0,1-1-1 0 0,-1 1 0 0 0,0 0 0 0 0,-1 0 1 0 0,1 0-1 0 0,0 0 0 0 0,-1 1 0 0 0,0-1 1 0 0,0 1-1 0 0,0-1 0 0 0,0 1 0 0 0,0 0 1 0 0,-1 0-1 0 0,0 0 0 0 0,1 0 0 0 0,-2 0 0 0 0,1 0 1 0 0,0 0-1 0 0,-1 8 0 0 0,1-5-91 0 0,-2 0 0 0 0,1 0 1 0 0,-1 1-1 0 0,0-1 0 0 0,0 0 0 0 0,-1 0 0 0 0,0 0 0 0 0,0-1 0 0 0,-1 1 1 0 0,1 0-1 0 0,-2-1 0 0 0,1 0 0 0 0,-1 0 0 0 0,0 0 0 0 0,0 0 0 0 0,0 0 0 0 0,-1-1 1 0 0,-8 8-1 0 0,-62 65-647 0 0,34-37 201 0 0,-49 62 0 0 0,88-101 536 0 0,0 0 0 0 0,1 1 0 0 0,-1-1 0 0 0,1 1 0 0 0,-1-1 0 0 0,1 1 0 0 0,0-1 1 0 0,0 1-1 0 0,0 0 0 0 0,0 0 0 0 0,0-1 0 0 0,1 1 0 0 0,-1 5 0 0 0,17-8 65 0 0,39-2-769 0 0,76-14 0 0 0,26-3-3606 0 0,-106 17 1912 0 0,-1-1 526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4.648"/>
    </inkml:context>
    <inkml:brush xml:id="br0">
      <inkml:brushProperty name="width" value="0.05" units="cm"/>
      <inkml:brushProperty name="height" value="0.05" units="cm"/>
    </inkml:brush>
  </inkml:definitions>
  <inkml:trace contextRef="#ctx0" brushRef="#br0">4 260 8098 0 0,'0'0'-2'0'0,"0"-1"0"0"0,-1 1 0 0 0,1-1 0 0 0,0 1 0 0 0,-1-1 0 0 0,1 1 0 0 0,0-1 0 0 0,-1 1 0 0 0,1-1 0 0 0,0 1 0 0 0,0-1 0 0 0,0 1 0 0 0,0-1 0 0 0,0 0 0 0 0,-1 1 0 0 0,1-1 0 0 0,0 1 0 0 0,0-1 0 0 0,0 0 0 0 0,1 1 0 0 0,-1-1 0 0 0,0 1 0 0 0,0-1 0 0 0,0 0 0 0 0,0 1 0 0 0,0-1 0 0 0,1 0 0 0 0,16-9-28 0 0,32 5 94 0 0,-38 4-2 0 0,152-6 768 0 0,-13 1-1573 0 0,-2-12-3404 0 0,-136 16 3590 0 0</inkml:trace>
  <inkml:trace contextRef="#ctx0" brushRef="#br0" timeOffset="1">273 30 7458 0 0,'-4'-8'42'0'0,"3"6"-2"0"0,0 1-1 0 0,0 0 0 0 0,1 0 1 0 0,-1-1-1 0 0,1 1 0 0 0,-1 0 1 0 0,1-1-1 0 0,-1 1 0 0 0,1 0 1 0 0,0-1-1 0 0,0 1 0 0 0,-1-1 1 0 0,1-1 622 0 0,6 23 3004 0 0,4 20-2928 0 0,-2 1 0 0 0,-1 0-1 0 0,-2 0 1 0 0,-1 75 0 0 0,3 22-3237 0 0,1-74 2289 0 0,-2-34-123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5.574"/>
    </inkml:context>
    <inkml:brush xml:id="br0">
      <inkml:brushProperty name="width" value="0.05" units="cm"/>
      <inkml:brushProperty name="height" value="0.05" units="cm"/>
    </inkml:brush>
  </inkml:definitions>
  <inkml:trace contextRef="#ctx0" brushRef="#br0">34 46 7458 0 0,'-18'-13'-53'0'0,"8"5"2113"0"0,9 8-1971 0 0,1 0-1 0 0,0 1 1 0 0,-1-1-1 0 0,1 0 1 0 0,0 1-1 0 0,-1-1 1 0 0,1 0-1 0 0,0 1 1 0 0,0-1-1 0 0,-1 0 1 0 0,1 1-1 0 0,0-1 1 0 0,0 0-1 0 0,0 1 1 0 0,-1-1-1 0 0,1 1 1 0 0,0-1-1 0 0,0 0 0 0 0,0 1 1 0 0,0-1-1 0 0,0 1 1 0 0,0-1-1 0 0,0 1 1 0 0,0-1-1 0 0,0 0 1 0 0,0 1-1 0 0,0-1 1 0 0,0 1-1 0 0,0-1 1 0 0,0 0-1 0 0,0 1 1 0 0,1 0-1 0 0,-2 15 504 0 0,1 1 0 0 0,1 0 0 0 0,1-1-1 0 0,0 1 1 0 0,1-1 0 0 0,7 23 0 0 0,56 135 2770 0 0,-66-174-3358 0 0,1 1 1 0 0,-1 0 0 0 0,0 0 0 0 0,0-1-1 0 0,1 1 1 0 0,-1 0 0 0 0,0 0 0 0 0,1-1-1 0 0,-1 1 1 0 0,0 0 0 0 0,1-1 0 0 0,-1 1-1 0 0,1-1 1 0 0,0 1 0 0 0,-1 0 0 0 0,1-1-1 0 0,-1 1 1 0 0,1-1 0 0 0,0 0 0 0 0,-1 1-1 0 0,1-1 1 0 0,0 0 0 0 0,-1 1 0 0 0,1-1-1 0 0,0 0 1 0 0,0 1 0 0 0,-1-1 0 0 0,1 0-1 0 0,1 0 1 0 0,0 0 9 0 0,0-1-1 0 0,0 1 1 0 0,-1-1-1 0 0,1 1 1 0 0,0-1 0 0 0,-1 0-1 0 0,1 0 1 0 0,0 0-1 0 0,-1 0 1 0 0,1 0-1 0 0,-1 0 1 0 0,2-2-1 0 0,5-5 15 0 0,0 0-1 0 0,0-1 0 0 0,6-10 1 0 0,-2 0 102 0 0,-1 0 0 0 0,12-31 1 0 0,-15 33-27 0 0,0 0 0 0 0,0 0 1 0 0,22-29-1 0 0,-29 45-110 0 0,-1 0 1 0 0,1 0-1 0 0,-1 1 0 0 0,1-1 1 0 0,0 0-1 0 0,-1 1 0 0 0,1-1 1 0 0,0 1-1 0 0,0-1 0 0 0,-1 1 1 0 0,1-1-1 0 0,0 1 1 0 0,0-1-1 0 0,0 1 0 0 0,0 0 1 0 0,0 0-1 0 0,0-1 0 0 0,-1 1 1 0 0,1 0-1 0 0,0 0 0 0 0,0 0 1 0 0,0 0-1 0 0,0 0 1 0 0,0 0-1 0 0,0 0 0 0 0,0 0 1 0 0,0 1-1 0 0,0-1 0 0 0,0 0 1 0 0,-1 0-1 0 0,1 1 0 0 0,0-1 1 0 0,0 1-1 0 0,0-1 1 0 0,0 0-1 0 0,-1 1 0 0 0,1 0 1 0 0,0-1-1 0 0,-1 1 0 0 0,1-1 1 0 0,0 1-1 0 0,-1 0 0 0 0,1 0 1 0 0,-1-1-1 0 0,1 1 0 0 0,-1 0 1 0 0,1 0-1 0 0,0 1 1 0 0,5 7 23 0 0,-1 0 1 0 0,0 1 0 0 0,6 14-1 0 0,-7-13-12 0 0,8 13-77 0 0,1 0 1 0 0,1-1-1 0 0,1-1 0 0 0,32 38 1 0 0,-38-50 105 0 0,0 0 1 0 0,0-1-1 0 0,1-1 1 0 0,1 0-1 0 0,0 0 1 0 0,0-1-1 0 0,0 0 1 0 0,1-1 0 0 0,0 0-1 0 0,0-1 1 0 0,25 8-1 0 0,-34-12-22 0 0,1-1 0 0 0,-1 1 0 0 0,1 0 0 0 0,-1-1 0 0 0,1 0 0 0 0,0 0 0 0 0,-1 0-1 0 0,1 0 1 0 0,3-1 0 0 0,-5 0-10 0 0,0 1-1 0 0,-1-1 0 0 0,1 0 0 0 0,-1 0 1 0 0,0 0-1 0 0,1 0 0 0 0,-1 0 1 0 0,0 0-1 0 0,1 0 0 0 0,-1 0 1 0 0,0 0-1 0 0,0-1 0 0 0,0 1 0 0 0,0-1 1 0 0,0 1-1 0 0,0 0 0 0 0,-1-1 1 0 0,1 1-1 0 0,0-1 0 0 0,0-2 1 0 0,8-23-69 0 0,-1-1 0 0 0,-1 0 1 0 0,5-44-1 0 0,0-87-1309 0 0,-8 78 167 0 0,-4 79 1549 0 0,1-6-2167 0 0,4-2-5855 0 0,2 10 5538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6.006"/>
    </inkml:context>
    <inkml:brush xml:id="br0">
      <inkml:brushProperty name="width" value="0.05" units="cm"/>
      <inkml:brushProperty name="height" value="0.05" units="cm"/>
    </inkml:brush>
  </inkml:definitions>
  <inkml:trace contextRef="#ctx0" brushRef="#br0">1 123 8282 0 0,'0'-4'22'0'0,"1"0"0"0"0,0 0 0 0 0,0 0 0 0 0,0 0-1 0 0,0 0 1 0 0,1 1 0 0 0,-1-1 0 0 0,1 0 0 0 0,0 1 0 0 0,0-1 0 0 0,0 1 0 0 0,1 0 0 0 0,-1 0 0 0 0,1 0 0 0 0,0 0 0 0 0,-1 0 0 0 0,1 1 0 0 0,1-1-1 0 0,-1 1 1 0 0,0-1 0 0 0,7-2 0 0 0,6-4 731 0 0,0 2 0 0 0,0 0 0 0 0,28-8 0 0 0,-34 12 169 0 0,0 1 1 0 0,1 0-1 0 0,-1 1 0 0 0,19-1 1 0 0,-28 3-892 0 0,0-1 0 0 0,-1 1 1 0 0,1-1-1 0 0,0 1 0 0 0,-1 0 1 0 0,1-1-1 0 0,-1 1 1 0 0,1 0-1 0 0,-1-1 0 0 0,1 1 1 0 0,-1 0-1 0 0,1 0 1 0 0,-1 0-1 0 0,0-1 0 0 0,0 1 1 0 0,1 0-1 0 0,-1 0 1 0 0,0 0-1 0 0,0 0 0 0 0,0-1 1 0 0,0 1-1 0 0,0 0 1 0 0,0 0-1 0 0,0 1 0 0 0,1 26 199 0 0,-1-27-143 0 0,-1 23-22 0 0,0 0 0 0 0,-2 0 0 0 0,-1-1 0 0 0,-1 1 0 0 0,-1-1 0 0 0,-1 0 0 0 0,-18 41 0 0 0,15-41-129 0 0,-2-1 1 0 0,0 0-1 0 0,-1 0 0 0 0,-1-2 0 0 0,-1 0 0 0 0,-31 32 0 0 0,45-51 43 0 0,1-1 0 0 0,-1 0 0 0 0,1 1 0 0 0,0-1 0 0 0,-1 0-1 0 0,1 0 1 0 0,0 1 0 0 0,-1-1 0 0 0,1 1 0 0 0,0-1 0 0 0,0 0-1 0 0,-1 1 1 0 0,1-1 0 0 0,0 1 0 0 0,0-1 0 0 0,0 1 0 0 0,-1-1 0 0 0,1 1-1 0 0,0-1 1 0 0,0 0 0 0 0,0 1 0 0 0,0-1 0 0 0,0 1 0 0 0,0-1-1 0 0,0 1 1 0 0,0-1 0 0 0,0 1 0 0 0,0-1 0 0 0,0 1 0 0 0,1-1-1 0 0,-1 1 1 0 0,0 0 0 0 0,16 5-580 0 0,35-7-280 0 0,-39 0 684 0 0,23-2-1349 0 0,0-1 1 0 0,53-14-1 0 0,-2 0-476 0 0,28-1-364 0 0,-61 8-657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6.410"/>
    </inkml:context>
    <inkml:brush xml:id="br0">
      <inkml:brushProperty name="width" value="0.05" units="cm"/>
      <inkml:brushProperty name="height" value="0.05" units="cm"/>
    </inkml:brush>
  </inkml:definitions>
  <inkml:trace contextRef="#ctx0" brushRef="#br0">49 42 10954 0 0,'-3'-3'201'0'0,"0"0"1"0"0,0-1-1 0 0,1 1 0 0 0,-1 0 0 0 0,1-1 0 0 0,0 0 0 0 0,0 1 0 0 0,0-1 0 0 0,-2-7 0 0 0,-5 73 2504 0 0,-3 106-1 0 0,11-11-6479 0 0,1-102-899 0 0,1-46 3083 0 0,1-3 146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6.888"/>
    </inkml:context>
    <inkml:brush xml:id="br0">
      <inkml:brushProperty name="width" value="0.05" units="cm"/>
      <inkml:brushProperty name="height" value="0.05" units="cm"/>
    </inkml:brush>
  </inkml:definitions>
  <inkml:trace contextRef="#ctx0" brushRef="#br0">15 113 10570 0 0,'-3'-5'-13'0'0,"1"1"-1"0"0,0-1 0 0 0,1 0 0 0 0,-1 1 1 0 0,1-1-1 0 0,0 0 0 0 0,0 0 0 0 0,0-5 0 0 0,1 8 60 0 0,0 1-1 0 0,0-1 0 0 0,0 0 0 0 0,0 1 0 0 0,0-1 1 0 0,0 1-1 0 0,0-1 0 0 0,0 0 0 0 0,1 1 0 0 0,-1-1 1 0 0,0 1-1 0 0,1-1 0 0 0,0 1 0 0 0,-1-1 0 0 0,1 1 1 0 0,0-1-1 0 0,0 1 0 0 0,0 0 0 0 0,0-1 0 0 0,0 1 1 0 0,0 0-1 0 0,0 0 0 0 0,0 0 0 0 0,0 0 0 0 0,0 0 0 0 0,1 0 1 0 0,2-2-1 0 0,16-3 750 0 0,1 1 1 0 0,0 0-1 0 0,0 2 1 0 0,0 1-1 0 0,1 0 1 0 0,-1 1-1 0 0,41 5 1 0 0,-57-4-719 0 0,1 1 1 0 0,-1 0 0 0 0,0 0-1 0 0,0 1 1 0 0,1-1-1 0 0,-1 1 1 0 0,0 0 0 0 0,0 1-1 0 0,0-1 1 0 0,-1 1-1 0 0,1 0 1 0 0,-1 0 0 0 0,1 0-1 0 0,-1 1 1 0 0,0 0-1 0 0,0 0 1 0 0,-1 0 0 0 0,1 0-1 0 0,-1 0 1 0 0,0 1-1 0 0,0-1 1 0 0,0 1 0 0 0,-1 0-1 0 0,0 0 1 0 0,0 0-1 0 0,0 0 1 0 0,2 9 0 0 0,-2-5-97 0 0,-1-1 0 0 0,0 0 0 0 0,-1 0 0 0 0,0 1 0 0 0,0-1 0 0 0,-1 0 0 0 0,0 1 1 0 0,0-1-1 0 0,-1 0 0 0 0,0 0 0 0 0,0 0 0 0 0,-1 0 0 0 0,0 0 0 0 0,-1-1 0 0 0,1 1 0 0 0,-2-1 0 0 0,1 0 0 0 0,-6 6 1 0 0,-25 29-111 0 0,22-28-220 0 0,0 1 1 0 0,1 0-1 0 0,1 1 0 0 0,0 0 1 0 0,-11 24-1 0 0,14-26-135 0 0,-1 6 63 0 0,9-19 285 0 0,0-21 137 0 0,1 15-10 0 0,0 0 0 0 0,1 0 0 0 0,0 0 0 0 0,-1 0 1 0 0,2 0-1 0 0,-1 1 0 0 0,0-1 0 0 0,1 1 0 0 0,5-7 0 0 0,36-40-18 0 0,-17 22 338 0 0,12-18-82 0 0,-2-2-1 0 0,57-101 1 0 0,-81 123 619 0 0,-13 27-821 0 0,0 0-1 0 0,0 0 0 0 0,0 0 1 0 0,0 0-1 0 0,0 0 0 0 0,0 0 1 0 0,-1 0-1 0 0,1 0 1 0 0,0 0-1 0 0,0 0 0 0 0,0 0 1 0 0,0 0-1 0 0,0 0 1 0 0,0 0-1 0 0,0 0 0 0 0,0 0 1 0 0,0 0-1 0 0,0 0 1 0 0,0-1-1 0 0,0 1 0 0 0,0 0 1 0 0,-1 0-1 0 0,1 0 1 0 0,0 0-1 0 0,0 0 0 0 0,0 0 1 0 0,-27 39 757 0 0,11-14-887 0 0,6-11-3 0 0,0 0-1 0 0,2 1 1 0 0,0 0-1 0 0,0 1 1 0 0,1-1-1 0 0,1 1 1 0 0,1 1-1 0 0,0-1 1 0 0,1 1-1 0 0,1 0 1 0 0,1 0-1 0 0,-1 26 1 0 0,3-40 0 0 0,0 0 0 0 0,1 0 0 0 0,-1 0 0 0 0,1 0 0 0 0,-1 0 0 0 0,1 0 0 0 0,0-1 0 0 0,0 1 0 0 0,0 0 0 0 0,1 0 0 0 0,-1-1 0 0 0,1 1 0 0 0,-1-1 0 0 0,1 1 0 0 0,3 2 0 0 0,-1 0-97 0 0,1-1 0 0 0,0 0 0 0 0,0 0 0 0 0,1 0-1 0 0,-1-1 1 0 0,11 5 0 0 0,7 1-1405 0 0,-1-1 0 0 0,46 10 0 0 0,-60-16 913 0 0,33 8-666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37.934"/>
    </inkml:context>
    <inkml:brush xml:id="br0">
      <inkml:brushProperty name="width" value="0.05" units="cm"/>
      <inkml:brushProperty name="height" value="0.05" units="cm"/>
    </inkml:brush>
  </inkml:definitions>
  <inkml:trace contextRef="#ctx0" brushRef="#br0">52 68 5257 0 0,'-1'-1'53'0'0,"0"0"0"0"0,0 0 0 0 0,1 1 1 0 0,-1-1-1 0 0,0 0 0 0 0,1 0 0 0 0,-1 0 0 0 0,1 0 0 0 0,-1 0 0 0 0,1 0 0 0 0,-1 0 0 0 0,1 0 0 0 0,0 0 0 0 0,-1 0 1 0 0,1 0-1 0 0,0 0 0 0 0,0-1 0 0 0,0 1 0 0 0,0 0 0 0 0,0 0 0 0 0,0-2 0 0 0,0 0 242 0 0,0 1 0 0 0,0 0-1 0 0,-1-1 1 0 0,1 1 0 0 0,-1-1 0 0 0,1 1-1 0 0,-1 0 1 0 0,0-1 0 0 0,0 1 0 0 0,0 0-1 0 0,0 0 1 0 0,0 0 0 0 0,-3-4 0 0 0,3 5-180 0 0,1 1 1 0 0,-1-1-1 0 0,1 0 1 0 0,-1 1 0 0 0,1-1-1 0 0,-1 1 1 0 0,0-1-1 0 0,1 1 1 0 0,-1 0 0 0 0,0-1-1 0 0,1 1 1 0 0,-1 0-1 0 0,0-1 1 0 0,0 1 0 0 0,0 0-1 0 0,1 0 1 0 0,-1-1-1 0 0,0 1 1 0 0,0 0 0 0 0,0 0-1 0 0,1 0 1 0 0,-1 0-1 0 0,0 0 1 0 0,0 0 0 0 0,-1 1-1 0 0,-2 21 545 0 0,3-9-651 0 0,-5 125 736 0 0,7-119-680 0 0,0-1 0 0 0,1 0 0 0 0,1 1 0 0 0,1-1 1 0 0,8 25-1 0 0,0-6 121 0 0,-10-28-141 0 0,0-1 0 0 0,0 1 0 0 0,1-1 0 0 0,0 0 0 0 0,1 0 0 0 0,0 0 0 0 0,0 0 0 0 0,0 0 0 0 0,1-1 1 0 0,0 0-1 0 0,11 12 0 0 0,-11-18 102 0 0,0 0 1 0 0,0 0 0 0 0,-1 0-1 0 0,1 0 1 0 0,0-1-1 0 0,0 0 1 0 0,0 0 0 0 0,0 0-1 0 0,-1 0 1 0 0,1-1 0 0 0,0 0-1 0 0,0 0 1 0 0,-1 0-1 0 0,1-1 1 0 0,8-4 0 0 0,-9 2-29 0 0,0 0 0 0 0,0 0 0 0 0,-1 0 0 0 0,0-1 0 0 0,0 0 0 0 0,0 1 0 0 0,-1-1 0 0 0,1 0 0 0 0,-1-1 0 0 0,0 1 0 0 0,1-8 0 0 0,6-11-99 0 0,88-179 569 0 0,-96 201-578 0 0,0 0 0 0 0,-1 0 0 0 0,1 1 0 0 0,0-1-1 0 0,0 1 1 0 0,0-1 0 0 0,0 1 0 0 0,0-1 0 0 0,1 1-1 0 0,-1 0 1 0 0,0-1 0 0 0,1 1 0 0 0,-1 0 0 0 0,1 0 0 0 0,-1 0-1 0 0,1 0 1 0 0,0 0 0 0 0,2-1 0 0 0,-2 2-9 0 0,-1 0-1 0 0,0 0 1 0 0,0 0 0 0 0,1 1 0 0 0,-1-1 0 0 0,0 0-1 0 0,0 1 1 0 0,0-1 0 0 0,0 0 0 0 0,0 1 0 0 0,1 0-1 0 0,-1-1 1 0 0,0 1 0 0 0,0 0 0 0 0,0-1-1 0 0,0 1 1 0 0,-1 0 0 0 0,1 0 0 0 0,0 0 0 0 0,0 0-1 0 0,0 0 1 0 0,-1 0 0 0 0,1 0 0 0 0,0 0 0 0 0,0 2-1 0 0,52 100 76 0 0,-40-73-150 0 0,2-1-1 0 0,29 43 0 0 0,-27-47 65 0 0,2-2-1 0 0,1 0 1 0 0,1-1-1 0 0,40 31 0 0 0,-59-50 33 0 0,1-1-1 0 0,0 0 0 0 0,0 0 1 0 0,0 0-1 0 0,0-1 0 0 0,0 1 1 0 0,0-1-1 0 0,0 0 0 0 0,1 0 1 0 0,-1 0-1 0 0,1 0 0 0 0,-1 0 0 0 0,0-1 1 0 0,8 1-1 0 0,-9-2-2 0 0,1 1 0 0 0,-1-1 1 0 0,0 0-1 0 0,1 0 0 0 0,-1 0 0 0 0,0 0 0 0 0,0 0 0 0 0,1 0 0 0 0,-1-1 0 0 0,0 1 1 0 0,0-1-1 0 0,0 0 0 0 0,-1 1 0 0 0,1-1 0 0 0,0 0 0 0 0,-1 0 0 0 0,1 0 1 0 0,-1 0-1 0 0,1 0 0 0 0,0-3 0 0 0,6-10 48 0 0,-1 0 0 0 0,-1 0 0 0 0,0-1 0 0 0,6-26 0 0 0,8-68 98 0 0,-17 85-107 0 0,3-11-167 0 0,14-86-355 0 0,-3 42-3649 0 0,-16 79 3646 0 0,-1-1 1 0 0,0 1 0 0 0,1 0-1 0 0,-1 0 1 0 0,1-1-1 0 0,-1 1 1 0 0,1 0 0 0 0,-1 0-1 0 0,1 0 1 0 0,0 0 0 0 0,0 0-1 0 0,0 0 1 0 0,-1 0 0 0 0,1 0-1 0 0,0 0 1 0 0,0 0 0 0 0,0 0-1 0 0,3-1 1 0 0,6-1-1376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7.681"/>
    </inkml:context>
    <inkml:brush xml:id="br0">
      <inkml:brushProperty name="width" value="0.05" units="cm"/>
      <inkml:brushProperty name="height" value="0.05" units="cm"/>
    </inkml:brush>
  </inkml:definitions>
  <inkml:trace contextRef="#ctx0" brushRef="#br0">12 33 7058 0 0,'0'0'-7'0'0,"-1"0"1"0"0,1 0 0 0 0,0 0 0 0 0,-1 0-1 0 0,1 0 1 0 0,-1 0 0 0 0,1 0 0 0 0,-1 0 0 0 0,1 0-1 0 0,0 0 1 0 0,-1 0 0 0 0,1 0 0 0 0,-1 0 0 0 0,1 0-1 0 0,-1 0 1 0 0,1-1 0 0 0,0 1 0 0 0,-1 0 0 0 0,1 0-1 0 0,0 0 1 0 0,-1-1 0 0 0,1 1 0 0 0,-1 0-1 0 0,1 0 1 0 0,0-1 0 0 0,0 1 0 0 0,-1-1 0 0 0,8-7 966 0 0,22-6 1225 0 0,-6 11-1365 0 0,1 1 1 0 0,0 0-1 0 0,45 5 1 0 0,-68-3-799 0 0,1 1 1 0 0,-1 0-1 0 0,1 0 0 0 0,-1 0 1 0 0,1 0-1 0 0,-1 0 0 0 0,1 0 1 0 0,-1 0-1 0 0,0 0 1 0 0,0 0-1 0 0,1 1 0 0 0,-1-1 1 0 0,0 0-1 0 0,0 1 0 0 0,0-1 1 0 0,-1 1-1 0 0,1-1 1 0 0,0 1-1 0 0,-1 0 0 0 0,1-1 1 0 0,-1 1-1 0 0,1 0 0 0 0,-1-1 1 0 0,0 1-1 0 0,1 0 0 0 0,-1 0 1 0 0,0 2-1 0 0,0 0-111 0 0,0-1 0 0 0,1 1 0 0 0,-1 0 0 0 0,-1-1 0 0 0,1 1 0 0 0,0 0-1 0 0,-1-1 1 0 0,0 1 0 0 0,0-1 0 0 0,0 1 0 0 0,0-1 0 0 0,-3 6 0 0 0,-3-1-93 0 0,0-2 0 0 0,-1 1 0 0 0,1-1 1 0 0,-1 0-1 0 0,0-1 0 0 0,-1 1 0 0 0,-16 7 0 0 0,-19 12-182 0 0,44-25 370 0 0,0 0 0 0 0,1 0 1 0 0,-1 0-1 0 0,0 0 1 0 0,0 0-1 0 0,1 0 1 0 0,-1 0-1 0 0,0 0 0 0 0,1 0 1 0 0,-1 0-1 0 0,0 1 1 0 0,0-1-1 0 0,1 0 0 0 0,-1 0 1 0 0,0 0-1 0 0,0 0 1 0 0,0 1-1 0 0,1-1 0 0 0,-1 0 1 0 0,0 0-1 0 0,0 0 1 0 0,0 1-1 0 0,0-1 0 0 0,1 0 1 0 0,-1 0-1 0 0,0 1 1 0 0,0-1-1 0 0,0 0 0 0 0,0 1 1 0 0,0-1-1 0 0,0 0 1 0 0,0 0-1 0 0,0 1 0 0 0,0-1 1 0 0,0 0-1 0 0,0 1 1 0 0,0-1-1 0 0,0 0 0 0 0,0 0 1 0 0,0 1-1 0 0,0-1 1 0 0,0 0-1 0 0,0 1 0 0 0,0-1 1 0 0,0 0-1 0 0,0 0 1 0 0,-1 1-1 0 0,1-1 0 0 0,0 0 1 0 0,0 0-1 0 0,0 1 1 0 0,0-1-1 0 0,-1 0 0 0 0,1 0 1 0 0,0 0-1 0 0,0 1 1 0 0,0-1-1 0 0,-1 0 1 0 0,1 0-1 0 0,0 0 0 0 0,0 0 1 0 0,-1 0-1 0 0,1 0 1 0 0,0 1-1 0 0,-1-1 0 0 0,1 0 1 0 0,0 0-1 0 0,-1 0 1 0 0,29 3 1093 0 0,-21-2-926 0 0,19 3 484 0 0,0 1 1 0 0,0 2-1 0 0,31 11 1 0 0,-49-15-480 0 0,0 0 0 0 0,0 0 1 0 0,0 1-1 0 0,-1 0 1 0 0,1 1-1 0 0,-1 0 0 0 0,0 0 1 0 0,0 1-1 0 0,-1-1 1 0 0,0 1-1 0 0,0 1 0 0 0,0-1 1 0 0,9 15-1 0 0,-13-19-190 0 0,-1 1-1 0 0,1 0 1 0 0,-1 0-1 0 0,0 0 1 0 0,0 0 0 0 0,0 0-1 0 0,0 0 1 0 0,0 0-1 0 0,0 0 1 0 0,-1 0-1 0 0,0 0 1 0 0,1 0-1 0 0,-1 1 1 0 0,0-1 0 0 0,-1 0-1 0 0,1 0 1 0 0,-1 0-1 0 0,1 0 1 0 0,-1 0-1 0 0,0 1 1 0 0,0-1-1 0 0,0-1 1 0 0,0 1 0 0 0,-1 0-1 0 0,1 0 1 0 0,-1 0-1 0 0,0-1 1 0 0,0 1-1 0 0,0-1 1 0 0,0 1 0 0 0,0-1-1 0 0,0 0 1 0 0,-1 0-1 0 0,1 0 1 0 0,-1 0-1 0 0,1 0 1 0 0,-1-1-1 0 0,0 1 1 0 0,0-1 0 0 0,0 1-1 0 0,0-1 1 0 0,0 0-1 0 0,0 0 1 0 0,-5 0-1 0 0,-9 3-350 0 0,0-1-1 0 0,-33 1 1 0 0,-36-6-4233 0 0,83 1 4263 0 0,0 1 0 0 0,1-1 0 0 0,-1 1 1 0 0,0-1-1 0 0,0 0 0 0 0,1 0 0 0 0,-1 0 0 0 0,0 0 1 0 0,1 0-1 0 0,-1-1 0 0 0,1 1 0 0 0,0-1 0 0 0,-1 0 1 0 0,-2-2-1 0 0,-3-7-1642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8.082"/>
    </inkml:context>
    <inkml:brush xml:id="br0">
      <inkml:brushProperty name="width" value="0.05" units="cm"/>
      <inkml:brushProperty name="height" value="0.05" units="cm"/>
    </inkml:brush>
  </inkml:definitions>
  <inkml:trace contextRef="#ctx0" brushRef="#br0">1 0 9322 0 0,'0'0'-23'0'0,"0"22"1997"0"0,10 30 1808 0 0,-5-30-3245 0 0,-2-1 0 0 0,3 40 0 0 0,-7-7-427 0 0,2 66-574 0 0,10-43-3520 0 0,-11-75 3712 0 0,1 0 1 0 0,-1 0-1 0 0,1-1 1 0 0,-1 1-1 0 0,1 0 1 0 0,0 0-1 0 0,0-1 0 0 0,0 1 1 0 0,0 0-1 0 0,2 1 1 0 0,5 4-444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8.474"/>
    </inkml:context>
    <inkml:brush xml:id="br0">
      <inkml:brushProperty name="width" value="0.05" units="cm"/>
      <inkml:brushProperty name="height" value="0.05" units="cm"/>
    </inkml:brush>
  </inkml:definitions>
  <inkml:trace contextRef="#ctx0" brushRef="#br0">11 272 12203 0 0,'-1'0'-4'0'0,"1"0"1"0"0,-1 0 0 0 0,1 0 0 0 0,-1 0 0 0 0,1 0-1 0 0,0 0 1 0 0,-1 0 0 0 0,1-1 0 0 0,-1 1 0 0 0,1 0-1 0 0,0 0 1 0 0,-1 0 0 0 0,1-1 0 0 0,-1 1 0 0 0,1 0 0 0 0,0-1-1 0 0,-1 1 1 0 0,1 0 0 0 0,0 0 0 0 0,0-1 0 0 0,-1 1-1 0 0,1-1 1 0 0,0 1 0 0 0,0 0 0 0 0,-1-1 0 0 0,1 1-1 0 0,0-1 1 0 0,0 1 0 0 0,0 0 0 0 0,0-1 0 0 0,0 1-1 0 0,-1-1 1 0 0,1 1 0 0 0,0-1 0 0 0,0 1 0 0 0,0-1-1 0 0,0 1 1 0 0,1-1 0 0 0,-1 1 0 0 0,0 0 0 0 0,0-1 0 0 0,0 1-1 0 0,0-1 1 0 0,0 1 0 0 0,0-1 0 0 0,1 1 0 0 0,-1 0-1 0 0,0-1 1 0 0,0 1 0 0 0,1 0 0 0 0,-1-1 0 0 0,0 1-1 0 0,1 0 1 0 0,-1-1 0 0 0,0 1 0 0 0,1 0 0 0 0,-1-1-1 0 0,0 1 1 0 0,1 0 0 0 0,1-2-1 0 0,1 0-1 0 0,-1 1 1 0 0,0-1 0 0 0,1 1-1 0 0,-1-1 1 0 0,1 1 0 0 0,-1 0-1 0 0,5-1 1 0 0,96-10 1058 0 0,-18 2-1564 0 0,1-2-36 0 0,75-16-2877 0 0,-135 21 3638 0 0</inkml:trace>
  <inkml:trace contextRef="#ctx0" brushRef="#br0" timeOffset="1">158 0 8914 0 0,'0'0'-8'0'0,"-5"19"2072"0"0,2 68 2622 0 0,5-61-3776 0 0,1 0 0 0 0,12 49 1 0 0,13 40-1602 0 0,-13-39-4494 0 0,-14-60 4677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9.499"/>
    </inkml:context>
    <inkml:brush xml:id="br0">
      <inkml:brushProperty name="width" value="0.05" units="cm"/>
      <inkml:brushProperty name="height" value="0.05" units="cm"/>
    </inkml:brush>
  </inkml:definitions>
  <inkml:trace contextRef="#ctx0" brushRef="#br0">62 58 8674 0 0,'-1'-4'11'0'0,"-1"-1"0"0"0,1 0-1 0 0,-1 1 1 0 0,0-1 0 0 0,0 1 0 0 0,-5-7 0 0 0,6 10 195 0 0,0-1 1 0 0,0 1-1 0 0,0 0 1 0 0,0-1-1 0 0,0 1 1 0 0,-1 0-1 0 0,1-1 1 0 0,0 1-1 0 0,-1 0 1 0 0,1 0 0 0 0,-1 0-1 0 0,0 1 1 0 0,1-1-1 0 0,-1 0 1 0 0,0 0-1 0 0,1 1 1 0 0,-1-1-1 0 0,0 1 1 0 0,0 0-1 0 0,-1-1 1 0 0,2 2-97 0 0,0-1 0 0 0,0 1 1 0 0,1 0-1 0 0,-1-1 0 0 0,0 1 0 0 0,0 0 1 0 0,1 0-1 0 0,-1 0 0 0 0,1-1 0 0 0,-1 1 1 0 0,1 0-1 0 0,-1 0 0 0 0,1 0 1 0 0,0 0-1 0 0,-1 0 0 0 0,1 0 0 0 0,0 0 1 0 0,0 0-1 0 0,-1 0 0 0 0,1 0 0 0 0,0 0 1 0 0,0 0-1 0 0,0 0 0 0 0,1 1 0 0 0,-3 32 651 0 0,2-32-625 0 0,0 11 130 0 0,-1-1 1 0 0,2 1-1 0 0,0-1 1 0 0,0 1 0 0 0,1-1-1 0 0,1 0 1 0 0,0 1-1 0 0,1-1 1 0 0,0 0 0 0 0,10 20-1 0 0,76 156 860 0 0,-69-121-1470 0 0,-20-66 346 0 0,-1-1 0 0 0,1 0 1 0 0,-1 0-1 0 0,1 0 0 0 0,-1 1 0 0 0,1-1 1 0 0,0 0-1 0 0,-1 0 0 0 0,1 0 0 0 0,-1 0 1 0 0,1 0-1 0 0,0 0 0 0 0,-1 0 1 0 0,1 0-1 0 0,-1 0 0 0 0,1 0 0 0 0,0-1 1 0 0,-1 1-1 0 0,1 0 0 0 0,-1 0 0 0 0,1 0 1 0 0,-1-1-1 0 0,1 1 0 0 0,-1 0 0 0 0,1-1 1 0 0,-1 1-1 0 0,1 0 0 0 0,-1-1 1 0 0,1 1-1 0 0,-1-1 0 0 0,1 1 0 0 0,-1-1 1 0 0,1 0-1 0 0,15-14 42 0 0,28-36 253 0 0,47-69 1 0 0,-79 102-227 0 0,-9 14-54 0 0,0 0-1 0 0,1-1 1 0 0,0 1 0 0 0,-1 1 0 0 0,1-1 0 0 0,1 0 0 0 0,-1 1 0 0 0,0 0 0 0 0,1 0 0 0 0,5-2 0 0 0,-9 4-34 0 0,1 1-1 0 0,-1-1 1 0 0,1 1-1 0 0,-1-1 1 0 0,1 1 0 0 0,0 0-1 0 0,-1-1 1 0 0,1 1-1 0 0,-1 0 1 0 0,1 0-1 0 0,0 0 1 0 0,-1 0-1 0 0,1 1 1 0 0,-1-1 0 0 0,1 0-1 0 0,0 1 1 0 0,-1-1-1 0 0,1 1 1 0 0,-1-1-1 0 0,1 1 1 0 0,-1 0-1 0 0,0 0 1 0 0,1 0 0 0 0,-1 0-1 0 0,0 0 1 0 0,1 0-1 0 0,-1 0 1 0 0,0 0-1 0 0,0 0 1 0 0,0 0-1 0 0,0 1 1 0 0,0-1-1 0 0,0 0 1 0 0,-1 1 0 0 0,2 2-1 0 0,36 76-60 0 0,-33-64 47 0 0,1 0 0 0 0,1-1 0 0 0,1 0 0 0 0,0-1 0 0 0,1 0 0 0 0,0 0 0 0 0,1 0 0 0 0,1-2 0 0 0,16 17 0 0 0,-25-27 46 0 0,-1-1-1 0 0,1 1 0 0 0,0-1 1 0 0,0 0-1 0 0,0 0 1 0 0,0 0-1 0 0,0 0 1 0 0,0 0-1 0 0,0 0 1 0 0,0-1-1 0 0,0 1 1 0 0,1 0-1 0 0,-1-1 1 0 0,0 0-1 0 0,0 0 1 0 0,0 1-1 0 0,1-1 1 0 0,-1 0-1 0 0,0-1 1 0 0,4 0-1 0 0,-5 1-6 0 0,1-1-1 0 0,0 0 1 0 0,-1 0-1 0 0,1 1 1 0 0,-1-1-1 0 0,0 0 1 0 0,1-1-1 0 0,-1 1 1 0 0,0 0-1 0 0,0 0 1 0 0,0-1-1 0 0,1 1 1 0 0,-1 0-1 0 0,-1-1 1 0 0,1 1-1 0 0,0-1 1 0 0,0 1-1 0 0,0-1 1 0 0,-1 0-1 0 0,1 1 1 0 0,-1-1-1 0 0,1 0 1 0 0,-1 1-1 0 0,0-1 1 0 0,0 0-1 0 0,0-2 1 0 0,6-113-252 0 0,-6-1-3692 0 0,-1 45-193 0 0,1 72 4064 0 0,0 1 0 0 0,0-1 0 0 0,0 0-1 0 0,0 1 1 0 0,0-1 0 0 0,0 0 0 0 0,0 1-1 0 0,0-1 1 0 0,0 0 0 0 0,0 1 0 0 0,0-1-1 0 0,0 0 1 0 0,1 1 0 0 0,-1-1 0 0 0,0 1-1 0 0,0-1 1 0 0,1 0 0 0 0,-1 1 0 0 0,0-1-1 0 0,1 1 1 0 0,-1-1 0 0 0,1 1 0 0 0,-1-1-1 0 0,0 1 1 0 0,1-1 0 0 0,-1 1 0 0 0,1 0-1 0 0,0-1 1 0 0,-1 1 0 0 0,1 0 0 0 0,-1-1-1 0 0,1 1 1 0 0,-1 0 0 0 0,1-1 0 0 0,0 1-1 0 0,-1 0 1 0 0,1 0 0 0 0,0 0 0 0 0,-1 0-1 0 0,2 0 1 0 0,9-1-1107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09.871"/>
    </inkml:context>
    <inkml:brush xml:id="br0">
      <inkml:brushProperty name="width" value="0.05" units="cm"/>
      <inkml:brushProperty name="height" value="0.05" units="cm"/>
    </inkml:brush>
  </inkml:definitions>
  <inkml:trace contextRef="#ctx0" brushRef="#br0">56 90 9386 0 0,'0'-4'27'0'0,"0"-1"0"0"0,0 1 0 0 0,1-1 1 0 0,0 1-1 0 0,-1-1 0 0 0,1 1 0 0 0,1 0 0 0 0,-1-1 0 0 0,4-6 1 0 0,-4 8 105 0 0,1 1 0 0 0,0 0 0 0 0,-1 0 0 0 0,1 0 0 0 0,0 0 0 0 0,0 0 0 0 0,0 1 0 0 0,0-1 0 0 0,0 0 0 0 0,1 1 0 0 0,-1 0 0 0 0,0-1 0 0 0,1 1 0 0 0,-1 0 0 0 0,1 0 0 0 0,-1 1 0 0 0,1-1 0 0 0,4 0 0 0 0,14-3 661 0 0,0 1 0 0 0,0 2 0 0 0,0 0-1 0 0,33 3 1 0 0,-51-2-763 0 0,-1 1 0 0 0,1 0-1 0 0,-1-1 1 0 0,0 1 0 0 0,1 1-1 0 0,-1-1 1 0 0,0 0 0 0 0,0 0-1 0 0,0 1 1 0 0,0-1 0 0 0,0 1 0 0 0,0 0-1 0 0,0 0 1 0 0,0-1 0 0 0,-1 1-1 0 0,1 0 1 0 0,-1 0 0 0 0,1 1 0 0 0,-1-1-1 0 0,0 0 1 0 0,0 0 0 0 0,0 1-1 0 0,0-1 1 0 0,0 1 0 0 0,0-1-1 0 0,-1 1 1 0 0,1-1 0 0 0,-1 1 0 0 0,0-1-1 0 0,0 1 1 0 0,0 2 0 0 0,1 1-57 0 0,-1-1-1 0 0,0 1 1 0 0,-1-1 0 0 0,1 1 0 0 0,-1-1 0 0 0,0 1-1 0 0,0-1 1 0 0,-1 1 0 0 0,1-1 0 0 0,-1 0 0 0 0,-1 0 0 0 0,1 0-1 0 0,-5 8 1 0 0,-15 10-353 0 0,0-2 0 0 0,-2 0 0 0 0,0-1 0 0 0,-38 23 0 0 0,-17 15 349 0 0,75-55 93 0 0,1-1 1 0 0,-1 1-1 0 0,1 0 1 0 0,0 0 0 0 0,0 0-1 0 0,0 0 1 0 0,1 1 0 0 0,-1-1-1 0 0,1 1 1 0 0,0-1 0 0 0,0 1-1 0 0,0 0 1 0 0,0 0 0 0 0,1 0-1 0 0,0 0 1 0 0,-1 0-1 0 0,0 7 1 0 0,3-10-67 0 0,0 0 0 0 0,-1-1-1 0 0,1 1 1 0 0,0-1 0 0 0,0 1 0 0 0,-1-1 0 0 0,1 1-1 0 0,0-1 1 0 0,0 1 0 0 0,0-1 0 0 0,0 0-1 0 0,0 1 1 0 0,0-1 0 0 0,-1 0 0 0 0,1 0 0 0 0,0 0-1 0 0,0 0 1 0 0,0 0 0 0 0,0 0 0 0 0,0 0-1 0 0,0 0 1 0 0,0 0 0 0 0,0 0 0 0 0,1-1 0 0 0,1 1-56 0 0,99-3-3385 0 0,161-25-1 0 0,-215 20 3165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0.319"/>
    </inkml:context>
    <inkml:brush xml:id="br0">
      <inkml:brushProperty name="width" value="0.05" units="cm"/>
      <inkml:brushProperty name="height" value="0.05" units="cm"/>
    </inkml:brush>
  </inkml:definitions>
  <inkml:trace contextRef="#ctx0" brushRef="#br0">7 78 11570 0 0,'-1'-4'-16'0'0,"-1"0"0"0"0,1 0 0 0 0,0-1 0 0 0,1 1 0 0 0,-1 0 0 0 0,1-7 0 0 0,0 10 14 0 0,0-1-1 0 0,0 1 1 0 0,1 0 0 0 0,-1 0 0 0 0,1-1-1 0 0,-1 1 1 0 0,1 0 0 0 0,-1 0 0 0 0,1 0-1 0 0,0 0 1 0 0,0 0 0 0 0,-1 0-1 0 0,1 0 1 0 0,0 0 0 0 0,0 0 0 0 0,0 0-1 0 0,0 0 1 0 0,0 0 0 0 0,0 0-1 0 0,0 1 1 0 0,0-1 0 0 0,1 1 0 0 0,-1-1-1 0 0,2 0 1 0 0,14-4 253 0 0,-1 1 0 0 0,1 1-1 0 0,0 1 1 0 0,-1 0 0 0 0,1 1-1 0 0,0 1 1 0 0,32 4 0 0 0,-47-4-189 0 0,1 0-1 0 0,-1 1 1 0 0,0-1 0 0 0,1 1 0 0 0,-1 0 0 0 0,0-1-1 0 0,0 1 1 0 0,1 0 0 0 0,-1 0 0 0 0,0 1 0 0 0,0-1-1 0 0,0 0 1 0 0,0 1 0 0 0,-1-1 0 0 0,1 1-1 0 0,0-1 1 0 0,-1 1 0 0 0,1 0 0 0 0,-1 0 0 0 0,1 0-1 0 0,-1 0 1 0 0,0 0 0 0 0,0 0 0 0 0,0 0 0 0 0,0 0-1 0 0,0 1 1 0 0,0-1 0 0 0,0 0 0 0 0,-1 1-1 0 0,0-1 1 0 0,1 5 0 0 0,0-2 46 0 0,-1-1 0 0 0,0 1 0 0 0,0-1 0 0 0,-1 1 0 0 0,1-1-1 0 0,-1 1 1 0 0,0-1 0 0 0,0 1 0 0 0,0-1 0 0 0,-1 0 0 0 0,0 1 0 0 0,0-1 0 0 0,0 0 0 0 0,0 0 0 0 0,0 0-1 0 0,-4 3 1 0 0,-64 62-1165 0 0,48-50 1180 0 0,0 2-1 0 0,-30 38 0 0 0,50-56-193 0 0,0-1 0 0 0,0 1 1 0 0,1-1-1 0 0,-1 1 1 0 0,1 0-1 0 0,-1 0 0 0 0,1 0 1 0 0,0 0-1 0 0,0 0 1 0 0,0 0-1 0 0,0 0 0 0 0,1 0 1 0 0,-1 5-1 0 0,39-6 343 0 0,332-24-9252 0 0,-320 15 7822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0.723"/>
    </inkml:context>
    <inkml:brush xml:id="br0">
      <inkml:brushProperty name="width" value="0.05" units="cm"/>
      <inkml:brushProperty name="height" value="0.05" units="cm"/>
    </inkml:brush>
  </inkml:definitions>
  <inkml:trace contextRef="#ctx0" brushRef="#br0">5 164 10258 0 0,'-1'-7'15'0'0,"0"0"0"0"0,0 0 0 0 0,0 0 0 0 0,1 0 0 0 0,0 1 0 0 0,0-1 0 0 0,1 0 0 0 0,-1 0 0 0 0,4-12 0 0 0,-2 16 5 0 0,-1 0-1 0 0,0 0 1 0 0,1 0 0 0 0,0 0-1 0 0,0 1 1 0 0,0-1-1 0 0,0 0 1 0 0,0 1-1 0 0,0 0 1 0 0,1-1-1 0 0,-1 1 1 0 0,1 0 0 0 0,0 0-1 0 0,-1 0 1 0 0,1 1-1 0 0,0-1 1 0 0,0 1-1 0 0,0-1 1 0 0,0 1 0 0 0,0 0-1 0 0,1 0 1 0 0,4 0-1 0 0,21-4 702 0 0,1 2 1 0 0,-1 1-1 0 0,32 2 0 0 0,-37 0-189 0 0,-20 0-463 0 0,0 0-1 0 0,0 0 1 0 0,1 1 0 0 0,-1 0-1 0 0,0 0 1 0 0,0 0 0 0 0,0 0 0 0 0,0 1-1 0 0,0-1 1 0 0,0 1 0 0 0,0 0-1 0 0,-1 0 1 0 0,1 1 0 0 0,0-1-1 0 0,-1 1 1 0 0,0-1 0 0 0,0 1-1 0 0,0 0 1 0 0,0 1 0 0 0,0-1-1 0 0,-1 0 1 0 0,1 1 0 0 0,-1-1-1 0 0,0 1 1 0 0,0 0 0 0 0,0 0-1 0 0,-1 0 1 0 0,1 0 0 0 0,1 7 0 0 0,2 9 215 0 0,-2 1 0 0 0,0-1 0 0 0,-1 1 1 0 0,-1 35-1 0 0,-2-49-311 0 0,0 1 0 0 0,-1 0-1 0 0,0 0 1 0 0,0 0 0 0 0,0-1 0 0 0,-1 1-1 0 0,-1-1 1 0 0,1 0 0 0 0,-1 0 0 0 0,0 0-1 0 0,-1-1 1 0 0,0 1 0 0 0,0-1 0 0 0,-7 7-1 0 0,-6 6-499 0 0,-1-1 0 0 0,-1-1 1 0 0,-23 15-1 0 0,-4-6-723 0 0,46-25 1150 0 0,23-17-740 0 0,-14 12 854 0 0,12-9 208 0 0,0 0-1 0 0,-2-1 1 0 0,1-1-1 0 0,-2-1 0 0 0,0 0 1 0 0,-1-1-1 0 0,-1-1 1 0 0,0-1-1 0 0,-1 0 0 0 0,-1-1 1 0 0,-1 0-1 0 0,17-41 0 0 0,-17 30 163 0 0,-2 0 0 0 0,-1 0 0 0 0,5-37-1 0 0,-13 62-286 0 0,2-9 152 0 0,-3 15-232 0 0,0 0 0 0 0,0 0-1 0 0,0-1 1 0 0,0 1 0 0 0,0 0 0 0 0,0 0 0 0 0,0 0 0 0 0,0-1-1 0 0,0 1 1 0 0,0 0 0 0 0,0 0 0 0 0,0 0 0 0 0,0 0 0 0 0,-1-1-1 0 0,1 1 1 0 0,0 0 0 0 0,0 0 0 0 0,0 0 0 0 0,0 0-1 0 0,0 0 1 0 0,0-1 0 0 0,0 1 0 0 0,-1 0 0 0 0,1 0 0 0 0,0 0-1 0 0,0 0 1 0 0,0 0 0 0 0,0 0 0 0 0,0 0 0 0 0,-1 0 0 0 0,1-1-1 0 0,0 1 1 0 0,0 0 0 0 0,0 0 0 0 0,-1 0 0 0 0,1 0-1 0 0,0 0 1 0 0,0 0 0 0 0,0 0 0 0 0,0 0 0 0 0,-1 0 0 0 0,1 0-1 0 0,0 0 1 0 0,0 0 0 0 0,0 0 0 0 0,0 0 0 0 0,-1 1 0 0 0,1-1-1 0 0,0 0 1 0 0,0 0 0 0 0,0 0 0 0 0,0 0 0 0 0,-1 0-1 0 0,1 0 1 0 0,0 0 0 0 0,0 0 0 0 0,0 0 0 0 0,0 1 0 0 0,-1-1-1 0 0,-3 3 47 0 0,-1 1 0 0 0,1-1-1 0 0,0 1 1 0 0,0 0 0 0 0,0 0-1 0 0,0 0 1 0 0,1 1 0 0 0,0-1-1 0 0,-5 9 1 0 0,-24 50 149 0 0,27-52-180 0 0,-4 10-189 0 0,0 0 0 0 0,2 1 0 0 0,1 0-1 0 0,0 0 1 0 0,2 1 0 0 0,1-1 0 0 0,0 1-1 0 0,2 0 1 0 0,1 33 0 0 0,1-52-19 0 0,0 0 0 0 0,0 1-1 0 0,0-1 1 0 0,1 0 0 0 0,-1 0 0 0 0,1 0 0 0 0,0 1 0 0 0,0-2 0 0 0,1 1-1 0 0,-1 0 1 0 0,1 0 0 0 0,0-1 0 0 0,0 0 0 0 0,0 1 0 0 0,0-1 0 0 0,0 0-1 0 0,1-1 1 0 0,-1 1 0 0 0,1 0 0 0 0,0-1 0 0 0,8 4 0 0 0,6 3-1508 0 0,1-2-1 0 0,-1 1 1 0 0,28 5 0 0 0,-18-7 149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1.189"/>
    </inkml:context>
    <inkml:brush xml:id="br0">
      <inkml:brushProperty name="width" value="0.05" units="cm"/>
      <inkml:brushProperty name="height" value="0.05" units="cm"/>
    </inkml:brush>
  </inkml:definitions>
  <inkml:trace contextRef="#ctx0" brushRef="#br0">57 51 5745 0 0,'-2'-1'18'0'0,"1"-1"-1"0"0,-1 1 0 0 0,0-1 0 0 0,1 1 1 0 0,-1-1-1 0 0,1 0 0 0 0,0 1 1 0 0,0-1-1 0 0,-1 0 0 0 0,1 0 0 0 0,0 0 1 0 0,-1-4-1 0 0,2 5 111 0 0,0 1-1 0 0,0-1 1 0 0,1 0 0 0 0,-1 0 0 0 0,0 0-1 0 0,0 1 1 0 0,0-1 0 0 0,1 0 0 0 0,-1 0-1 0 0,0 0 1 0 0,1 1 0 0 0,-1-1-1 0 0,1 0 1 0 0,-1 1 0 0 0,1-1 0 0 0,-1 0-1 0 0,1 1 1 0 0,-1-1 0 0 0,1 1 0 0 0,0-1-1 0 0,-1 1 1 0 0,1-1 0 0 0,0 1-1 0 0,-1 0 1 0 0,1-1 0 0 0,0 1 0 0 0,0 0-1 0 0,-1-1 1 0 0,1 1 0 0 0,0 0 0 0 0,0 0-1 0 0,-1 0 1 0 0,1-1 0 0 0,0 1-1 0 0,0 0 1 0 0,0 0 0 0 0,1 1 0 0 0,35-5 2246 0 0,59 1 1 0 0,-71 4-2007 0 0,-24-1-367 0 0,1 0 0 0 0,-1 0 0 0 0,1 1 0 0 0,-1-1 0 0 0,1 1 1 0 0,-1-1-1 0 0,0 1 0 0 0,1-1 0 0 0,-1 1 0 0 0,0 0 0 0 0,1 0 0 0 0,-1 0 1 0 0,0 0-1 0 0,0 0 0 0 0,0 0 0 0 0,0 0 0 0 0,0 0 0 0 0,0 0 1 0 0,0 0-1 0 0,0 1 0 0 0,0-1 0 0 0,-1 0 0 0 0,1 1 0 0 0,0-1 0 0 0,-1 0 1 0 0,1 1-1 0 0,-1-1 0 0 0,0 1 0 0 0,1-1 0 0 0,-1 3 0 0 0,1-1-25 0 0,-1 0-1 0 0,0 0 0 0 0,1 0 0 0 0,-1-1 1 0 0,0 1-1 0 0,0 0 0 0 0,-1 0 0 0 0,1 0 1 0 0,-1 0-1 0 0,1 0 0 0 0,-1 0 1 0 0,0 0-1 0 0,0-1 0 0 0,0 1 0 0 0,-2 3 1 0 0,-7 6-307 0 0,-1-1 1 0 0,1-1-1 0 0,-19 14 0 0 0,-13 13 141 0 0,19-7-1241 0 0,22-29 1347 0 0,0 1 0 0 0,0-1-1 0 0,1 1 1 0 0,-1 0 0 0 0,0-1 0 0 0,1 1-1 0 0,-1 0 1 0 0,1 0 0 0 0,-1-1-1 0 0,1 1 1 0 0,0 0 0 0 0,0 0-1 0 0,0 0 1 0 0,0-1 0 0 0,0 1 0 0 0,0 0-1 0 0,1 0 1 0 0,0 3 0 0 0,1-4 103 0 0,0 0 0 0 0,0 1 0 0 0,0-1 0 0 0,0 0 0 0 0,0 0 0 0 0,0 0 0 0 0,1 0 0 0 0,-1-1 0 0 0,0 1 0 0 0,0-1 0 0 0,1 1 0 0 0,2-1 0 0 0,4 2 158 0 0,41 11-467 0 0,34 11 3165 0 0,-75-21-2377 0 0,-1 1 0 0 0,0 0 0 0 0,0 0 0 0 0,0 0 0 0 0,-1 1 0 0 0,1 0 0 0 0,7 7 0 0 0,-13-10-446 0 0,0-1-1 0 0,-1 1 1 0 0,1-1-1 0 0,-1 1 1 0 0,0 0 0 0 0,1 0-1 0 0,-1-1 1 0 0,0 1-1 0 0,0 0 1 0 0,0 0-1 0 0,0 0 1 0 0,-1 0-1 0 0,1 0 1 0 0,0 0-1 0 0,-1 1 1 0 0,1-1 0 0 0,-1 0-1 0 0,0 0 1 0 0,0 0-1 0 0,0 0 1 0 0,0 1-1 0 0,0-1 1 0 0,0 0-1 0 0,-1 0 1 0 0,1 0 0 0 0,-1 0-1 0 0,1 0 1 0 0,-1 0-1 0 0,0 1 1 0 0,0-2-1 0 0,0 1 1 0 0,0 0-1 0 0,0 0 1 0 0,0 0 0 0 0,-1 0-1 0 0,1-1 1 0 0,-1 1-1 0 0,1 0 1 0 0,-4 2-1 0 0,-2 2-192 0 0,0 0 0 0 0,0-1 0 0 0,-1 1 0 0 0,0-1 0 0 0,0-1 0 0 0,0 0 0 0 0,0 0-1 0 0,-11 3 1 0 0,4-3-214 0 0,-1 0 0 0 0,1-1 0 0 0,-21 1 0 0 0,-3-3-3509 0 0,-48-3 0 0 0,83 2 3581 0 0,0-1-1 0 0,1 1 1 0 0,-1 0 0 0 0,0-1 0 0 0,1 0 0 0 0,-1 0 0 0 0,1 0-1 0 0,-1 0 1 0 0,1-1 0 0 0,-1 1 0 0 0,1-1 0 0 0,0 0 0 0 0,0 0-1 0 0,-4-3 1 0 0,-4-5-789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1.768"/>
    </inkml:context>
    <inkml:brush xml:id="br0">
      <inkml:brushProperty name="width" value="0.05" units="cm"/>
      <inkml:brushProperty name="height" value="0.05" units="cm"/>
    </inkml:brush>
  </inkml:definitions>
  <inkml:trace contextRef="#ctx0" brushRef="#br0">1 43 5377 0 0,'0'-2'0'0'0,"-1"1"0"0"0,1-1 0 0 0,0 1 0 0 0,0-1 0 0 0,0 1 0 0 0,1-1 0 0 0,-1 1 0 0 0,0-1 0 0 0,0 1 0 0 0,1-1 0 0 0,-1 1 0 0 0,1-1 0 0 0,0 1 0 0 0,-1 0 0 0 0,1-1 0 0 0,0 1 0 0 0,0 0 0 0 0,-1 0 0 0 0,1-1 0 0 0,0 1 0 0 0,0 0 0 0 0,3-2 0 0 0,-1 2 0 0 0,1 0 0 0 0,0-1 0 0 0,-1 1 0 0 0,1 1 0 0 0,0-1 0 0 0,0 1 0 0 0,-1-1 0 0 0,5 1 0 0 0,-5 0 0 0 0,7-1 676 0 0,-1 0 0 0 0,1 1 0 0 0,0 1-1 0 0,-1-1 1 0 0,1 1 0 0 0,0 1 0 0 0,-1 0 0 0 0,1 0-1 0 0,8 4 1 0 0,-14-4-356 0 0,0 1 0 0 0,0-1-1 0 0,0 0 1 0 0,-1 1 0 0 0,1 0 0 0 0,-1 0-1 0 0,0 0 1 0 0,1 0 0 0 0,-2 0 0 0 0,1 1-1 0 0,0-1 1 0 0,-1 1 0 0 0,1 0 0 0 0,-1-1-1 0 0,0 1 1 0 0,0 0 0 0 0,0 1-1 0 0,-1-1 1 0 0,0 0 0 0 0,0 0 0 0 0,2 9-1 0 0,-2-7-306 0 0,-1-1 1 0 0,1 0-1 0 0,-1 1 0 0 0,0-1 0 0 0,0 1 0 0 0,0-1 0 0 0,-1 1 0 0 0,0-1 0 0 0,0 0 0 0 0,0 0 0 0 0,-1 1 0 0 0,1-1 0 0 0,-1 0 0 0 0,-4 7 0 0 0,1-5 37 0 0,-1 1-1 0 0,0-1 0 0 0,0 0 0 0 0,-1 0 0 0 0,0 0 1 0 0,0-1-1 0 0,-12 8 0 0 0,9-6 90 0 0,-61 47-495 0 0,71-55 354 0 0,0 1 1 0 0,-1-1 0 0 0,1 0-1 0 0,-1 0 1 0 0,1 1 0 0 0,0-1 0 0 0,-1 0-1 0 0,1 1 1 0 0,0-1 0 0 0,0 0 0 0 0,-1 1-1 0 0,1-1 1 0 0,0 0 0 0 0,0 1 0 0 0,-1-1-1 0 0,1 1 1 0 0,0-1 0 0 0,0 1 0 0 0,0-1-1 0 0,0 0 1 0 0,-1 1 0 0 0,1-1-1 0 0,0 1 1 0 0,0-1 0 0 0,0 1 0 0 0,0-1-1 0 0,0 1 1 0 0,0-1 0 0 0,0 0 0 0 0,1 1-1 0 0,-1-1 1 0 0,0 1 0 0 0,0-1 0 0 0,0 1-1 0 0,0-1 1 0 0,0 0 0 0 0,1 1 0 0 0,-1-1-1 0 0,0 1 1 0 0,0-1 0 0 0,1 0 0 0 0,-1 1-1 0 0,0-1 1 0 0,1 0 0 0 0,-1 1-1 0 0,0-1 1 0 0,1 0 0 0 0,-1 0 0 0 0,0 1-1 0 0,1-1 1 0 0,-1 0 0 0 0,1 0 0 0 0,-1 0-1 0 0,0 1 1 0 0,1-1 0 0 0,-1 0 0 0 0,1 0-1 0 0,-1 0 1 0 0,1 0 0 0 0,31 6-60 0 0,-29-6 96 0 0,195 11-878 0 0,-142-8-5103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4.223"/>
    </inkml:context>
    <inkml:brush xml:id="br0">
      <inkml:brushProperty name="width" value="0.05" units="cm"/>
      <inkml:brushProperty name="height" value="0.05" units="cm"/>
    </inkml:brush>
  </inkml:definitions>
  <inkml:trace contextRef="#ctx0" brushRef="#br0">0 248 928 0 0,'3'-2'98'0'0,"0"1"0"0"0,0-1-1 0 0,0 0 1 0 0,-1 0 0 0 0,1 0 0 0 0,-1 0-1 0 0,1 0 1 0 0,-1 0 0 0 0,0-1 0 0 0,0 1-1 0 0,0-1 1 0 0,0 0 0 0 0,0 1-1 0 0,-1-1 1 0 0,1 0 0 0 0,-1 0 0 0 0,0 0-1 0 0,0 0 1 0 0,0 0 0 0 0,0-1 0 0 0,0 1-1 0 0,-1 0 1 0 0,1 0 0 0 0,-1 0 0 0 0,0-1-1 0 0,0 1 1 0 0,0-4 0 0 0,0-11 567 0 0,0-5 2023 0 0,0 0 5979 0 0,0 51-8270 0 0,-4 58 1532 0 0,1-51-2044 0 0,2 1-1 0 0,5 46 1 0 0,-2-71 48 0 0,0-1 0 0 0,1-1 0 0 0,0 1 0 0 0,1 0 0 0 0,0-1 0 0 0,0 1 0 0 0,1-1 0 0 0,1 0 0 0 0,-1-1 0 0 0,1 1 0 0 0,0-1 1 0 0,1-1-1 0 0,10 11 0 0 0,-13-16 83 0 0,-1 0 1 0 0,1 0-1 0 0,0 0 1 0 0,0 0-1 0 0,0-1 1 0 0,0 1-1 0 0,0-1 1 0 0,0 0-1 0 0,0-1 1 0 0,0 1-1 0 0,0 0 1 0 0,1-1-1 0 0,-1 0 1 0 0,0 0-1 0 0,0-1 1 0 0,0 1-1 0 0,8-2 1 0 0,-3 0 76 0 0,-1-1 0 0 0,1 1 1 0 0,-1-1-1 0 0,0 0 1 0 0,0-1-1 0 0,0 0 0 0 0,10-7 1 0 0,-6 1-40 0 0,0 0 1 0 0,-1 0-1 0 0,-1-1 1 0 0,0 0-1 0 0,0 0 1 0 0,-1-1-1 0 0,-1-1 1 0 0,0 0-1 0 0,-1 0 0 0 0,0 0 1 0 0,-1-1-1 0 0,6-18 1 0 0,1-14 394 0 0,-1-2 1 0 0,6-69-1 0 0,-5 30-251 0 0,-8 67 170 0 0,-5 20-365 0 0,0 0-1 0 0,0 0 1 0 0,0 0 0 0 0,0 0 0 0 0,0 0 0 0 0,0 0 0 0 0,0 0 0 0 0,0 0 0 0 0,0 0 0 0 0,0 0 0 0 0,0 1-1 0 0,0-1 1 0 0,0 0 0 0 0,1 0 0 0 0,-1 0 0 0 0,0 0 0 0 0,0 0 0 0 0,0 0 0 0 0,0 0 0 0 0,0 0-1 0 0,0 0 1 0 0,0 0 0 0 0,0 0 0 0 0,0 0 0 0 0,0 0 0 0 0,0 0 0 0 0,0 0 0 0 0,0 0 0 0 0,0 0-1 0 0,0 0 1 0 0,1 0 0 0 0,-1 0 0 0 0,0 0 0 0 0,0 0 0 0 0,0 0 0 0 0,0 0 0 0 0,0 0 0 0 0,0 0-1 0 0,0 0 1 0 0,0 0 0 0 0,0 0 0 0 0,0 0 0 0 0,0-1 0 0 0,0 1 0 0 0,0 0 0 0 0,0 0 0 0 0,2 33-64 0 0,-2-13 59 0 0,33 245-240 0 0,-14-131 79 0 0,-15-95 124 0 0,-1 0-1 0 0,-5 75 1 0 0,0-107-32 0 0,1-1 0 0 0,-1 0-1 0 0,0 0 1 0 0,0 0 0 0 0,0 0-1 0 0,-1 0 1 0 0,0 0 0 0 0,0-1 0 0 0,-1 1-1 0 0,0-1 1 0 0,0 0 0 0 0,0 0-1 0 0,0 0 1 0 0,-1-1 0 0 0,0 1-1 0 0,0-1 1 0 0,0 0 0 0 0,0-1 0 0 0,0 1-1 0 0,-1-1 1 0 0,-10 5 0 0 0,-4 0-1146 0 0,1 0 1 0 0,-1-1-1 0 0,-1-1 1 0 0,1-1-1 0 0,-28 3 1 0 0,-9-5-3400 0 0,42-3 2636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39.226"/>
    </inkml:context>
    <inkml:brush xml:id="br0">
      <inkml:brushProperty name="width" value="0.05" units="cm"/>
      <inkml:brushProperty name="height" value="0.05" units="cm"/>
    </inkml:brush>
  </inkml:definitions>
  <inkml:trace contextRef="#ctx0" brushRef="#br0">0 65 1944 0 0,'0'-2'160'0'0,"0"1"0"0"0,0-1 0 0 0,1 1 0 0 0,-1-1 0 0 0,0 1 0 0 0,0-1 0 0 0,1 1 0 0 0,-1 0 0 0 0,1-1 0 0 0,-1 1-1 0 0,1-1 1 0 0,0 1 0 0 0,0 0 0 0 0,-1 0 0 0 0,1-1 0 0 0,0 1 0 0 0,0 0 0 0 0,0 0 0 0 0,0 0 0 0 0,2-2 0 0 0,29-11 2978 0 0,-25 12-2848 0 0,6-6 1198 0 0,-12 7-1451 0 0,0 0 1 0 0,0 0-1 0 0,0 1 1 0 0,0-1 0 0 0,0 1-1 0 0,0-1 1 0 0,1 1 0 0 0,-1-1-1 0 0,0 1 1 0 0,0-1 0 0 0,0 1-1 0 0,0 0 1 0 0,0 0-1 0 0,1 0 1 0 0,-1 0 0 0 0,2 0-1 0 0,23-2 132 0 0,-18 1-103 0 0,0 1 0 0 0,0-1 0 0 0,-1 2-1 0 0,1-1 1 0 0,0 1 0 0 0,9 2 0 0 0,-16-3-35 0 0,1 1 0 0 0,0 1 0 0 0,0-1 0 0 0,0 0 0 0 0,0 0 1 0 0,-1 1-1 0 0,1-1 0 0 0,-1 1 0 0 0,1-1 0 0 0,-1 1 0 0 0,0-1 0 0 0,1 1 0 0 0,-1 0 0 0 0,0 0 1 0 0,0 0-1 0 0,0 0 0 0 0,0 0 0 0 0,-1 0 0 0 0,1 0 0 0 0,0 0 0 0 0,-1 0 0 0 0,0 0 1 0 0,1 3-1 0 0,1 7 236 0 0,-1 1 0 0 0,-1 23 1 0 0,0-22-129 0 0,-1-7-97 0 0,-1-1-1 0 0,1 1 1 0 0,-1 0-1 0 0,0-1 1 0 0,0 1 0 0 0,-1-1-1 0 0,0 0 1 0 0,0 0-1 0 0,0 0 1 0 0,-1 0-1 0 0,0 0 1 0 0,0-1 0 0 0,-6 6-1 0 0,-7 8-76 0 0,-1-1 0 0 0,-26 21 1 0 0,42-37 45 0 0,-35 31 189 0 0,34-30-209 0 0,1-1 0 0 0,1 0 0 0 0,-1 0 0 0 0,0 1 0 0 0,0-1 1 0 0,1 1-1 0 0,0 0 0 0 0,-1-1 0 0 0,1 1 0 0 0,0 0 1 0 0,0 0-1 0 0,1 0 0 0 0,-1 0 0 0 0,0 3 0 0 0,1-5 33 0 0,6 5-318 0 0,18-7-262 0 0,0-2 1 0 0,-1 0-1 0 0,34-9 1 0 0,13-3-1070 0 0,56 2-5792 0 0,-113 11 6107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4.798"/>
    </inkml:context>
    <inkml:brush xml:id="br0">
      <inkml:brushProperty name="width" value="0.05" units="cm"/>
      <inkml:brushProperty name="height" value="0.05" units="cm"/>
    </inkml:brush>
  </inkml:definitions>
  <inkml:trace contextRef="#ctx0" brushRef="#br0">113 57 5481 0 0,'-11'-11'-268'0'0,"11"11"494"0"0,-1-1 1 0 0,1 0 0 0 0,-1 0 0 0 0,1 1 0 0 0,0-1 0 0 0,-1 0 0 0 0,1 0 0 0 0,0 0 0 0 0,0 0 0 0 0,-1 0 0 0 0,1 1 0 0 0,0-1 0 0 0,0 0 0 0 0,0 0-1 0 0,0 0 1 0 0,0 0 0 0 0,0 0 0 0 0,1 0 0 0 0,-1 1 0 0 0,0-1 0 0 0,0 0 0 0 0,1 0 0 0 0,-1 0 0 0 0,0 0 0 0 0,1 1 0 0 0,-1-1 0 0 0,1 0 0 0 0,-1 0-1 0 0,1 1 1 0 0,-1-1 0 0 0,1 0 0 0 0,-1 1 0 0 0,1-1 0 0 0,0 0 0 0 0,-1 1 0 0 0,1-1 0 0 0,0 1 0 0 0,0-1 0 0 0,1 1 0 0 0,12-5 100 0 0,1 2 1 0 0,0 0-1 0 0,1 1 0 0 0,-1 0 1 0 0,30 2-1 0 0,-44 0-317 0 0,0 0 1 0 0,0 0-1 0 0,0 0 1 0 0,0 0-1 0 0,0 0 0 0 0,0 1 1 0 0,0-1-1 0 0,0 0 0 0 0,0 1 1 0 0,0-1-1 0 0,0 1 0 0 0,-1-1 1 0 0,1 1-1 0 0,0-1 0 0 0,0 1 1 0 0,-1 0-1 0 0,1-1 0 0 0,0 1 1 0 0,0 0-1 0 0,-1 0 0 0 0,1-1 1 0 0,-1 1-1 0 0,1 0 0 0 0,0 1 1 0 0,7 29-132 0 0,-7-19-23 0 0,-1 0-1 0 0,-1 0 1 0 0,-2 16-1 0 0,1-21 159 0 0,0 1 0 0 0,0-1 0 0 0,-1 0 0 0 0,0 0 0 0 0,-1 0 0 0 0,0-1 0 0 0,0 1 0 0 0,0-1 0 0 0,-1 0 1 0 0,-7 9-1 0 0,-4 1-672 0 0,0 0 0 0 0,-24 17 0 0 0,33-27 504 0 0,-1-1-1 0 0,0 1 1 0 0,0-1-1 0 0,0 0 1 0 0,-1-1-1 0 0,0 0 1 0 0,1-1-1 0 0,-1 1 1 0 0,-1-2-1 0 0,-11 3 1 0 0,20-5 351 0 0,29-11-565 0 0,-6 2 855 0 0,1 1 0 0 0,0 0 0 0 0,0 2 0 0 0,0 1 0 0 0,1 1 0 0 0,0 0 0 0 0,-1 2 0 0 0,26 1 0 0 0,-48 1-450 0 0,1 0 0 0 0,0 0 0 0 0,-1 1 0 0 0,1-1 0 0 0,-1 0 0 0 0,1 1 0 0 0,-1-1 0 0 0,1 1 0 0 0,-1-1 1 0 0,1 1-1 0 0,-1 0 0 0 0,0 0 0 0 0,1 0 0 0 0,-1 0 0 0 0,0 0 0 0 0,0 0 0 0 0,1 0 0 0 0,-1 0 0 0 0,0 0 1 0 0,1 2-1 0 0,0 0 25 0 0,0 1 1 0 0,1 0 0 0 0,-2 0-1 0 0,1 0 1 0 0,0 0 0 0 0,-1 0-1 0 0,2 6 1 0 0,-1 6 184 0 0,0 0 0 0 0,0 31 0 0 0,-1-42-275 0 0,-1-1-1 0 0,0 1 1 0 0,0 0-1 0 0,0-1 1 0 0,-1 1-1 0 0,0-1 1 0 0,0 0 0 0 0,0 1-1 0 0,0-1 1 0 0,-1 0-1 0 0,1 1 1 0 0,-1-1-1 0 0,0 0 1 0 0,-1 0-1 0 0,1 0 1 0 0,-1-1-1 0 0,1 1 1 0 0,-1-1-1 0 0,0 1 1 0 0,-1-1 0 0 0,1 0-1 0 0,0 0 1 0 0,-1 0-1 0 0,0-1 1 0 0,1 1-1 0 0,-1-1 1 0 0,0 0-1 0 0,-5 2 1 0 0,-4 1 16 0 0,0 0 1 0 0,0 0 0 0 0,-1-2 0 0 0,0 0-1 0 0,1 0 1 0 0,-16 0 0 0 0,-86 0-3803 0 0,77-4-174 0 0,35 2 3516 0 0,3-1 342 0 0,-1 0-1 0 0,0 0 1 0 0,1 0 0 0 0,-1 0 0 0 0,1 0 0 0 0,-1 0 0 0 0,0 0 0 0 0,1 0 0 0 0,-1 0 0 0 0,0 0 0 0 0,1 0 0 0 0,-1 0 0 0 0,1-1 0 0 0,-1 1 0 0 0,0 0 0 0 0,1 0 0 0 0,-1-1 0 0 0,1 1 0 0 0,-1 0 0 0 0,1-1 0 0 0,-1 1 0 0 0,1 0 0 0 0,-1-1 0 0 0,1 1 0 0 0,-1-1 0 0 0,1 1 0 0 0,0-1 0 0 0,-1 0 0 0 0,0-11-1129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5.307"/>
    </inkml:context>
    <inkml:brush xml:id="br0">
      <inkml:brushProperty name="width" value="0.05" units="cm"/>
      <inkml:brushProperty name="height" value="0.05" units="cm"/>
    </inkml:brush>
  </inkml:definitions>
  <inkml:trace contextRef="#ctx0" brushRef="#br0">23 104 12555 0 0,'-2'-3'-12'0'0,"-1"1"1"0"0,1-1-1 0 0,0 1 1 0 0,0-1-1 0 0,0 0 1 0 0,1 0-1 0 0,-1 0 1 0 0,0 0 0 0 0,1-1-1 0 0,-2-4 1 0 0,3 6 46 0 0,0 1 0 0 0,-1 0 0 0 0,1 0 1 0 0,0 0-1 0 0,0-1 0 0 0,0 1 0 0 0,0 0 1 0 0,0-1-1 0 0,0 1 0 0 0,0 0 0 0 0,1 0 0 0 0,-1-1 1 0 0,0 1-1 0 0,1 0 0 0 0,-1 0 0 0 0,1 0 1 0 0,-1 0-1 0 0,1-1 0 0 0,0 1 0 0 0,-1 0 1 0 0,1 0-1 0 0,0 0 0 0 0,0 0 0 0 0,0 0 1 0 0,-1 1-1 0 0,1-1 0 0 0,0 0 0 0 0,0 0 1 0 0,1 1-1 0 0,-1-1 0 0 0,2-1 0 0 0,11-4 504 0 0,0 1 1 0 0,0 0-1 0 0,1 1 0 0 0,-1 1 0 0 0,1 0 0 0 0,0 1 0 0 0,0 0 0 0 0,0 1 1 0 0,0 1-1 0 0,23 3 0 0 0,-35-3-529 0 0,1 2 1 0 0,0-1-1 0 0,-1 0 1 0 0,1 1-1 0 0,-1 0 1 0 0,1-1 0 0 0,-1 1-1 0 0,0 1 1 0 0,0-1-1 0 0,0 0 1 0 0,0 1-1 0 0,0 0 1 0 0,-1-1-1 0 0,1 1 1 0 0,-1 0-1 0 0,1 0 1 0 0,-1 1-1 0 0,0-1 1 0 0,-1 0-1 0 0,1 1 1 0 0,1 4 0 0 0,0-1-151 0 0,-1-1 0 0 0,0 1 0 0 0,-1-1 0 0 0,1 1 0 0 0,-1 0 0 0 0,-1 0 0 0 0,1-1 0 0 0,-1 1 0 0 0,0 0 0 0 0,-1 0 0 0 0,-2 11 0 0 0,2-13 53 0 0,-1-1 1 0 0,0 0-1 0 0,0 0 1 0 0,0 0-1 0 0,0 0 0 0 0,-1 0 1 0 0,1-1-1 0 0,-1 1 1 0 0,0-1-1 0 0,0 0 1 0 0,0 1-1 0 0,-1-1 1 0 0,1-1-1 0 0,-7 5 1 0 0,-8 4-195 0 0,-38 18 0 0 0,15-9-943 0 0,41-20 1209 0 0,0 0 0 0 0,0 0 0 0 0,0 0 0 0 0,1 0 0 0 0,-1 0 0 0 0,0 0-1 0 0,0 0 1 0 0,0 0 0 0 0,0 0 0 0 0,0 0 0 0 0,0 0 0 0 0,0 0 0 0 0,0 1 0 0 0,0-1 0 0 0,0 0-1 0 0,1 0 1 0 0,-1 0 0 0 0,0 0 0 0 0,0 0 0 0 0,0 0 0 0 0,0 0 0 0 0,0 0 0 0 0,0 0 0 0 0,0 0-1 0 0,0 0 1 0 0,0 0 0 0 0,0 1 0 0 0,0-1 0 0 0,0 0 0 0 0,0 0 0 0 0,0 0 0 0 0,0 0 0 0 0,0 0-1 0 0,0 0 1 0 0,0 0 0 0 0,0 0 0 0 0,0 1 0 0 0,0-1 0 0 0,0 0 0 0 0,0 0 0 0 0,0 0 0 0 0,0 0-1 0 0,0 0 1 0 0,0 0 0 0 0,0 0 0 0 0,0 0 0 0 0,0 0 0 0 0,0 1 0 0 0,0-1 0 0 0,0 0 0 0 0,0 0-1 0 0,0 0 1 0 0,0 0 0 0 0,0 0 0 0 0,0 0 0 0 0,-1 0 0 0 0,1 0 0 0 0,0 0 0 0 0,0 0 0 0 0,0 0-1 0 0,0 0 1 0 0,0 0 0 0 0,0 0 0 0 0,0 1 0 0 0,0-1 0 0 0,-1 0 0 0 0,16 2 249 0 0,16-1 347 0 0,48-9 1334 0 0,-64 5-1535 0 0,-1 1-1 0 0,1 0 1 0 0,-1 1 0 0 0,1 1-1 0 0,0 0 1 0 0,22 4 0 0 0,-34-3-349 0 0,0 0 0 0 0,1 0 0 0 0,-1 1 0 0 0,0 0 0 0 0,0 0-1 0 0,0-1 1 0 0,0 2 0 0 0,-1-1 0 0 0,1 0 0 0 0,0 1 0 0 0,-1-1 0 0 0,0 1 0 0 0,1 0 0 0 0,-1-1 0 0 0,0 1 0 0 0,-1 0 0 0 0,1 0 0 0 0,0 1 0 0 0,-1-1 0 0 0,0 0 0 0 0,1 0 0 0 0,-1 1 0 0 0,-1-1 0 0 0,2 5 0 0 0,1 10-51 0 0,-1 0-1 0 0,0 0 1 0 0,-1 23 0 0 0,-1-39 19 0 0,0 1-2 0 0,-1-1 1 0 0,1 0-1 0 0,0 1 1 0 0,-1-1-1 0 0,1 0 1 0 0,-1 0-1 0 0,1 1 0 0 0,-1-1 1 0 0,0 0-1 0 0,0 0 1 0 0,0 0-1 0 0,-1 0 1 0 0,1 0-1 0 0,0 0 0 0 0,-1 0 1 0 0,1 0-1 0 0,-3 2 1 0 0,-1-1 12 0 0,1 0 0 0 0,0 0 1 0 0,-1 0-1 0 0,1 0 1 0 0,-1-1-1 0 0,0 0 0 0 0,-7 3 1 0 0,-8 0-236 0 0,0 0 0 0 0,1-2 1 0 0,-24 2-1 0 0,38-5 53 0 0,-41 4-755 0 0,-51 6-2900 0 0,37 3-4337 0 0,58-12 7038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5.715"/>
    </inkml:context>
    <inkml:brush xml:id="br0">
      <inkml:brushProperty name="width" value="0.05" units="cm"/>
      <inkml:brushProperty name="height" value="0.05" units="cm"/>
    </inkml:brush>
  </inkml:definitions>
  <inkml:trace contextRef="#ctx0" brushRef="#br0">0 92 11474 0 0,'41'-17'489'0'0,"1"3"0"0"0,0 2-1 0 0,64-11 1 0 0,-4 8-3402 0 0,-26 7-1340 0 0,-56 5 3535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6.118"/>
    </inkml:context>
    <inkml:brush xml:id="br0">
      <inkml:brushProperty name="width" value="0.05" units="cm"/>
      <inkml:brushProperty name="height" value="0.05" units="cm"/>
    </inkml:brush>
  </inkml:definitions>
  <inkml:trace contextRef="#ctx0" brushRef="#br0">19 1 7186 0 0,'-12'6'-8'0'0,"6"-4"-8"0"0,6 2 0 0 0,0-2 0 0 0,18-2 3728 0 0,4 0-1399 0 0,2 3-937 0 0,6-3-384 0 0,1 0-800 0 0,-2 0 416 0 0,3 0 1 0 0,0 0-3498 0 0,3 0 1545 0 0,0 0 816 0 0,5 0 400 0 0,-3 0-4537 0 0,5-3 2208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6.660"/>
    </inkml:context>
    <inkml:brush xml:id="br0">
      <inkml:brushProperty name="width" value="0.05" units="cm"/>
      <inkml:brushProperty name="height" value="0.05" units="cm"/>
    </inkml:brush>
  </inkml:definitions>
  <inkml:trace contextRef="#ctx0" brushRef="#br0">15 141 14491 0 0,'-1'-3'-21'0'0,"-1"1"0"0"0,0-1 0 0 0,1 0 0 0 0,0 1 0 0 0,0-1 0 0 0,0 0 0 0 0,0 0 0 0 0,0 0 0 0 0,0-3 0 0 0,-1 1 228 0 0,2 13 674 0 0,0 24-16 0 0,7 157 2464 0 0,-4-167-3172 0 0,0-1-1 0 0,2 1 1 0 0,0-1 0 0 0,2 0 0 0 0,0-1 0 0 0,17 33-1 0 0,-18-41-102 0 0,-3-5 24 0 0,1 0-1 0 0,-1 0 1 0 0,2 0-1 0 0,-1-1 1 0 0,1 1 0 0 0,0-1-1 0 0,0 0 1 0 0,11 9 0 0 0,-16-15-63 0 0,0 0 0 0 0,1 0 0 0 0,-1 0 0 0 0,0 0 0 0 0,1 0 0 0 0,-1 0 0 0 0,0 0 0 0 0,1 0 0 0 0,-1 0 0 0 0,1 0 0 0 0,-1 0 0 0 0,0 0 0 0 0,1 0 0 0 0,-1-1 0 0 0,0 1 0 0 0,0 0 0 0 0,1 0 1 0 0,-1 0-1 0 0,0-1 0 0 0,1 1 0 0 0,-1 0 0 0 0,0 0 0 0 0,0-1 0 0 0,1 1 0 0 0,-1 0 0 0 0,0 0 0 0 0,0-1 0 0 0,0 1 0 0 0,1 0 0 0 0,-1-1 0 0 0,0 1 0 0 0,0 0 0 0 0,0-1 0 0 0,0 1 0 0 0,0 0 0 0 0,0-1 1 0 0,0 1-1 0 0,0-1 0 0 0,6-18-56 0 0,-5 16 64 0 0,8-22 90 0 0,39-107 406 0 0,-40 114-398 0 0,0 1 1 0 0,1 0-1 0 0,1 0 0 0 0,1 1 1 0 0,15-17-1 0 0,-23 29-72 0 0,1 1 0 0 0,0-1-1 0 0,0 1 1 0 0,0 0-1 0 0,0 0 1 0 0,1 0 0 0 0,4-2-1 0 0,-8 5-47 0 0,0-1 0 0 0,0 1 0 0 0,0-1 1 0 0,0 1-1 0 0,0-1 0 0 0,0 1 0 0 0,0 0 0 0 0,0-1 0 0 0,0 1 0 0 0,0 0 0 0 0,0 0 0 0 0,0 0 0 0 0,0 0 0 0 0,0 0 0 0 0,0 0 0 0 0,0 0 0 0 0,0 0 0 0 0,0 0 1 0 0,0 1-1 0 0,0-1 0 0 0,0 0 0 0 0,0 1 0 0 0,0-1 0 0 0,0 1 0 0 0,0-1 0 0 0,0 1 0 0 0,0-1 0 0 0,0 1 0 0 0,0 0 0 0 0,0-1 0 0 0,-1 1 0 0 0,1 0 0 0 0,0 0 0 0 0,0 0 1 0 0,-1-1-1 0 0,1 1 0 0 0,0 1 0 0 0,19 41-33 0 0,-8-17-59 0 0,1 0 0 0 0,30 43 0 0 0,-37-61 78 0 0,0 0-1 0 0,1-1 1 0 0,0 0 0 0 0,1 0 0 0 0,0 0 0 0 0,0-1 0 0 0,0 0 0 0 0,1-1-1 0 0,0 1 1 0 0,0-2 0 0 0,18 8 0 0 0,-10-7 68 0 0,0-1 0 0 0,0-1 0 0 0,0 0 0 0 0,1-1 1 0 0,33-1-1 0 0,-50-1-44 0 0,0-1 0 0 0,0 1 0 0 0,1 0 0 0 0,-1-1 0 0 0,0 1 0 0 0,0-1 0 0 0,0 1 0 0 0,0-1 0 0 0,0 0 0 0 0,0 1 0 0 0,0-1 0 0 0,0 0 0 0 0,0 0 0 0 0,0 0 0 0 0,0 0 0 0 0,0 1 0 0 0,0-1 0 0 0,-1 0 0 0 0,1-1 0 0 0,0 1 0 0 0,-1 0-1 0 0,1 0 1 0 0,-1 0 0 0 0,1 0 0 0 0,-1 0 0 0 0,1-2 0 0 0,7-37 7 0 0,-6 32-88 0 0,5-51-291 0 0,-3-1 0 0 0,-2 0 0 0 0,-7-65-1 0 0,0-10-6788 0 0,5 134 7025 0 0,0 0 0 0 0,0 1 0 0 0,0-1-1 0 0,0 0 1 0 0,0 0 0 0 0,0 0 0 0 0,0 0-1 0 0,0 1 1 0 0,0-1 0 0 0,0 0 0 0 0,0 0-1 0 0,0 0 1 0 0,0 1 0 0 0,1-1 0 0 0,-1 0-1 0 0,0 0 1 0 0,1 0 0 0 0,-1 1-1 0 0,0-1 1 0 0,1 0 0 0 0,-1 1 0 0 0,1-1-1 0 0,-1 0 1 0 0,1 1 0 0 0,-1-1 0 0 0,1 1-1 0 0,0-1 1 0 0,-1 1 0 0 0,1-1 0 0 0,0 1-1 0 0,0-1 1 0 0,17-1-4707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7.096"/>
    </inkml:context>
    <inkml:brush xml:id="br0">
      <inkml:brushProperty name="width" value="0.05" units="cm"/>
      <inkml:brushProperty name="height" value="0.05" units="cm"/>
    </inkml:brush>
  </inkml:definitions>
  <inkml:trace contextRef="#ctx0" brushRef="#br0">48 66 11538 0 0,'0'-9'74'0'0,"0"-27"778"0"0,0 35-803 0 0,0 1-1 0 0,0-1 1 0 0,0 0 0 0 0,-1 0 0 0 0,1 0-1 0 0,0 0 1 0 0,0 1 0 0 0,0-1 0 0 0,-1 0-1 0 0,1 0 1 0 0,0 0 0 0 0,-1 1 0 0 0,1-1 0 0 0,0 0-1 0 0,-1 1 1 0 0,1-1 0 0 0,-1 0 0 0 0,1 1-1 0 0,-1-1 1 0 0,0 0 0 0 0,1 1 0 0 0,-1-1-1 0 0,0 1 1 0 0,1-1 0 0 0,-1 1 0 0 0,0 0-1 0 0,1-1 1 0 0,-1 1 0 0 0,0 0 0 0 0,0-1 0 0 0,-1 1-1 0 0,1 0 87 0 0,0 0 0 0 0,1 1 0 0 0,-1-1 0 0 0,0 0 0 0 0,1 1-1 0 0,-1-1 1 0 0,0 0 0 0 0,1 1 0 0 0,-1-1 0 0 0,0 1 0 0 0,1-1-1 0 0,-1 1 1 0 0,1 0 0 0 0,-1-1 0 0 0,1 1 0 0 0,-1 0 0 0 0,1-1 0 0 0,0 1-1 0 0,-1 0 1 0 0,1-1 0 0 0,0 1 0 0 0,-1 0 0 0 0,1 0 0 0 0,0-1-1 0 0,0 1 1 0 0,0 0 0 0 0,0 1 0 0 0,-4 30 898 0 0,3-21-483 0 0,-6 45-347 0 0,2 0 0 0 0,3 0 0 0 0,2 1 0 0 0,14 99 0 0 0,-12-145-833 0 0,10 42-3060 0 0,-11-50 2742 0 0,0 0 0 0 0,0 0 0 0 0,1-1 0 0 0,-1 1 0 0 0,0 0 1 0 0,1-1-1 0 0,0 1 0 0 0,3 2 0 0 0,0-1-758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7.502"/>
    </inkml:context>
    <inkml:brush xml:id="br0">
      <inkml:brushProperty name="width" value="0.05" units="cm"/>
      <inkml:brushProperty name="height" value="0.05" units="cm"/>
    </inkml:brush>
  </inkml:definitions>
  <inkml:trace contextRef="#ctx0" brushRef="#br0">38 17 8074 0 0,'-11'-7'-35'0'0,"9"6"28"0"0,1-1 0 0 0,-1 1 0 0 0,0 0 0 0 0,1 1-1 0 0,-1-1 1 0 0,0 0 0 0 0,1 0 0 0 0,-1 1 0 0 0,0-1 0 0 0,-3 0-1 0 0,4 4 604 0 0,0 0 0 0 0,0 0-1 0 0,1 0 1 0 0,-1 0-1 0 0,1 0 1 0 0,0 0 0 0 0,-1 0-1 0 0,1 0 1 0 0,1 5-1 0 0,0-2-45 0 0,-2-1-246 0 0,1 17 575 0 0,0-1-1 0 0,1 1 1 0 0,1 0-1 0 0,1-1 1 0 0,10 38 0 0 0,6-7-1135 0 0,20 71 1269 0 0,-36-106-2717 0 0,0-1-1 0 0,-1 0 1 0 0,0 19 0 0 0,-3-26-1338 0 0,-4-1 1056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7.941"/>
    </inkml:context>
    <inkml:brush xml:id="br0">
      <inkml:brushProperty name="width" value="0.05" units="cm"/>
      <inkml:brushProperty name="height" value="0.05" units="cm"/>
    </inkml:brush>
  </inkml:definitions>
  <inkml:trace contextRef="#ctx0" brushRef="#br0">18 62 13043 0 0,'-1'-1'21'0'0,"-1"-1"1"0"0,1 0 0 0 0,-1 1-1 0 0,1-1 1 0 0,0 0 0 0 0,-1 1-1 0 0,1-1 1 0 0,0 0-1 0 0,0 0 1 0 0,1 0 0 0 0,-1 0-1 0 0,0 0 1 0 0,1 0 0 0 0,-1 0-1 0 0,1 0 1 0 0,-1-1-1 0 0,1 1 1 0 0,0 0 0 0 0,0-2-1 0 0,1 2 77 0 0,-1 1 0 0 0,1 0 0 0 0,0-1 1 0 0,0 1-1 0 0,0 0 0 0 0,0 0 0 0 0,0 0 0 0 0,0 0 0 0 0,0 0 0 0 0,0 0 0 0 0,1 0 0 0 0,-1 0 0 0 0,0 0 0 0 0,1 1 0 0 0,-1-1 0 0 0,0 1 0 0 0,1-1 0 0 0,-1 1 0 0 0,1-1 0 0 0,-1 1 0 0 0,1 0 0 0 0,-1-1 1 0 0,1 1-1 0 0,-1 0 0 0 0,1 0 0 0 0,-1 0 0 0 0,3 1 0 0 0,3-2 164 0 0,6 0 182 0 0,0 1 0 0 0,0 0 1 0 0,0 1-1 0 0,0 0 0 0 0,14 3 0 0 0,-23-3-403 0 0,0 0 0 0 0,-1 1-1 0 0,1-1 1 0 0,-1 1 0 0 0,0 0-1 0 0,1 0 1 0 0,-1 0 0 0 0,0 0 0 0 0,0 0-1 0 0,0 1 1 0 0,0-1 0 0 0,-1 1-1 0 0,1 0 1 0 0,-1 0 0 0 0,1 0-1 0 0,-1 0 1 0 0,0 0 0 0 0,0 0-1 0 0,0 1 1 0 0,-1-1 0 0 0,1 1 0 0 0,0 4-1 0 0,2 11-110 0 0,-2 0-1 0 0,0 0 0 0 0,-1 0 1 0 0,0 0-1 0 0,-2 0 0 0 0,-4 28 1 0 0,-2-18-148 0 0,-1 0 1 0 0,-1 0-1 0 0,-2-1 1 0 0,-28 54 0 0 0,37-76 119 0 0,-1 0 1 0 0,0-1 0 0 0,-1 1 0 0 0,1-1 0 0 0,-1 1 0 0 0,0-1 0 0 0,0 0 0 0 0,-1-1-1 0 0,1 1 1 0 0,-1-1 0 0 0,-8 6 0 0 0,13-10 72 0 0,0 0 0 0 0,-1 0 0 0 0,1 0 0 0 0,-1 0 0 0 0,1-1 0 0 0,0 1 0 0 0,-1 0 0 0 0,1 0 0 0 0,0 0 1 0 0,-1 0-1 0 0,1-1 0 0 0,0 1 0 0 0,0 0 0 0 0,-1 0 0 0 0,1 0 0 0 0,0-1 0 0 0,-1 1 0 0 0,1 0 0 0 0,0 0 0 0 0,0-1 0 0 0,0 1 0 0 0,-1 0 0 0 0,1-1 0 0 0,0 1 0 0 0,0 0 0 0 0,0-1 0 0 0,0 1 0 0 0,0 0 0 0 0,-1-1 1 0 0,1 1-1 0 0,0-1 0 0 0,0 1 0 0 0,0 0 0 0 0,0-1 0 0 0,0 1 0 0 0,0 0 0 0 0,0-1 0 0 0,0 1 0 0 0,1 0 0 0 0,-1-1 0 0 0,0 1 0 0 0,0-1 0 0 0,0 1 0 0 0,0 0 0 0 0,0-1 0 0 0,1 1 0 0 0,3-22-577 0 0,2 9 481 0 0,1 0 0 0 0,0 1 0 0 0,1-1 0 0 0,18-21 0 0 0,5-8-45 0 0,54-94 535 0 0,-73 113-144 0 0,-1 0 0 0 0,-1-1 0 0 0,-1 0 0 0 0,7-32 0 0 0,-10 41 3881 0 0,-6 34-3324 0 0,-7 39-1092 0 0,-1-27 201 0 0,2 0 1 0 0,0 0-1 0 0,2 1 0 0 0,2-1 1 0 0,2 53-1 0 0,1-79-86 0 0,0 0-1 0 0,0 0 1 0 0,0 0-1 0 0,1 0 1 0 0,0-1 0 0 0,0 1-1 0 0,0 0 1 0 0,1-1-1 0 0,-1 0 1 0 0,1 0-1 0 0,0 1 1 0 0,0-2 0 0 0,1 1-1 0 0,-1 0 1 0 0,1-1-1 0 0,-1 1 1 0 0,1-1 0 0 0,7 4-1 0 0,0 1-757 0 0,1-1 0 0 0,0-1-1 0 0,0 0 1 0 0,1 0 0 0 0,19 5-1 0 0,8-2-1710 0 0,0 0 823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8.731"/>
    </inkml:context>
    <inkml:brush xml:id="br0">
      <inkml:brushProperty name="width" value="0.05" units="cm"/>
      <inkml:brushProperty name="height" value="0.05" units="cm"/>
    </inkml:brush>
  </inkml:definitions>
  <inkml:trace contextRef="#ctx0" brushRef="#br0">110 70 6849 0 0,'-59'-27'1777'0'0,"59"26"-1708"0"0,-1 1 0 0 0,1 0 1 0 0,0 0-1 0 0,0-1 0 0 0,0 1 1 0 0,0 0-1 0 0,-1 0 0 0 0,1 0 1 0 0,0-1-1 0 0,0 1 0 0 0,0 0 0 0 0,0 0 1 0 0,0-1-1 0 0,0 1 0 0 0,0 0 1 0 0,0-1-1 0 0,0 1 0 0 0,0 0 1 0 0,0 0-1 0 0,0-1 0 0 0,0 1 1 0 0,0 0-1 0 0,0-1 0 0 0,0 1 0 0 0,0 0 1 0 0,0 0-1 0 0,0-1 0 0 0,0 1 1 0 0,0 0-1 0 0,1 0 0 0 0,-1-1 1 0 0,0 1-1 0 0,0 0 0 0 0,0 0 0 0 0,0 0 1 0 0,1-1-1 0 0,-1 1 0 0 0,0 0 1 0 0,0 0-1 0 0,0 0 0 0 0,1-1 1 0 0,-1 1-1 0 0,0 0 0 0 0,0 0 1 0 0,1 0-1 0 0,-1 0 0 0 0,0 0 0 0 0,0 0 1 0 0,1 0-1 0 0,-1 0 0 0 0,0 0 1 0 0,0-1-1 0 0,1 1 0 0 0,-1 0 1 0 0,0 0-1 0 0,1 1 0 0 0,21-10 199 0 0,-18 8 234 0 0,10-4 16 0 0,-1 1 1 0 0,1 0 0 0 0,0 1 0 0 0,0 1-1 0 0,0 0 1 0 0,0 1 0 0 0,16 1 0 0 0,-29 0-481 0 0,0 0 0 0 0,0 1 1 0 0,0-1-1 0 0,0 1 0 0 0,0-1 1 0 0,0 1-1 0 0,0-1 0 0 0,0 1 1 0 0,0 0-1 0 0,0-1 0 0 0,0 1 1 0 0,-1 0-1 0 0,1 0 0 0 0,0 0 0 0 0,0-1 1 0 0,-1 1-1 0 0,1 0 0 0 0,-1 0 1 0 0,1 0-1 0 0,-1 0 0 0 0,1 0 1 0 0,-1 0-1 0 0,1 0 0 0 0,-1 0 1 0 0,0 1-1 0 0,0-1 0 0 0,1 0 1 0 0,-1 0-1 0 0,0 0 0 0 0,0 0 0 0 0,0 2 1 0 0,0 45-674 0 0,-1-36 824 0 0,0 8-390 0 0,0 0 1 0 0,-2 0-1 0 0,-1-1 1 0 0,0 1-1 0 0,-1-1 1 0 0,-2 1 0 0 0,0-2-1 0 0,0 1 1 0 0,-2-1-1 0 0,0 0 1 0 0,-22 30-1 0 0,21-34 317 0 0,-1-1 0 0 0,0-1 0 0 0,0 0 0 0 0,-2 0-1 0 0,1-1 1 0 0,-1 0 0 0 0,-1-2 0 0 0,-26 16 0 0 0,35-20 776 0 0,14-2-859 0 0,12-2-191 0 0,-21-1 186 0 0,34 0-1244 0 0,0-1-1 0 0,0-2 1 0 0,0-1 0 0 0,53-13-1 0 0,-26 3-4913 0 0,-46 12 4619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9.137"/>
    </inkml:context>
    <inkml:brush xml:id="br0">
      <inkml:brushProperty name="width" value="0.05" units="cm"/>
      <inkml:brushProperty name="height" value="0.05" units="cm"/>
    </inkml:brush>
  </inkml:definitions>
  <inkml:trace contextRef="#ctx0" brushRef="#br0">5 118 5601 0 0,'-1'-6'-33'0'0,"-1"1"0"0"0,2-1 0 0 0,-1 0 0 0 0,1 0-1 0 0,0 0 1 0 0,0-1 0 0 0,2-9 0 0 0,-1 13 200 0 0,-1 1-1 0 0,1-1 1 0 0,0 1-1 0 0,1 0 1 0 0,-1 0-1 0 0,0-1 1 0 0,1 1-1 0 0,-1 0 1 0 0,1 0-1 0 0,-1 0 1 0 0,1 1-1 0 0,0-1 1 0 0,0 0-1 0 0,0 1 1 0 0,0-1-1 0 0,0 1 1 0 0,0-1-1 0 0,1 1 1 0 0,-1 0-1 0 0,4-1 1 0 0,9-3 668 0 0,1 1 0 0 0,-1 0 1 0 0,1 1-1 0 0,0 1 1 0 0,-1 1-1 0 0,1 0 1 0 0,0 1-1 0 0,28 4 0 0 0,-38-3-687 0 0,0 1-1 0 0,1-1 1 0 0,-1 1-1 0 0,0 1 1 0 0,-1-1-1 0 0,1 1 1 0 0,0 0-1 0 0,-1 1 1 0 0,1-1-1 0 0,-1 1 1 0 0,0 0-1 0 0,-1 0 1 0 0,1 1-1 0 0,0-1 1 0 0,-1 1-1 0 0,0 0 0 0 0,-1 0 1 0 0,1 1-1 0 0,5 9 1 0 0,-7-9-109 0 0,1-1-1 0 0,-1 0 1 0 0,-1 1 0 0 0,1-1 0 0 0,-1 1-1 0 0,0-1 1 0 0,0 1 0 0 0,0 0 0 0 0,-1 0 0 0 0,0-1-1 0 0,0 1 1 0 0,0 0 0 0 0,-1 0 0 0 0,0-1-1 0 0,0 1 1 0 0,0-1 0 0 0,-1 1 0 0 0,0-1-1 0 0,0 1 1 0 0,0-1 0 0 0,-6 8 0 0 0,-10 12-103 0 0,0-2 1 0 0,-2 0 0 0 0,-1-1 0 0 0,-29 23-1 0 0,-32 35-246 0 0,71-65 309 0 0,12-8-222 0 0,23-4-284 0 0,-14-3 479 0 0,18 0-863 0 0,130-6-7833 0 0,-105-2 7093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39.649"/>
    </inkml:context>
    <inkml:brush xml:id="br0">
      <inkml:brushProperty name="width" value="0.05" units="cm"/>
      <inkml:brushProperty name="height" value="0.05" units="cm"/>
    </inkml:brush>
  </inkml:definitions>
  <inkml:trace contextRef="#ctx0" brushRef="#br0">1 66 3665 0 0,'0'-3'56'0'0,"0"0"1"0"0,0 0-1 0 0,0 0 0 0 0,1 0 1 0 0,-1 0-1 0 0,1 0 0 0 0,0 1 1 0 0,0-1-1 0 0,0 0 1 0 0,0 0-1 0 0,0 0 0 0 0,1 1 1 0 0,-1-1-1 0 0,1 1 0 0 0,2-3 1 0 0,-3 3 317 0 0,2 0 0 0 0,-1 0 1 0 0,0 1-1 0 0,0-1 1 0 0,0 1-1 0 0,1-1 0 0 0,-1 1 1 0 0,0 0-1 0 0,1 0 0 0 0,-1 0 1 0 0,1 1-1 0 0,0-1 0 0 0,-1 0 1 0 0,1 1-1 0 0,0 0 0 0 0,-1 0 1 0 0,5 0-1 0 0,-7 0-322 0 0,1 0 0 0 0,0 0 0 0 0,-1 1 0 0 0,1-1 0 0 0,-1 0 0 0 0,1 1 0 0 0,-1-1 0 0 0,1 1 0 0 0,-1-1 0 0 0,0 0 0 0 0,1 1 0 0 0,-1-1 0 0 0,1 1 0 0 0,-1-1 0 0 0,0 1 0 0 0,1-1 0 0 0,-1 1 0 0 0,0 0 0 0 0,0-1 1 0 0,1 1-1 0 0,-1-1 0 0 0,0 1 0 0 0,0 0 0 0 0,0-1 0 0 0,0 1 0 0 0,0-1 0 0 0,0 1 0 0 0,0 0 0 0 0,2 24 299 0 0,-2-20-192 0 0,1 42 836 0 0,5 69 725 0 0,5-59-4307 0 0,-8-48 824 0 0,0 0 0 0 0,0 0 0 0 0,9 14 0 0 0,-7-18 579 0 0,-1-2 401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19.558"/>
    </inkml:context>
    <inkml:brush xml:id="br0">
      <inkml:brushProperty name="width" value="0.05" units="cm"/>
      <inkml:brushProperty name="height" value="0.05" units="cm"/>
    </inkml:brush>
  </inkml:definitions>
  <inkml:trace contextRef="#ctx0" brushRef="#br0">0 315 5201 0 0,'0'0'-8'0'0,"0"-3"0"0"0,8 3 0 0 0,10 0 0 0 0,-1-2-8 0 0,6 2 8 0 0,4 0 1736 0 0,10 0-687 0 0,1-3-1 0 0,4 3-680 0 0,3-3-448 0 0,-10 0 88 0 0,12 2 304 0 0,-7-2-1824 0 0,-10-3 832 0 0,4-2 416 0 0,-7-1-9 0 0,2-2-1047 0 0</inkml:trace>
  <inkml:trace contextRef="#ctx0" brushRef="#br0" timeOffset="1">296 0 17204 0 0,'-2'1'0'0'0,"1"-1"0"0"0,-1 1 0 0 0,0 0 0 0 0,0 0 0 0 0,0 0 0 0 0,0 0 0 0 0,0 0 0 0 0,1 0 0 0 0,-1 0 0 0 0,0 0 0 0 0,1 1 0 0 0,-1-1 0 0 0,1 1 0 0 0,0-1 0 0 0,-1 1 0 0 0,1-1 0 0 0,0 1 0 0 0,0 0 0 0 0,0 0 0 0 0,0-1 0 0 0,0 1 0 0 0,1 0 0 0 0,-1 0 0 0 0,0 0 0 0 0,1 0 0 0 0,-1 0 0 0 0,1 3 0 0 0,-4 13 0 0 0,0 1 0 0 0,0 18 0 0 0,2-20 0 0 0,-15 287 2241 0 0,18-294-2586 0 0,0 0-1 0 0,0 0 0 0 0,1 0 0 0 0,0 0 0 0 0,1 0 0 0 0,0 0 0 0 0,1-1 0 0 0,0 0 0 0 0,9 16 0 0 0,0 0 283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4.128"/>
    </inkml:context>
    <inkml:brush xml:id="br0">
      <inkml:brushProperty name="width" value="0.05" units="cm"/>
      <inkml:brushProperty name="height" value="0.05" units="cm"/>
    </inkml:brush>
  </inkml:definitions>
  <inkml:trace contextRef="#ctx0" brushRef="#br0">134 200 1424 0 0,'0'-9'43'0'0,"1"4"160"0"0,-1 0 0 0 0,0 0 0 0 0,-1 1-1 0 0,1-1 1 0 0,-1 0 0 0 0,0 0 0 0 0,-2-6-1 0 0,2 9-110 0 0,0 0 0 0 0,-1 0 0 0 0,1 0 0 0 0,-1 0-1 0 0,1 0 1 0 0,-1 0 0 0 0,0 1 0 0 0,1-1-1 0 0,-1 1 1 0 0,0-1 0 0 0,0 1 0 0 0,0 0-1 0 0,-1 0 1 0 0,1 0 0 0 0,0 0 0 0 0,0 0 0 0 0,-1 0-1 0 0,-2 0 1 0 0,-11-4 1205 0 0,-1 1 0 0 0,1 0 0 0 0,-25-1 0 0 0,137-1 3194 0 0,54-20-3727 0 0,-66 11-1268 0 0,-48 9-91 0 0,96-16 2140 0 0,-44 4-7714 0 0,-80 15 4787 0 0,-4 0 557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4.674"/>
    </inkml:context>
    <inkml:brush xml:id="br0">
      <inkml:brushProperty name="width" value="0.05" units="cm"/>
      <inkml:brushProperty name="height" value="0.05" units="cm"/>
    </inkml:brush>
  </inkml:definitions>
  <inkml:trace contextRef="#ctx0" brushRef="#br0">1 73 8346 0 0,'0'-7'-443'0'0,"0"2"807"0"0,0-1 1 0 0,0 1 0 0 0,0-1-1 0 0,1 1 1 0 0,0-1 0 0 0,2-5-1 0 0,-3 10-188 0 0,1 0 0 0 0,-1-1 0 0 0,1 1 0 0 0,0 0 0 0 0,-1 0 0 0 0,1 0-1 0 0,0 0 1 0 0,0-1 0 0 0,0 1 0 0 0,0 0 0 0 0,0 0 0 0 0,0 1 0 0 0,0-1-1 0 0,1 0 1 0 0,-1 0 0 0 0,0 1 0 0 0,0-1 0 0 0,1 0 0 0 0,-1 1 0 0 0,0-1-1 0 0,1 1 1 0 0,-1 0 0 0 0,0-1 0 0 0,1 1 0 0 0,-1 0 0 0 0,1 0 0 0 0,-1 0-1 0 0,3 0 1 0 0,-3 0-43 0 0,0 0 0 0 0,-1 1 0 0 0,1-1 0 0 0,0 0 1 0 0,0 1-1 0 0,0-1 0 0 0,0 0 0 0 0,-1 1 0 0 0,1-1 0 0 0,0 1 0 0 0,0 0 0 0 0,-1-1 0 0 0,1 1 0 0 0,0 0 0 0 0,-1-1 0 0 0,1 1 0 0 0,-1 0 0 0 0,1 0 0 0 0,-1-1 0 0 0,1 1 0 0 0,-1 0 0 0 0,1 0 0 0 0,-1 0 0 0 0,0 0 0 0 0,1-1 0 0 0,-1 1 0 0 0,0 0 0 0 0,0 2 1 0 0,5 31 496 0 0,-5-28-539 0 0,3 32-90 0 0,-2 1 1 0 0,-2 0 0 0 0,-1 0-1 0 0,-2-1 1 0 0,-2 1-1 0 0,-13 47 1 0 0,12-59-168 0 0,0 1 0 0 0,-3 39-1 0 0,7-11-9417 0 0,3-45 8203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5.202"/>
    </inkml:context>
    <inkml:brush xml:id="br0">
      <inkml:brushProperty name="width" value="0.05" units="cm"/>
      <inkml:brushProperty name="height" value="0.05" units="cm"/>
    </inkml:brush>
  </inkml:definitions>
  <inkml:trace contextRef="#ctx0" brushRef="#br0">38 80 9698 0 0,'-3'-3'-908'0'0,"-17"-17"4022"0"0,12 20 257 0 0,4 13-1962 0 0,1 22 239 0 0,3 55 1 0 0,1-40-1407 0 0,0-31-126 0 0,2 1 0 0 0,0-1 0 0 0,1 0 0 0 0,1 0 0 0 0,9 24 0 0 0,10 45 130 0 0,-12-38-272 0 0,-12-50 4 0 0,0 1 0 0 0,1-1 1 0 0,-1 0-1 0 0,0 0 0 0 0,1 1 0 0 0,-1-1 0 0 0,0 0 0 0 0,1 0 1 0 0,-1 0-1 0 0,1 0 0 0 0,-1 0 0 0 0,0 0 0 0 0,1 1 0 0 0,-1-1 0 0 0,1 0 1 0 0,-1 0-1 0 0,0 0 0 0 0,1 0 0 0 0,-1 0 0 0 0,1-1 0 0 0,-1 1 1 0 0,1 0-1 0 0,-1 0 0 0 0,0 0 0 0 0,1 0 0 0 0,-1 0 0 0 0,0-1 0 0 0,1 1 1 0 0,-1 0-1 0 0,1-1 0 0 0,14-5-93 0 0,4-11 169 0 0,-1-1-1 0 0,-1-1 1 0 0,28-37 0 0 0,34-69 614 0 0,-67 103-516 0 0,-7 14-179 0 0,-4 6 32 0 0,-1 0-1 0 0,1 0 0 0 0,0 0 0 0 0,0 0 0 0 0,1 0 1 0 0,-1 0-1 0 0,0 0 0 0 0,0 0 0 0 0,1 1 1 0 0,-1-1-1 0 0,1 0 0 0 0,0 1 0 0 0,-1 0 1 0 0,1-1-1 0 0,0 1 0 0 0,0 0 0 0 0,0 0 1 0 0,0 0-1 0 0,0 0 0 0 0,0 0 0 0 0,3-1 1 0 0,-3 5-26 0 0,0-1 1 0 0,-1 1 0 0 0,1-1 0 0 0,-1 1 0 0 0,0-1-1 0 0,1 1 1 0 0,-1 0 0 0 0,-1-1 0 0 0,1 1 0 0 0,0 0-1 0 0,0 5 1 0 0,3 6 31 0 0,13 38 29 0 0,-8-22-110 0 0,1 0 1 0 0,23 46-1 0 0,-29-68 100 0 0,1-1 0 0 0,0 1 0 0 0,0-1 0 0 0,0 0 1 0 0,1 0-1 0 0,0-1 0 0 0,0 0 0 0 0,1 0 0 0 0,0 0 0 0 0,0-1 0 0 0,0 0 0 0 0,0 0 0 0 0,1-1 0 0 0,9 4 0 0 0,-15-7-17 0 0,0 0 0 0 0,0 0 0 0 0,0-1 0 0 0,0 1 0 0 0,0-1 0 0 0,0 1 0 0 0,0-1-1 0 0,0 0 1 0 0,0 0 0 0 0,0 0 0 0 0,0 0 0 0 0,0 0 0 0 0,0 0 0 0 0,0 0 0 0 0,0-1 0 0 0,0 1 0 0 0,0-1-1 0 0,0 0 1 0 0,0 1 0 0 0,0-1 0 0 0,0 0 0 0 0,0 0 0 0 0,0 0 0 0 0,-1 0 0 0 0,1-1 0 0 0,0 1 0 0 0,-1 0-1 0 0,1-1 1 0 0,-1 1 0 0 0,0-1 0 0 0,1 1 0 0 0,-1-1 0 0 0,0 0 0 0 0,0 0 0 0 0,0 1 0 0 0,0-1 0 0 0,1-3-1 0 0,3-7 5 0 0,-1-1 0 0 0,-1 1 0 0 0,1-1 0 0 0,1-24 0 0 0,-3 25-45 0 0,2-34-119 0 0,-2-1 0 0 0,-1 1-1 0 0,-10-74 1 0 0,0-3-3880 0 0,8 117 2958 0 0,1 5 785 0 0,0-1 0 0 0,-1 0 1 0 0,1 0-1 0 0,0 0 0 0 0,0 1 1 0 0,0-1-1 0 0,0 0 0 0 0,0 0 1 0 0,0 0-1 0 0,1 1 0 0 0,-1-1 0 0 0,0 0 1 0 0,1 0-1 0 0,0 1 0 0 0,-1-1 1 0 0,1 0-1 0 0,1-2 0 0 0,16 3-4585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6.916"/>
    </inkml:context>
    <inkml:brush xml:id="br0">
      <inkml:brushProperty name="width" value="0.05" units="cm"/>
      <inkml:brushProperty name="height" value="0.05" units="cm"/>
    </inkml:brush>
  </inkml:definitions>
  <inkml:trace contextRef="#ctx0" brushRef="#br0">63 50 8994 0 0,'0'0'0'0'0,"-1"-1"0"0"0,1 1 0 0 0,-1 0 0 0 0,1-1 0 0 0,0 1 0 0 0,-1-1-1 0 0,1 1 1 0 0,0-1 0 0 0,0 1 0 0 0,-1-1 0 0 0,1 1 0 0 0,0-1 0 0 0,0 1 0 0 0,0-1 0 0 0,-1 1 0 0 0,1-1 0 0 0,0 1 0 0 0,0-1 0 0 0,0 1 0 0 0,0-1 0 0 0,0 1-1 0 0,0-1 1 0 0,0 1 0 0 0,0-1 0 0 0,0 0 0 0 0,1 1 0 0 0,-1-1 0 0 0,0 1 0 0 0,0-1 0 0 0,0 1 0 0 0,1-1 0 0 0,-1 1 0 0 0,0-1 0 0 0,0 1 0 0 0,1 0 0 0 0,-1-1-1 0 0,0 1 1 0 0,1-1 0 0 0,0 0 0 0 0,31-6 1289 0 0,1 0 1 0 0,49-3-1 0 0,-3 7 2981 0 0,-79 3-4285 0 0,0-1 0 0 0,0 1-1 0 0,0 0 1 0 0,0 0 0 0 0,0 0 0 0 0,0 0-1 0 0,0 0 1 0 0,0 0 0 0 0,0 0 0 0 0,0 0 0 0 0,0-1-1 0 0,0 1 1 0 0,0 0 0 0 0,1 0 0 0 0,-1 0 0 0 0,0 0-1 0 0,0 0 1 0 0,0 0 0 0 0,0 0 0 0 0,0 0-1 0 0,0 0 1 0 0,0 0 0 0 0,0 0 0 0 0,0-1 0 0 0,1 1-1 0 0,-1 0 1 0 0,0 0 0 0 0,0 0 0 0 0,0 0 0 0 0,0 0-1 0 0,0 0 1 0 0,0 0 0 0 0,0 0 0 0 0,1 0-1 0 0,-1 0 1 0 0,0 0 0 0 0,0 0 0 0 0,0 0 0 0 0,0 0-1 0 0,0 0 1 0 0,0 0 0 0 0,0 0 0 0 0,1 1 0 0 0,-1-1-1 0 0,0 0 1 0 0,0 0 0 0 0,0 0 0 0 0,0 0-1 0 0,0 0 1 0 0,0 0 0 0 0,0 0 0 0 0,0 0 0 0 0,0 0-1 0 0,1 0 1 0 0,-1 1 0 0 0,11 7 235 0 0,8 16 459 0 0,-16-16-686 0 0,-1 0 1 0 0,0 1 0 0 0,0 0-1 0 0,-1-1 1 0 0,0 1-1 0 0,-1 0 1 0 0,0 0 0 0 0,0 0-1 0 0,-1-1 1 0 0,-3 18 0 0 0,0-13 12 0 0,0 0-1 0 0,0-1 1 0 0,-1 1 0 0 0,-1-1 0 0 0,0-1 0 0 0,-13 19 0 0 0,2-7-183 0 0,-1-2 0 0 0,-1 0 0 0 0,-1-1 0 0 0,-1-1 0 0 0,0 0 0 0 0,-30 18-1 0 0,-63 29 284 0 0,114-63 1169 0 0,6-2-1002 0 0,8 0-92 0 0,77 0 1037 0 0,121-4-4568 0 0,-144-12 544 0 0,-54 14 2181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7.368"/>
    </inkml:context>
    <inkml:brush xml:id="br0">
      <inkml:brushProperty name="width" value="0.05" units="cm"/>
      <inkml:brushProperty name="height" value="0.05" units="cm"/>
    </inkml:brush>
  </inkml:definitions>
  <inkml:trace contextRef="#ctx0" brushRef="#br0">0 10 12491 0 0,'8'-7'-184'0'0,"-5"5"520"0"0,-3 11 756 0 0,0 7-255 0 0,0 59 2304 0 0,12 100 0 0 0,-6-102-2650 0 0,-5-47-2572 0 0,7 40-1 0 0,-7-63 1300 0 0,-1 0 0 0 0,1-1 0 0 0,0 1-1 0 0,0 0 1 0 0,0-1 0 0 0,0 1-1 0 0,1-1 1 0 0,-1 0 0 0 0,1 1 0 0 0,-1-1-1 0 0,4 3 1 0 0,6 5-1260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0.277"/>
    </inkml:context>
    <inkml:brush xml:id="br0">
      <inkml:brushProperty name="width" value="0.05" units="cm"/>
      <inkml:brushProperty name="height" value="0.05" units="cm"/>
    </inkml:brush>
  </inkml:definitions>
  <inkml:trace contextRef="#ctx0" brushRef="#br0">37 35 13219 0 0,'-10'-11'-40'0'0,"9"9"47"0"0,0 0-1 0 0,-1 0 0 0 0,1 0 0 0 0,-1 0 0 0 0,0 0 1 0 0,1 0-1 0 0,-1 0 0 0 0,0 1 0 0 0,0-1 1 0 0,0 1-1 0 0,-1 0 0 0 0,-1-2 0 0 0,2 44 3250 0 0,8 131 1035 0 0,-3-142-4008 0 0,1 0 0 0 0,2-1 0 0 0,16 51 0 0 0,-14-56-184 0 0,6 22-11 0 0,-13-44-96 0 0,0 1-1 0 0,0-1 1 0 0,0 1 0 0 0,0-1-1 0 0,1 0 1 0 0,-1 1-1 0 0,1-1 1 0 0,0 0-1 0 0,-1 0 1 0 0,1 0 0 0 0,0 0-1 0 0,4 2 1 0 0,-4-3-7 0 0,-1 0 0 0 0,1-1-1 0 0,0 1 1 0 0,-1-1 0 0 0,1 0 0 0 0,0 0 0 0 0,0 1 0 0 0,-1-1 0 0 0,1 0 0 0 0,0-1 0 0 0,-1 1-1 0 0,1 0 1 0 0,0 0 0 0 0,-1-1 0 0 0,1 1 0 0 0,0-1 0 0 0,-1 1 0 0 0,1-1 0 0 0,-1 0 0 0 0,1 1-1 0 0,-1-1 1 0 0,1 0 0 0 0,-1 0 0 0 0,1 0 0 0 0,-1 0 0 0 0,0-1 0 0 0,2-1 0 0 0,5-5-27 0 0,-1-1 1 0 0,0 1-1 0 0,7-12 0 0 0,-7 11-18 0 0,44-78-201 0 0,-39 65 298 0 0,1-1 0 0 0,32-40 0 0 0,-42 59 59 0 0,1 1 1 0 0,0-1-1 0 0,0 1 1 0 0,0 0-1 0 0,0 0 1 0 0,8-4 0 0 0,-12 7-83 0 0,1-1 0 0 0,0 1 0 0 0,0-1 0 0 0,0 1 0 0 0,0-1 0 0 0,0 1 0 0 0,-1 0 0 0 0,1-1 0 0 0,0 1 0 0 0,0 0 0 0 0,0 0 0 0 0,0 0 0 0 0,0 0 0 0 0,0 0 0 0 0,0 0 0 0 0,0 0 0 0 0,0 0 0 0 0,0 0 0 0 0,0 0 0 0 0,0 1 0 0 0,0-1 0 0 0,0 0 0 0 0,0 0 0 0 0,0 1 0 0 0,-1-1 0 0 0,1 1 0 0 0,0-1 0 0 0,0 1 0 0 0,0-1 0 0 0,-1 1 0 0 0,1 0 0 0 0,0-1 0 0 0,0 1 0 0 0,-1 0 0 0 0,1 0 0 0 0,-1-1 0 0 0,1 1 0 0 0,-1 0 0 0 0,1 0 0 0 0,0 1 0 0 0,15 41 116 0 0,-9-23-191 0 0,1-1 0 0 0,1 0 1 0 0,0 0-1 0 0,17 24 0 0 0,-23-38 93 0 0,1-1-1 0 0,-1 0 1 0 0,1 1-1 0 0,0-1 1 0 0,1 0 0 0 0,-1-1-1 0 0,1 1 1 0 0,0-1-1 0 0,0 0 1 0 0,0 0-1 0 0,0 0 1 0 0,0-1-1 0 0,1 0 1 0 0,-1 0-1 0 0,1 0 1 0 0,-1-1-1 0 0,1 0 1 0 0,0 0-1 0 0,0 0 1 0 0,8-1 0 0 0,-12 1-27 0 0,0-1 1 0 0,0 0-1 0 0,0 0 0 0 0,0 0 1 0 0,-1 0-1 0 0,1 0 1 0 0,0-1-1 0 0,0 1 1 0 0,-1 0-1 0 0,1-1 1 0 0,0 1-1 0 0,0-1 1 0 0,-1 0-1 0 0,1 1 1 0 0,-1-1-1 0 0,1 0 1 0 0,0 0-1 0 0,-1 0 1 0 0,0 0-1 0 0,1-1 1 0 0,-1 1-1 0 0,0 0 0 0 0,1-1 1 0 0,-1 1-1 0 0,0 0 1 0 0,0-1-1 0 0,0 1 1 0 0,0-1-1 0 0,-1 0 1 0 0,1 1-1 0 0,0-1 1 0 0,-1 0-1 0 0,1 1 1 0 0,-1-1-1 0 0,1 0 1 0 0,-1 0-1 0 0,0-2 1 0 0,29-150-552 0 0,-9 29-2034 0 0,4 46-7200 0 0,-21 73 5979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1.102"/>
    </inkml:context>
    <inkml:brush xml:id="br0">
      <inkml:brushProperty name="width" value="0.05" units="cm"/>
      <inkml:brushProperty name="height" value="0.05" units="cm"/>
    </inkml:brush>
  </inkml:definitions>
  <inkml:trace contextRef="#ctx0" brushRef="#br0">27 87 12731 0 0,'-1'0'-1'0'0,"-1"0"1"0"0,1-1 0 0 0,0 1 0 0 0,0-1-1 0 0,-1 1 1 0 0,1-1 0 0 0,0 1-1 0 0,0-1 1 0 0,0 0 0 0 0,0 0-1 0 0,0 1 1 0 0,0-1 0 0 0,0 0-1 0 0,0 0 1 0 0,0 0 0 0 0,0 0 0 0 0,0 0-1 0 0,0-1 1 0 0,1 1 0 0 0,-1 0-1 0 0,0 0 1 0 0,1 0 0 0 0,-1-1-1 0 0,1 1 1 0 0,0 0 0 0 0,-1-1 0 0 0,1 1-1 0 0,0-2 1 0 0,-1 2 4 0 0,1-1 0 0 0,0 1 0 0 0,-1 0-1 0 0,1-1 1 0 0,0 1 0 0 0,0-1 0 0 0,0 1 0 0 0,0-1 0 0 0,0 1 0 0 0,1-1 0 0 0,-1 1 0 0 0,0-1-1 0 0,1 1 1 0 0,-1-1 0 0 0,1 1 0 0 0,-1 0 0 0 0,1-1 0 0 0,0 1 0 0 0,-1 0 0 0 0,1 0 0 0 0,0-1-1 0 0,0 1 1 0 0,0 0 0 0 0,0 0 0 0 0,0 0 0 0 0,0 0 0 0 0,2-1 0 0 0,8-2 394 0 0,0 0-1 0 0,1 1 1 0 0,0 0 0 0 0,-1 1 0 0 0,1 0-1 0 0,0 1 1 0 0,0 0 0 0 0,0 1 0 0 0,0 0 0 0 0,21 4-1 0 0,-30-3-318 0 0,0 0 1 0 0,-1 0-1 0 0,1 0 0 0 0,0 1 0 0 0,-1-1 0 0 0,1 1 0 0 0,-1-1 0 0 0,1 1 0 0 0,-1 0 1 0 0,0 0-1 0 0,0 0 0 0 0,0 1 0 0 0,0-1 0 0 0,0 0 0 0 0,0 1 0 0 0,-1-1 0 0 0,1 1 0 0 0,-1 0 1 0 0,0 0-1 0 0,0-1 0 0 0,0 1 0 0 0,0 0 0 0 0,0 0 0 0 0,0 0 0 0 0,-1 0 0 0 0,0 0 0 0 0,1 4 1 0 0,0 0-56 0 0,-1 1 0 0 0,0 0 1 0 0,0-1-1 0 0,0 1 0 0 0,-1 0 1 0 0,0-1-1 0 0,-1 1 0 0 0,1-1 1 0 0,-1 1-1 0 0,-4 7 1 0 0,-8 10-237 0 0,-1-1 1 0 0,-1-1 0 0 0,-39 43 0 0 0,4-4-563 0 0,49-60 679 0 0,1 0 0 0 0,-1 0 0 0 0,1 0 0 0 0,0 1 0 0 0,0-1 0 0 0,0 0 0 0 0,0 0 0 0 0,0 1 0 0 0,0-1 1 0 0,1 0-1 0 0,-1 1 0 0 0,1-1 0 0 0,0 1 0 0 0,0-1 0 0 0,-1 1 0 0 0,2-1 0 0 0,-1 1 0 0 0,1 3 0 0 0,0-6-3 0 0,1 1-1 0 0,0 0 0 0 0,0-1 0 0 0,0 1 0 0 0,0-1 0 0 0,0 1 0 0 0,0-1 1 0 0,0 0-1 0 0,0 0 0 0 0,0 0 0 0 0,0 0 0 0 0,0 0 0 0 0,3-1 0 0 0,1 1-132 0 0,78 0-3991 0 0,116-14 0 0 0,-138 3 2863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1.516"/>
    </inkml:context>
    <inkml:brush xml:id="br0">
      <inkml:brushProperty name="width" value="0.05" units="cm"/>
      <inkml:brushProperty name="height" value="0.05" units="cm"/>
    </inkml:brush>
  </inkml:definitions>
  <inkml:trace contextRef="#ctx0" brushRef="#br0">39 121 9530 0 0,'-3'-2'44'0'0,"0"0"1"0"0,0 0-1 0 0,0-1 0 0 0,1 1 1 0 0,-1-1-1 0 0,1 1 1 0 0,0-1-1 0 0,0 0 0 0 0,0 0 1 0 0,0 0-1 0 0,0 0 0 0 0,0-1 1 0 0,1 1-1 0 0,0 0 0 0 0,-1-1 1 0 0,1 1-1 0 0,0-1 0 0 0,1 1 1 0 0,-1-1-1 0 0,1 1 1 0 0,0-1-1 0 0,0-6 0 0 0,1 9 70 0 0,1 0 0 0 0,-1-1-1 0 0,1 1 1 0 0,-1 0-1 0 0,1 0 1 0 0,0 0 0 0 0,-1 0-1 0 0,1 1 1 0 0,0-1 0 0 0,0 0-1 0 0,0 1 1 0 0,-1-1 0 0 0,1 1-1 0 0,0 0 1 0 0,0 0 0 0 0,3-1-1 0 0,34-3 1024 0 0,-30 4-794 0 0,1-1 0 0 0,-1 2 0 0 0,0-1 0 0 0,0 1 0 0 0,0 0 0 0 0,0 1 0 0 0,0 0 0 0 0,0 1 0 0 0,10 4 1 0 0,-14-5-245 0 0,-1 1 1 0 0,0-1-1 0 0,0 1 1 0 0,0 0-1 0 0,-1 1 1 0 0,1-1-1 0 0,-1 1 1 0 0,0-1-1 0 0,0 1 1 0 0,0 0-1 0 0,0 0 1 0 0,-1 0-1 0 0,1 1 1 0 0,-1-1-1 0 0,0 0 1 0 0,0 1-1 0 0,-1 0 1 0 0,1-1 0 0 0,0 7-1 0 0,0-1-175 0 0,-1 1 0 0 0,0-1 0 0 0,-1 0 0 0 0,0 0 0 0 0,-1 1 0 0 0,0-1-1 0 0,0 0 1 0 0,-1 0 0 0 0,-1 0 0 0 0,1 0 0 0 0,-2 0 0 0 0,1-1 0 0 0,-10 18 0 0 0,-3 2-222 0 0,-2 0 1 0 0,-41 49-1 0 0,58-76 143 0 0,0-1 41 0 0,0 1 0 0 0,0-1 1 0 0,1 0-1 0 0,-1 0 0 0 0,0 0 1 0 0,0 0-1 0 0,0 0 0 0 0,0 0 1 0 0,0 0-1 0 0,0-1 1 0 0,0 1-1 0 0,-1 0 0 0 0,1-1 1 0 0,0 1-1 0 0,0 0 0 0 0,0-1 1 0 0,-1 1-1 0 0,1-1 0 0 0,-2 1 1 0 0,3-1 194 0 0,0-4-104 0 0,1 0 1 0 0,-1 0-1 0 0,1 0 0 0 0,1 1 0 0 0,-1-1 1 0 0,0 0-1 0 0,1 1 0 0 0,0-1 0 0 0,0 1 1 0 0,0 0-1 0 0,0 0 0 0 0,3-4 0 0 0,35-37-120 0 0,-28 32 89 0 0,16-17 409 0 0,-2-1 0 0 0,0-2 1 0 0,-2 0-1 0 0,-2-1 0 0 0,-1-2 1 0 0,24-52-1 0 0,-35 68-127 0 0,-8 16-71 0 0,-1 0 1 0 0,1 0 0 0 0,-1 1 0 0 0,1-1 0 0 0,-1-1-1 0 0,0 1 1 0 0,0 0 0 0 0,0 0 0 0 0,0-4 402 0 0,-6 19-17 0 0,-41 78 134 0 0,35-73-667 0 0,1 0 0 0 0,1 1 0 0 0,1 0-1 0 0,0 0 1 0 0,1 1 0 0 0,1 0 0 0 0,1 0 0 0 0,-5 35 0 0 0,9-44-109 0 0,1 1 0 0 0,0-1 0 0 0,0 1 1 0 0,1-1-1 0 0,0 1 0 0 0,5 18 0 0 0,-4-24-122 0 0,0-1-1 0 0,0 0 1 0 0,1 1-1 0 0,-1-1 1 0 0,1 0-1 0 0,0 0 1 0 0,0-1-1 0 0,0 1 1 0 0,0-1-1 0 0,1 1 1 0 0,-1-1-1 0 0,1 0 1 0 0,0-1-1 0 0,0 1 1 0 0,0 0-1 0 0,0-1 1 0 0,8 3-1 0 0,52 17-1625 0 0,-19-11-2212 0 0,-5-4 1055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2.592"/>
    </inkml:context>
    <inkml:brush xml:id="br0">
      <inkml:brushProperty name="width" value="0.05" units="cm"/>
      <inkml:brushProperty name="height" value="0.05" units="cm"/>
    </inkml:brush>
  </inkml:definitions>
  <inkml:trace contextRef="#ctx0" brushRef="#br0">108 73 2545 0 0,'-1'0'-7'0'0,"-1"0"180"0"0,-1-1 0 0 0,1 1 0 0 0,0-1 0 0 0,-1 1 0 0 0,1-1 0 0 0,0 0 1 0 0,-1 0-1 0 0,1 0 0 0 0,0 0 0 0 0,0-1 0 0 0,0 1 0 0 0,-3-3 0 0 0,2 2 572 0 0,1 0 0 0 0,0 0 1 0 0,0 0-1 0 0,-1 0 0 0 0,2 0 0 0 0,-1 0 0 0 0,0-1 0 0 0,0 1 0 0 0,1-1 0 0 0,-1 1 1 0 0,1-1-1 0 0,0 0 0 0 0,0 1 0 0 0,0-1 0 0 0,-1-4 0 0 0,3 6-642 0 0,0 0 0 0 0,0 1 0 0 0,0-1 0 0 0,1 0 0 0 0,-1 0 0 0 0,0 1 0 0 0,0-1 0 0 0,1 1 1 0 0,-1-1-1 0 0,0 1 0 0 0,1 0 0 0 0,-1-1 0 0 0,0 1 0 0 0,1 0 0 0 0,-1 0 0 0 0,2 0 0 0 0,0 0 54 0 0,18-4 170 0 0,1 2 0 0 0,0 0 0 0 0,-1 2-1 0 0,1 0 1 0 0,22 4 0 0 0,-42-4-311 0 0,-1 1 0 0 0,1 0 0 0 0,-1-1 0 0 0,0 1 0 0 0,1 0-1 0 0,-1-1 1 0 0,0 1 0 0 0,0 0 0 0 0,0 0 0 0 0,0 0 0 0 0,1 0-1 0 0,-1 0 1 0 0,-1 1 0 0 0,1-1 0 0 0,0 0 0 0 0,0 0-1 0 0,0 0 1 0 0,-1 1 0 0 0,1-1 0 0 0,0 1 0 0 0,-1-1 0 0 0,1 0-1 0 0,-1 1 1 0 0,0-1 0 0 0,0 1 0 0 0,1 1 0 0 0,1 45-316 0 0,-2-37 299 0 0,-1-3-43 0 0,1 0-1 0 0,-1-1 1 0 0,-1 1-1 0 0,0-1 1 0 0,0 1 0 0 0,0-1-1 0 0,-1 0 1 0 0,0 0-1 0 0,0 0 1 0 0,-1 0-1 0 0,0 0 1 0 0,-9 11 0 0 0,-5 4-203 0 0,-2 0 1 0 0,-25 20-1 0 0,23-21-83 0 0,-13 10-152 0 0,20-18 168 0 0,1 0-1 0 0,0 1 1 0 0,-12 16 0 0 0,26-29 322 0 0,-1-1 1 0 0,1 0-1 0 0,0 0 1 0 0,0 0-1 0 0,-1 1 0 0 0,1-1 1 0 0,0 0-1 0 0,0 1 0 0 0,0-1 1 0 0,0 0-1 0 0,0 0 1 0 0,-1 1-1 0 0,1-1 0 0 0,0 0 1 0 0,0 1-1 0 0,0-1 0 0 0,0 0 1 0 0,0 1-1 0 0,0-1 1 0 0,0 0-1 0 0,0 1 0 0 0,0-1 1 0 0,0 0-1 0 0,0 0 0 0 0,0 1 1 0 0,0-1-1 0 0,0 0 1 0 0,1 1-1 0 0,-1-1 0 0 0,0 0 1 0 0,0 1-1 0 0,0-1 0 0 0,0 0 1 0 0,0 0-1 0 0,1 1 1 0 0,12 4 684 0 0,27-5 596 0 0,-32-1-1240 0 0,24 0-1773 0 0,0-2 0 0 0,0-2 0 0 0,41-11 0 0 0,-47 10 64 0 0,28 0-1807 0 0,-29 4 1461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4:56.539"/>
    </inkml:context>
    <inkml:brush xml:id="br0">
      <inkml:brushProperty name="width" value="0.05" units="cm"/>
      <inkml:brushProperty name="height" value="0.05" units="cm"/>
    </inkml:brush>
  </inkml:definitions>
  <inkml:trace contextRef="#ctx0" brushRef="#br0">31 6 8682 0 0,'-17'-4'2127'0'0,"5"2"1786"0"0,12 2-3830 0 0,0 1 0 0 0,-1-1 0 0 0,1 1-1 0 0,0-1 1 0 0,0 1 0 0 0,0-1-1 0 0,0 0 1 0 0,-1 1 0 0 0,1-1 0 0 0,0 1-1 0 0,0-1 1 0 0,0 1 0 0 0,0-1-1 0 0,0 1 1 0 0,0-1 0 0 0,1 1-1 0 0,-1-1 1 0 0,0 0 0 0 0,0 1 0 0 0,0-1-1 0 0,0 1 1 0 0,0-1 0 0 0,1 1-1 0 0,-1-1 1 0 0,0 0 0 0 0,0 1 0 0 0,1-1-1 0 0,-1 1 1 0 0,7 22 295 0 0,-1 0 1 0 0,-2 0-1 0 0,0 0 1 0 0,-1 1-1 0 0,-1 0 1 0 0,-2 30-1 0 0,2 17-422 0 0,3 63-5020 0 0,-2-131 3379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0.208"/>
    </inkml:context>
    <inkml:brush xml:id="br0">
      <inkml:brushProperty name="width" value="0.05" units="cm"/>
      <inkml:brushProperty name="height" value="0.05" units="cm"/>
    </inkml:brush>
  </inkml:definitions>
  <inkml:trace contextRef="#ctx0" brushRef="#br0">23 126 7338 0 0,'-2'-2'90'0'0,"0"1"0"0"0,1 0 0 0 0,-1 0 0 0 0,1-1 0 0 0,-1 1 0 0 0,1-1 0 0 0,0 1 0 0 0,-1-1 0 0 0,1 1 0 0 0,0-1 0 0 0,0 0 0 0 0,0 0 0 0 0,0 0 0 0 0,1 0 0 0 0,-1 1 0 0 0,0-1 0 0 0,1 0 0 0 0,-1 0 0 0 0,1 0 0 0 0,0 0 0 0 0,0 0 0 0 0,-1 0 0 0 0,1-1 0 0 0,1 1 0 0 0,-1 0 0 0 0,0 0 0 0 0,0 0 0 0 0,1 0 0 0 0,-1 0 0 0 0,1 0 0 0 0,0 1 0 0 0,-1-1 0 0 0,1 0 0 0 0,0 0 0 0 0,0 0 0 0 0,0 1 0 0 0,1-1 0 0 0,-1 0 0 0 0,0 1 0 0 0,3-3 0 0 0,8-3 582 0 0,1 0 0 0 0,0 0 1 0 0,0 2-1 0 0,0 0 1 0 0,1 0-1 0 0,0 1 0 0 0,0 1 1 0 0,0 0-1 0 0,0 1 1 0 0,21-1-1 0 0,-32 4-668 0 0,1 0 1 0 0,-1 0-1 0 0,0 0 1 0 0,1 0-1 0 0,-1 0 1 0 0,0 1-1 0 0,1-1 1 0 0,-1 1-1 0 0,0 0 1 0 0,0 0-1 0 0,0 0 0 0 0,-1 0 1 0 0,1 1-1 0 0,-1-1 1 0 0,1 1-1 0 0,-1 0 1 0 0,0-1-1 0 0,1 1 1 0 0,1 5-1 0 0,1 0-41 0 0,0 0 0 0 0,-1 0 0 0 0,0 0 0 0 0,0 1 0 0 0,-1-1-1 0 0,4 15 1 0 0,-5-6 44 0 0,0-1 1 0 0,-1 0-1 0 0,-1 1 0 0 0,0-1 0 0 0,-2 1 1 0 0,0-1-1 0 0,0 0 0 0 0,-1 1 0 0 0,-1-2 0 0 0,-1 1 1 0 0,-13 28-1 0 0,-9 20-446 0 0,12-34 467 0 0,2 2 0 0 0,1 0-1 0 0,1 0 1 0 0,-7 41 0 0 0,117-225-198 0 0,-77 117 159 0 0,20-31 562 0 0,38-80 0 0 0,-55 95-484 0 0,-13 30 185 0 0,13-35 0 0 0,-25 56-228 0 0,0 0 0 0 0,0 0 0 0 0,1-1 1 0 0,-1 1-1 0 0,0 0 0 0 0,0 0 0 0 0,0 0 0 0 0,0 0 0 0 0,1 0 0 0 0,-1-1 0 0 0,0 1 0 0 0,0 0 0 0 0,0 0 1 0 0,0 0-1 0 0,0 0 0 0 0,0-1 0 0 0,0 1 0 0 0,0 0 0 0 0,0 0 0 0 0,0 0 0 0 0,0-1 0 0 0,0 1 0 0 0,0 0 1 0 0,0 0-1 0 0,0 0 0 0 0,0-1 0 0 0,0 1 0 0 0,0 0 0 0 0,0 0 0 0 0,0 0 0 0 0,0-1 0 0 0,0 1 0 0 0,0 0 1 0 0,0 0-1 0 0,0 0 0 0 0,0-1 0 0 0,0 1 0 0 0,0 0 0 0 0,0 0 0 0 0,-1 0 0 0 0,1 0 0 0 0,0-1 1 0 0,0 1-1 0 0,0 0 0 0 0,0 0 0 0 0,0 0 0 0 0,-1 0 0 0 0,1 0 0 0 0,0 0 0 0 0,0 0 0 0 0,0-1 0 0 0,-1 1 1 0 0,1 0-1 0 0,0 0 0 0 0,0 0 0 0 0,-1 0 0 0 0,-12 9 231 0 0,-17 22-302 0 0,17-13 61 0 0,2 1 1 0 0,0-1-1 0 0,1 2 0 0 0,1-1 1 0 0,0 1-1 0 0,2 1 1 0 0,0-1-1 0 0,-3 23 0 0 0,2 2-249 0 0,3 0 0 0 0,0 83 0 0 0,4-123 119 0 0,1 1 0 0 0,1 0 0 0 0,-1-1 0 0 0,1 1 0 0 0,0-1 0 0 0,0 1 0 0 0,0-1 0 0 0,1 1 0 0 0,0-1 0 0 0,3 7 0 0 0,-3-10-202 0 0,0 1 0 0 0,0 0 0 0 0,0-1-1 0 0,1 0 1 0 0,-1 0 0 0 0,1 0 0 0 0,-1 0 0 0 0,1 0 0 0 0,0 0-1 0 0,-1 0 1 0 0,1-1 0 0 0,0 0 0 0 0,0 1 0 0 0,0-1 0 0 0,1 0-1 0 0,-1 0 1 0 0,0-1 0 0 0,0 1 0 0 0,6 0 0 0 0,91 2-7355 0 0,-68-3 5928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23.337"/>
    </inkml:context>
    <inkml:brush xml:id="br0">
      <inkml:brushProperty name="width" value="0.05" units="cm"/>
      <inkml:brushProperty name="height" value="0.05" units="cm"/>
    </inkml:brush>
  </inkml:definitions>
  <inkml:trace contextRef="#ctx0" brushRef="#br0">148 91 1024 0 0,'0'0'48'0'0,"-1"0"0"0"0,1 0 0 0 0,-1 0 0 0 0,1 0 0 0 0,-1 0 0 0 0,1-1 0 0 0,0 1 0 0 0,-1 0 0 0 0,1 0 0 0 0,-1 0 1 0 0,1-1-1 0 0,0 1 0 0 0,-1 0 0 0 0,1-1 0 0 0,-1 1 0 0 0,1 0 0 0 0,0-1 0 0 0,0 1 0 0 0,-1 0 0 0 0,1-1 0 0 0,0 1 0 0 0,0-1 0 0 0,-1 1 0 0 0,1 0 0 0 0,0-1 0 0 0,0 1 0 0 0,0-1 0 0 0,0 1 0 0 0,-1-1 0 0 0,1 0 0 0 0,0-22 3274 0 0,0 20-2794 0 0,0-1 0 0 0,1 0 0 0 0,0 1 0 0 0,0-1 0 0 0,0 1 0 0 0,0-1 0 0 0,1 1 0 0 0,-1-1-1 0 0,4-4 1 0 0,-2 6-70 0 0,0 0-1 0 0,0 0 1 0 0,-1 0-1 0 0,1 1 1 0 0,1-1-1 0 0,-1 1 1 0 0,0 0-1 0 0,0 0 1 0 0,0 0-1 0 0,1 0 1 0 0,-1 1-1 0 0,6-1 1 0 0,46 0 2527 0 0,-34 2-2806 0 0,-19-1-152 0 0,0 0 0 0 0,0 0 0 0 0,0 0 0 0 0,0 0 0 0 0,0 0 0 0 0,0 1 0 0 0,0-1 0 0 0,0 1 0 0 0,0-1 0 0 0,0 1 1 0 0,0 0-1 0 0,0-1 0 0 0,-1 1 0 0 0,1 0 0 0 0,0 0 0 0 0,0 0 0 0 0,-1 1 0 0 0,1-1 0 0 0,-1 0 0 0 0,1 1 0 0 0,-1-1 0 0 0,0 1 0 0 0,0-1 1 0 0,1 1-1 0 0,-1 0 0 0 0,0-1 0 0 0,0 1 0 0 0,-1 0 0 0 0,1 0 0 0 0,0-1 0 0 0,0 1 0 0 0,-1 0 0 0 0,1 3 0 0 0,-1-1-41 0 0,1 0 0 0 0,-1 0 0 0 0,-1 0-1 0 0,1 0 1 0 0,0 0 0 0 0,-1-1 0 0 0,0 1 0 0 0,0 0-1 0 0,0 0 1 0 0,0-1 0 0 0,-1 1 0 0 0,1-1-1 0 0,-1 1 1 0 0,0-1 0 0 0,0 0 0 0 0,-4 5-1 0 0,-78 86-725 0 0,-13 15-1600 0 0,91-101 1941 0 0,2-5 286 0 0,0 1 0 0 0,1 0 0 0 0,0 1 1 0 0,0-1-1 0 0,0 0 0 0 0,0 1 0 0 0,1 0 0 0 0,0 0 0 0 0,0 0 0 0 0,0 0 0 0 0,0 0 0 0 0,1 0 1 0 0,-1 6-1 0 0,30-11 1449 0 0,-6-2-689 0 0,0 0-1 0 0,0-1 1 0 0,23-6-1 0 0,-23 4-405 0 0,0 0 0 0 0,1 2 0 0 0,24 0 0 0 0,-45 3-216 0 0,-1 1 0 0 0,1 0 0 0 0,0-1 0 0 0,0 1 0 0 0,-1 0 0 0 0,1 0 0 0 0,-1 0 0 0 0,1 1 0 0 0,-1-1 0 0 0,1 0 0 0 0,-1 1 0 0 0,0-1 0 0 0,1 0 0 0 0,-1 1 0 0 0,0 0 0 0 0,0-1 0 0 0,0 1 0 0 0,0 0 0 0 0,-1-1 0 0 0,1 1 0 0 0,0 0 0 0 0,-1 0 0 0 0,1 0 0 0 0,-1 0 0 0 0,1 3 0 0 0,8 51 295 0 0,-9-53-287 0 0,1 4-35 0 0,-1 0 0 0 0,1 0 0 0 0,-1-1 0 0 0,-1 1 0 0 0,1 0 0 0 0,-1 0 0 0 0,-3 10 0 0 0,3-15-18 0 0,-1 1 0 0 0,1-1 0 0 0,-1 0 0 0 0,0 1-1 0 0,0-1 1 0 0,1 0 0 0 0,-1 0 0 0 0,-1 0 0 0 0,1 0-1 0 0,0-1 1 0 0,0 1 0 0 0,-1-1 0 0 0,1 1 0 0 0,-1-1-1 0 0,1 0 1 0 0,-1 0 0 0 0,0 0 0 0 0,1 0-1 0 0,-1 0 1 0 0,0-1 0 0 0,-3 1 0 0 0,-42 7-1245 0 0,0-1 0 0 0,-55-1 0 0 0,1 0-6072 0 0,86-5 5925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34.559"/>
    </inkml:context>
    <inkml:brush xml:id="br0">
      <inkml:brushProperty name="width" value="0.05" units="cm"/>
      <inkml:brushProperty name="height" value="0.05" units="cm"/>
    </inkml:brush>
  </inkml:definitions>
  <inkml:trace contextRef="#ctx0" brushRef="#br0">35 38 9290 0 0,'0'0'-23'0'0,"-3"-30"91"0"0,2 22 4664 0 0,-1 9-4619 0 0,1 0 1 0 0,0 0-1 0 0,0 0 1 0 0,0 0-1 0 0,1 1 1 0 0,-1-1-1 0 0,0 0 1 0 0,0 1-1 0 0,1-1 0 0 0,-1 0 1 0 0,1 1-1 0 0,-1-1 1 0 0,1 1-1 0 0,-1-1 1 0 0,1 0-1 0 0,0 3 1 0 0,-7 27 910 0 0,2 6-572 0 0,1 1 0 0 0,2 0 0 0 0,1 0 0 0 0,2 0 0 0 0,10 60 0 0 0,7-36-135 0 0,-5-20-1747 0 0,-5 1-3810 0 0,-8-43 5104 0 0,0 1 0 0 0,0 0 0 0 0,0-1 1 0 0,0 1-1 0 0,0 0 0 0 0,0-1 0 0 0,0 1 0 0 0,1 0 0 0 0,-1-1 1 0 0,0 1-1 0 0,0 0 0 0 0,1-1 0 0 0,-1 1 0 0 0,0-1 1 0 0,1 1-1 0 0,-1 0 0 0 0,0-1 0 0 0,1 1 0 0 0,-1-1 0 0 0,1 1 1 0 0,-1-1-1 0 0,1 1 0 0 0,-1-1 0 0 0,1 0 0 0 0,0 1 1 0 0,-1-1-1 0 0,1 0 0 0 0,-1 1 0 0 0,1-1 0 0 0,0 0 0 0 0,0 0 1 0 0,12 2-3689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38.820"/>
    </inkml:context>
    <inkml:brush xml:id="br0">
      <inkml:brushProperty name="width" value="0.05" units="cm"/>
      <inkml:brushProperty name="height" value="0.05" units="cm"/>
    </inkml:brush>
  </inkml:definitions>
  <inkml:trace contextRef="#ctx0" brushRef="#br0">31 143 8274 0 0,'-6'-6'115'0'0,"3"4"104"0"0,0-1 1 0 0,0 1 0 0 0,0-1 0 0 0,1 0 0 0 0,-1 0 0 0 0,1 0 0 0 0,-2-5 0 0 0,3 8-174 0 0,1-1 0 0 0,0 1 0 0 0,0-1 0 0 0,0 1 0 0 0,0-1 0 0 0,-1 1 0 0 0,1-1 0 0 0,0 0 0 0 0,0 1 0 0 0,0-1 0 0 0,0 1 0 0 0,0-1-1 0 0,1 1 1 0 0,-1-1 0 0 0,0 0 0 0 0,0 1 0 0 0,0-1 0 0 0,0 1 0 0 0,1-1 0 0 0,-1 1 0 0 0,1-2 0 0 0,0 1 0 0 0,0 0 1 0 0,0 0-1 0 0,0 0 1 0 0,0 0-1 0 0,0 0 1 0 0,1 1-1 0 0,-1-1 0 0 0,0 0 1 0 0,1 0-1 0 0,-1 1 1 0 0,0-1-1 0 0,3 0 1 0 0,18-6 886 0 0,0 0 1 0 0,1 2 0 0 0,0 0 0 0 0,0 2-1 0 0,35-1 1 0 0,-55 4-859 0 0,0 1 0 0 0,0 0 1 0 0,0 0-1 0 0,0 0 0 0 0,-1 0 0 0 0,1 0 0 0 0,0 1 1 0 0,0 0-1 0 0,-1-1 0 0 0,1 1 0 0 0,-1 0 1 0 0,1 0-1 0 0,-1 0 0 0 0,0 1 0 0 0,0-1 0 0 0,0 0 1 0 0,0 1-1 0 0,2 3 0 0 0,33 56 486 0 0,-33-53-418 0 0,4 10-181 0 0,-1 0 0 0 0,-1 0 0 0 0,-1 1 0 0 0,-1 0 0 0 0,0-1 0 0 0,-1 2 0 0 0,-2-1 0 0 0,-1 38 0 0 0,0-54-10 0 0,0 1-1 0 0,-1-1 1 0 0,0 1-1 0 0,1-1 1 0 0,-2 1-1 0 0,1-1 1 0 0,0 0-1 0 0,-1 1 1 0 0,0-1 0 0 0,0 0-1 0 0,0 0 1 0 0,-1 0-1 0 0,1 0 1 0 0,-1-1-1 0 0,0 1 1 0 0,0-1-1 0 0,0 0 1 0 0,-1 1-1 0 0,1-2 1 0 0,-1 1 0 0 0,1 0-1 0 0,-1-1 1 0 0,0 1-1 0 0,0-1 1 0 0,0 0-1 0 0,-8 2 1 0 0,9-3 173 0 0,2-1 243 0 0,2-9 155 0 0,2 2-441 0 0,0 1 0 0 0,0 1-1 0 0,0-1 1 0 0,0 0 0 0 0,1 1 0 0 0,0-1 0 0 0,1 1-1 0 0,-1 0 1 0 0,1 1 0 0 0,5-5 0 0 0,6-7-100 0 0,62-65 224 0 0,34-41-144 0 0,-96 103-40 0 0,-2-1 1 0 0,0 0-1 0 0,-2-1 0 0 0,18-39 1 0 0,-22 31 390 0 0,-7 28-401 0 0,-1 1-1 0 0,0 0 1 0 0,0-1 0 0 0,0 1 0 0 0,0 0 0 0 0,0-1-1 0 0,0 1 1 0 0,1-1 0 0 0,-1 1 0 0 0,0 0 0 0 0,0-1-1 0 0,0 1 1 0 0,0-1 0 0 0,0 1 0 0 0,0 0 0 0 0,-1-1-1 0 0,1 1 1 0 0,0-1 0 0 0,0 1 0 0 0,0 0-1 0 0,0-1 1 0 0,0 1 0 0 0,0 0 0 0 0,-1-1 0 0 0,1 1-1 0 0,0 0 1 0 0,0-1 0 0 0,-1 1 0 0 0,1 0 0 0 0,0-1-1 0 0,0 1 1 0 0,-1 0 0 0 0,1 0 0 0 0,0 0 0 0 0,-1-1-1 0 0,1 1 1 0 0,0 0 0 0 0,-1 0 0 0 0,1 0 0 0 0,-1-1-1 0 0,1 1 1 0 0,0 0 0 0 0,-1 0 0 0 0,1 0-1 0 0,0 0 1 0 0,-1 0 0 0 0,1 0 0 0 0,-1 0 0 0 0,1 0-1 0 0,0 0 1 0 0,-1 0 0 0 0,1 0 0 0 0,-1 0 0 0 0,1 0-1 0 0,0 1 1 0 0,-1-1 0 0 0,1 0 0 0 0,0 0 0 0 0,-1 0-1 0 0,1 0 1 0 0,-1 1 0 0 0,-5 2 23 0 0,-1 1 0 0 0,1 0 1 0 0,1 1-1 0 0,-1-1 0 0 0,0 1 1 0 0,1 0-1 0 0,-8 9 0 0 0,-32 45-36 0 0,43-55 21 0 0,-8 10-16 0 0,1 0 0 0 0,0 1-1 0 0,1 0 1 0 0,1 1 0 0 0,0 0-1 0 0,1 0 1 0 0,1 0 0 0 0,0 1-1 0 0,2-1 1 0 0,0 1 0 0 0,0 0-1 0 0,2 0 1 0 0,0 0 0 0 0,1 1-1 0 0,4 29 1 0 0,-2-41-50 0 0,0 1 0 0 0,0-1 0 0 0,1-1 0 0 0,0 1 0 0 0,0 0 0 0 0,0-1 0 0 0,1 1 0 0 0,0-1 0 0 0,0 0 0 0 0,0 0 0 0 0,1-1 0 0 0,-1 1 0 0 0,1-1 0 0 0,0 0 0 0 0,1 0 0 0 0,-1-1 0 0 0,1 0 0 0 0,9 5 0 0 0,-3-2-666 0 0,2-1 1 0 0,-1 0-1 0 0,0 0 1 0 0,1-2-1 0 0,0 1 0 0 0,0-2 1 0 0,20 2-1 0 0,79-4-2551 0 0,-76 0 2217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39.316"/>
    </inkml:context>
    <inkml:brush xml:id="br0">
      <inkml:brushProperty name="width" value="0.05" units="cm"/>
      <inkml:brushProperty name="height" value="0.05" units="cm"/>
    </inkml:brush>
  </inkml:definitions>
  <inkml:trace contextRef="#ctx0" brushRef="#br0">0 78 5977 0 0,'0'-2'-17'0'0,"0"-1"-1"0"0,0 1 1 0 0,1 0-1 0 0,-1-1 1 0 0,0 1-1 0 0,1 0 1 0 0,-1-1-1 0 0,1 1 1 0 0,0 0-1 0 0,0 0 1 0 0,0 0-1 0 0,0-1 1 0 0,0 1-1 0 0,0 0 1 0 0,1 1-1 0 0,-1-1 1 0 0,1 0-1 0 0,-1 0 1 0 0,1 0-1 0 0,3-2 1 0 0,1 0 464 0 0,1 1 0 0 0,-1-1 0 0 0,1 1 0 0 0,0 0 0 0 0,9-2 0 0 0,-12 4 116 0 0,2-1 346 0 0,0 0 0 0 0,1 1 0 0 0,-1 0-1 0 0,0 0 1 0 0,0 0 0 0 0,7 1 0 0 0,-11 3-737 0 0,-1 0 1 0 0,1 0 0 0 0,-1 0 0 0 0,0 0 0 0 0,0 0 0 0 0,-1 1 0 0 0,1-1-1 0 0,0 5 1 0 0,0 1 305 0 0,2 9-84 0 0,-1 1-1 0 0,0 35 0 0 0,-2-54-399 0 0,0 2-27 0 0,-1 1 0 0 0,1-1 0 0 0,-1 0 0 0 0,1 1 0 0 0,-1-1 0 0 0,0 0 0 0 0,0 0 0 0 0,0 0 1 0 0,0 0-1 0 0,0 0 0 0 0,0 0 0 0 0,-1 0 0 0 0,1 0 0 0 0,-1 0 0 0 0,1 0 0 0 0,-1-1 0 0 0,-2 3 0 0 0,-40 27-944 0 0,8-6 668 0 0,36-25 300 0 0,0 0 0 0 0,0 0 0 0 0,-1 0 0 0 0,1 0 0 0 0,0 0 0 0 0,0 0 0 0 0,0 0 0 0 0,0 1 0 0 0,0-1 0 0 0,0 0 0 0 0,0 0 0 0 0,0 0 0 0 0,0 0 0 0 0,0 0 0 0 0,0 0 0 0 0,0 1 0 0 0,0-1 0 0 0,0 0 0 0 0,1 0 0 0 0,-1 0 0 0 0,0 0 0 0 0,0 0 0 0 0,0 0 0 0 0,0 0 0 0 0,0 0 0 0 0,0 1 0 0 0,0-1 0 0 0,0 0 0 0 0,0 0 0 0 0,0 0 0 0 0,0 0 0 0 0,0 0 1 0 0,1 0-1 0 0,-1 0 0 0 0,0 0 0 0 0,0 0 0 0 0,0 0 0 0 0,0 0 0 0 0,0 0 0 0 0,0 0 0 0 0,0 1 0 0 0,1-1 0 0 0,-1 0 0 0 0,0 0 0 0 0,0 0 0 0 0,0 0 0 0 0,0 0 0 0 0,0 0 0 0 0,0 0 0 0 0,0 0 0 0 0,1 0 0 0 0,-1 0 0 0 0,0 0 0 0 0,0-1 0 0 0,0 1 0 0 0,0 0 0 0 0,16 2-13 0 0,20-1 441 0 0,-33-1-399 0 0,33-3 504 0 0,-26 2-102 0 0,1 0 0 0 0,-1 0 0 0 0,17 2 0 0 0,-24 0-337 0 0,0-1-1 0 0,0 1 0 0 0,1 0 0 0 0,-1 0 0 0 0,0 0 1 0 0,0 0-1 0 0,0 0 0 0 0,0 1 0 0 0,-1 0 0 0 0,1-1 1 0 0,0 1-1 0 0,-1 0 0 0 0,1 0 0 0 0,-1 0 0 0 0,5 5 1 0 0,-2 1-14 0 0,0-1-1 0 0,0 1 1 0 0,0 0 0 0 0,-1 0 0 0 0,0 0 0 0 0,-1 0 0 0 0,0 1 0 0 0,0-1 0 0 0,2 15 0 0 0,-1 1-118 0 0,-2 0 1 0 0,-1 33-1 0 0,-1-54 41 0 0,-1 0 0 0 0,1 1 0 0 0,-1-1 0 0 0,0 0 0 0 0,0 0 0 0 0,-1 0-1 0 0,1 0 1 0 0,-1 0 0 0 0,1-1 0 0 0,-1 1 0 0 0,0 0 0 0 0,0-1 0 0 0,0 1 0 0 0,0-1 0 0 0,-1 0 0 0 0,1 0 0 0 0,-1 1 0 0 0,1-2-1 0 0,-1 1 1 0 0,0 0 0 0 0,0 0 0 0 0,0-1 0 0 0,0 0 0 0 0,-3 2 0 0 0,-7 2-262 0 0,-1 0 1 0 0,0 0-1 0 0,1-2 1 0 0,-17 3-1 0 0,5-3-1511 0 0,1-1 0 0 0,-27-2 0 0 0,29 0-907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39.954"/>
    </inkml:context>
    <inkml:brush xml:id="br0">
      <inkml:brushProperty name="width" value="0.05" units="cm"/>
      <inkml:brushProperty name="height" value="0.05" units="cm"/>
    </inkml:brush>
  </inkml:definitions>
  <inkml:trace contextRef="#ctx0" brushRef="#br0">50 80 2681 0 0,'-3'0'-90'0'0,"3"0"68"0"0,0 0 0 0 0,-1 0 0 0 0,1 0-1 0 0,0 1 1 0 0,-1-1 0 0 0,1 0 0 0 0,0 0 0 0 0,-1 0-1 0 0,1 0 1 0 0,0 0 0 0 0,-1 0 0 0 0,1 0 0 0 0,0 0-1 0 0,-1 0 1 0 0,1 0 0 0 0,-1 0 0 0 0,1-1 0 0 0,0 1-1 0 0,-1 0 1 0 0,1 0 0 0 0,0 0 0 0 0,0 0 0 0 0,-1 0 0 0 0,1-1-1 0 0,0 1 1 0 0,-1 0 0 0 0,1 0 0 0 0,0-1 0 0 0,0 1-1 0 0,-1 0 1 0 0,1 0 0 0 0,0-1 0 0 0,0 1 0 0 0,-1 0-1 0 0,1-1 1 0 0,0 1 0 0 0,0 0 0 0 0,0-1 0 0 0,0 1-1 0 0,0 0 1 0 0,0-1 0 0 0,0 1 0 0 0,-1 0 0 0 0,1-1-1 0 0,0 1 1 0 0,0 0 0 0 0,0-1 0 0 0,0 1 0 0 0,0-1 0 0 0,1 1-1 0 0,-1 0 1 0 0,0-1 0 0 0,-2-4 1185 0 0,1 4-1097 0 0,1 0 1 0 0,0 1 0 0 0,0-1-1 0 0,-1 0 1 0 0,1 1-1 0 0,0-1 1 0 0,-1 0-1 0 0,1 1 1 0 0,0-1-1 0 0,-1 1 1 0 0,1-1-1 0 0,-1 0 1 0 0,1 1 0 0 0,-1-1-1 0 0,1 1 1 0 0,-1 0-1 0 0,0-1 1 0 0,1 1-1 0 0,-2-1 1 0 0,1 1 230 0 0,0 0 1 0 0,0-1-1 0 0,0 1 0 0 0,0 0 1 0 0,0 0-1 0 0,-1-1 0 0 0,1 1 1 0 0,0-1-1 0 0,0 1 0 0 0,0-1 1 0 0,1 1-1 0 0,-1-1 0 0 0,0 0 1 0 0,0 1-1 0 0,0-1 0 0 0,0 0 1 0 0,0 0-1 0 0,1 0 0 0 0,-1 0 1 0 0,0 0-1 0 0,1 0 1 0 0,-1 0-1 0 0,1 0 0 0 0,-1 0 1 0 0,1 0-1 0 0,-1 0 0 0 0,1-1 1 0 0,0 1-84 0 0,0 0-1 0 0,0 1 1 0 0,1-1 0 0 0,-1 1 0 0 0,0-1 0 0 0,0 0 0 0 0,1 1 0 0 0,-1-1 0 0 0,1 1 0 0 0,-1-1 0 0 0,1 1 0 0 0,-1-1-1 0 0,0 1 1 0 0,1-1 0 0 0,0 1 0 0 0,-1-1 0 0 0,1 1 0 0 0,-1 0 0 0 0,1-1 0 0 0,-1 1 0 0 0,2 0 0 0 0,15-5-134 0 0,42-3 1871 0 0,69-1 0 0 0,-126 10-1942 0 0,-1-1 1 0 0,1 1-1 0 0,-1-1 0 0 0,1 1 0 0 0,-1-1 0 0 0,1 1 0 0 0,-1 0 1 0 0,0-1-1 0 0,1 1 0 0 0,-1 0 0 0 0,0 0 0 0 0,0 0 1 0 0,0 0-1 0 0,1 0 0 0 0,-1 0 0 0 0,0 1 0 0 0,-1-1 1 0 0,1 0-1 0 0,0 0 0 0 0,0 1 0 0 0,0-1 0 0 0,-1 1 1 0 0,1-1-1 0 0,-1 0 0 0 0,1 1 0 0 0,-1-1 0 0 0,1 1 1 0 0,-1 0-1 0 0,0-1 0 0 0,0 1 0 0 0,0-1 0 0 0,0 2 0 0 0,2 12-19 0 0,-2 0 0 0 0,-1 22-1 0 0,1-19 3 0 0,-1 1-45 0 0,-1-1 0 0 0,-1 1 0 0 0,0-1 0 0 0,-1 0 0 0 0,-1 0 0 0 0,-10 25-1 0 0,-4 1-108 0 0,-32 53-1 0 0,41-81 159 0 0,-1-2 0 0 0,0 1 1 0 0,-17 15-1 0 0,-7 11 33 0 0,34-41-26 0 0,1 0 0 0 0,0 0 0 0 0,0 1 0 0 0,-1-1-1 0 0,1 0 1 0 0,0 1 0 0 0,0-1 0 0 0,-1 0 0 0 0,1 1-1 0 0,0-1 1 0 0,0 0 0 0 0,0 1 0 0 0,0-1-1 0 0,0 1 1 0 0,0-1 0 0 0,-1 0 0 0 0,1 1 0 0 0,0-1-1 0 0,0 1 1 0 0,0-1 0 0 0,0 0 0 0 0,0 1 0 0 0,1-1-1 0 0,-1 0 1 0 0,0 1 0 0 0,0-1 0 0 0,0 1 0 0 0,0-1-1 0 0,0 0 1 0 0,0 1 0 0 0,1-1 0 0 0,-1 0 0 0 0,0 1-1 0 0,0-1 1 0 0,0 0 0 0 0,1 1 0 0 0,-1-1 0 0 0,0 0-1 0 0,1 0 1 0 0,-1 1 0 0 0,0-1 0 0 0,1 0-1 0 0,-1 0 1 0 0,0 1 0 0 0,1-1 0 0 0,-1 0 0 0 0,0 0-1 0 0,1 0 1 0 0,-1 0 0 0 0,0 0 0 0 0,1 0 0 0 0,-1 1-1 0 0,1-1 1 0 0,-1 0 0 0 0,0 0 0 0 0,1 0 0 0 0,-1 0-1 0 0,1 0 1 0 0,-1-1 0 0 0,0 1 0 0 0,1 0 0 0 0,34 0-10 0 0,-26-1 30 0 0,11 1 86 0 0,25 1-2924 0 0,73-10 0 0 0,-88 4 1933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0.418"/>
    </inkml:context>
    <inkml:brush xml:id="br0">
      <inkml:brushProperty name="width" value="0.05" units="cm"/>
      <inkml:brushProperty name="height" value="0.05" units="cm"/>
    </inkml:brush>
  </inkml:definitions>
  <inkml:trace contextRef="#ctx0" brushRef="#br0">33 69 8378 0 0,'-2'0'2'0'0,"1"0"1"0"0,-1 0 0 0 0,1 0-1 0 0,-1 0 1 0 0,0 0 0 0 0,1 0-1 0 0,-1-1 1 0 0,1 1 0 0 0,-1-1-1 0 0,1 1 1 0 0,-1-1-1 0 0,1 1 1 0 0,-1-1 0 0 0,1 0-1 0 0,-1 0 1 0 0,-1-2 0 0 0,-1-9 3290 0 0,21 11-2242 0 0,35-4-601 0 0,92-9-963 0 0,-48 3-3325 0 0,-93 11 3494 0 0,0-1 0 0 0,0 0 0 0 0,0 0 0 0 0,-1 0 0 0 0,1 0 0 0 0,0 0 1 0 0,5-3-1 0 0,-3 1-251 0 0,2-1-1036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0.836"/>
    </inkml:context>
    <inkml:brush xml:id="br0">
      <inkml:brushProperty name="width" value="0.05" units="cm"/>
      <inkml:brushProperty name="height" value="0.05" units="cm"/>
    </inkml:brush>
  </inkml:definitions>
  <inkml:trace contextRef="#ctx0" brushRef="#br0">5 40 11378 0 0,'-2'-35'2031'0'0,"1"31"-456"0"0,1 21-484 0 0,-1 39 1080 0 0,0-12-1543 0 0,2 1-1 0 0,1-1 1 0 0,12 59-1 0 0,0-43-455 0 0,15 81-6170 0 0,-26-124 462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1.427"/>
    </inkml:context>
    <inkml:brush xml:id="br0">
      <inkml:brushProperty name="width" value="0.05" units="cm"/>
      <inkml:brushProperty name="height" value="0.05" units="cm"/>
    </inkml:brush>
  </inkml:definitions>
  <inkml:trace contextRef="#ctx0" brushRef="#br0">8 177 4545 0 0,'-1'-15'-1825'0'0,"-4"-3"17774"0"0,4 37-14335 0 0,1 32-1105 0 0,2 0 0 0 0,2 1-1 0 0,21 96 1 0 0,-20-125-471 0 0,9 30-132 0 0,-12-49 80 0 0,-1 0 1 0 0,1-1-1 0 0,-1 1 0 0 0,1-1 1 0 0,0 0-1 0 0,0 0 1 0 0,1 0-1 0 0,-1 0 1 0 0,1 0-1 0 0,-1 0 1 0 0,5 3-1 0 0,-6-5 16 0 0,1 0-1 0 0,-1 0 0 0 0,0 0 1 0 0,1-1-1 0 0,-1 1 0 0 0,1 0 1 0 0,-1-1-1 0 0,1 1 1 0 0,-1-1-1 0 0,1 0 0 0 0,-1 1 1 0 0,1-1-1 0 0,-1 0 0 0 0,1 0 1 0 0,0 0-1 0 0,-1 0 0 0 0,1 0 1 0 0,-1-1-1 0 0,1 1 0 0 0,-1 0 1 0 0,3-2-1 0 0,0 1 22 0 0,-1-1 0 0 0,0 0-1 0 0,0 1 1 0 0,0-1 0 0 0,0-1 0 0 0,0 1 0 0 0,-1 0-1 0 0,1-1 1 0 0,2-3 0 0 0,4-6 127 0 0,0 0 0 0 0,-1-1 0 0 0,9-19 0 0 0,-17 32-147 0 0,10-21 154 0 0,-2 4-48 0 0,1-1 1 0 0,0 1-1 0 0,2 0 1 0 0,0 1 0 0 0,0 0-1 0 0,23-22 1 0 0,-32 36-129 0 0,1-1 1 0 0,-1 1 0 0 0,1 0 0 0 0,0 0-1 0 0,0 0 1 0 0,0 1 0 0 0,0-1-1 0 0,0 1 1 0 0,0 0 0 0 0,1-1 0 0 0,-1 1-1 0 0,0 1 1 0 0,1-1 0 0 0,-1 0-1 0 0,0 1 1 0 0,1 0 0 0 0,-1 0 0 0 0,1 0-1 0 0,-1 0 1 0 0,1 0 0 0 0,-1 1 0 0 0,0-1-1 0 0,1 1 1 0 0,-1 0 0 0 0,0 0-1 0 0,0 1 1 0 0,1-1 0 0 0,-1 0 0 0 0,0 1-1 0 0,0 0 1 0 0,-1 0 0 0 0,1 0-1 0 0,0 0 1 0 0,0 0 0 0 0,-1 1 0 0 0,0-1-1 0 0,4 4 1 0 0,1 3-19 0 0,2 0 0 0 0,-1-1 0 0 0,1 0-1 0 0,0 0 1 0 0,1-1 0 0 0,-1 0 0 0 0,1-1 0 0 0,1 0 0 0 0,-1 0-1 0 0,1-2 1 0 0,0 1 0 0 0,1-1 0 0 0,-1-1 0 0 0,0 0 0 0 0,1 0 0 0 0,0-1-1 0 0,0-1 1 0 0,0 0 0 0 0,-1 0 0 0 0,17-2 0 0 0,-27 0 47 0 0,1 0 0 0 0,0 0 0 0 0,-1 0 0 0 0,1 0 0 0 0,0 0 0 0 0,-1 0 0 0 0,1 0 0 0 0,-1 0 0 0 0,0-1 0 0 0,1 1 0 0 0,-1-1 0 0 0,0 1 0 0 0,0-1 0 0 0,0 1 0 0 0,0-1 0 0 0,0 0 0 0 0,0 1 0 0 0,0-1 0 0 0,0-3 0 0 0,12-38-144 0 0,-8 14-144 0 0,-2 1 0 0 0,-2-1 0 0 0,-2-49 0 0 0,0 38 140 0 0,-8-39-542 0 0,3 36-1740 0 0,3 0-5762 0 0,11 45 1856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1.880"/>
    </inkml:context>
    <inkml:brush xml:id="br0">
      <inkml:brushProperty name="width" value="0.05" units="cm"/>
      <inkml:brushProperty name="height" value="0.05" units="cm"/>
    </inkml:brush>
  </inkml:definitions>
  <inkml:trace contextRef="#ctx0" brushRef="#br0">20 85 12307 0 0,'0'-3'2'0'0,"0"-1"0"0"0,0 0 1 0 0,0 1-1 0 0,1-1 1 0 0,-1 0-1 0 0,1 1 1 0 0,0-1-1 0 0,0 1 0 0 0,0-1 1 0 0,1 1-1 0 0,-1-1 1 0 0,1 1-1 0 0,0 0 1 0 0,0 0-1 0 0,0 0 0 0 0,4-5 1 0 0,-3 5 195 0 0,0 1 1 0 0,0 0-1 0 0,1 0 1 0 0,-1 0-1 0 0,1 0 1 0 0,-1 1-1 0 0,1-1 1 0 0,0 1-1 0 0,-1 0 1 0 0,1 0-1 0 0,0 0 0 0 0,0 1 1 0 0,0-1-1 0 0,0 1 1 0 0,6 0-1 0 0,-8 1-116 0 0,1-1 1 0 0,-1 0-1 0 0,0 1 0 0 0,0 0 0 0 0,0 0 0 0 0,0 0 0 0 0,1 0 0 0 0,-1 0 0 0 0,-1 0 1 0 0,1 0-1 0 0,0 1 0 0 0,0-1 0 0 0,0 0 0 0 0,-1 1 0 0 0,1 0 0 0 0,-1-1 0 0 0,1 1 0 0 0,-1 0 1 0 0,0 0-1 0 0,1 0 0 0 0,-1 0 0 0 0,0 0 0 0 0,0 0 0 0 0,-1 0 0 0 0,1 0 0 0 0,0 1 1 0 0,-1-1-1 0 0,1 0 0 0 0,-1 3 0 0 0,3 7 314 0 0,-1 1-1 0 0,0-1 1 0 0,0 24 0 0 0,-2-28-372 0 0,0 0 1 0 0,0 0 0 0 0,0 0 0 0 0,-1-1 0 0 0,0 1 0 0 0,-1 0 0 0 0,0 0 0 0 0,0-1 0 0 0,0 1 0 0 0,-6 9 0 0 0,-15 21 58 0 0,-2 0 0 0 0,-59 67-1 0 0,83-105-72 0 0,1 1-1 0 0,-1 0 1 0 0,0 0-1 0 0,0 0 1 0 0,1 0-1 0 0,-1 0 1 0 0,0 0-1 0 0,1 0 1 0 0,-1 0-1 0 0,1 0 1 0 0,-1 0-1 0 0,1 1 0 0 0,0-1 1 0 0,-1 0-1 0 0,1 0 1 0 0,0 2-1 0 0,0-2-23 0 0,0-1 0 0 0,1 1-1 0 0,-1 0 1 0 0,0-1-1 0 0,0 0 1 0 0,1 1-1 0 0,-1-1 1 0 0,0 1-1 0 0,1-1 1 0 0,-1 1-1 0 0,0-1 1 0 0,1 0 0 0 0,-1 1-1 0 0,1-1 1 0 0,-1 0-1 0 0,1 1 1 0 0,-1-1-1 0 0,1 0 1 0 0,-1 0-1 0 0,1 1 1 0 0,-1-1-1 0 0,1 0 1 0 0,-1 0 0 0 0,2 0-1 0 0,6 1-232 0 0,-1 0 0 0 0,1-1 0 0 0,0 0 0 0 0,10-1 1 0 0,0 0-80 0 0,15-1-2269 0 0,-1-1 1 0 0,38-9-1 0 0,-9 2-1676 0 0,-19 5 2595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2.312"/>
    </inkml:context>
    <inkml:brush xml:id="br0">
      <inkml:brushProperty name="width" value="0.05" units="cm"/>
      <inkml:brushProperty name="height" value="0.05" units="cm"/>
    </inkml:brush>
  </inkml:definitions>
  <inkml:trace contextRef="#ctx0" brushRef="#br0">35 68 9106 0 0,'-11'-7'28'0'0,"10"7"-16"0"0,-1-1 0 0 0,1 1 0 0 0,0-1 0 0 0,-1 0 0 0 0,1 1 0 0 0,0-1 1 0 0,0 0-1 0 0,-1 0 0 0 0,1 0 0 0 0,0 0 0 0 0,0 0 0 0 0,0 0 0 0 0,0 0 0 0 0,0 0 0 0 0,1-1 0 0 0,-1 1 0 0 0,0 0 0 0 0,0-1 0 0 0,1 1 0 0 0,-1 0 0 0 0,1-1 0 0 0,-1 1 0 0 0,1-1 0 0 0,0 1 0 0 0,-1 0 0 0 0,1-1 0 0 0,0 1 0 0 0,0-3 0 0 0,1 3 138 0 0,-1 0-1 0 0,1 0 0 0 0,0 1 1 0 0,-1-1-1 0 0,1 0 0 0 0,0 1 1 0 0,0-1-1 0 0,-1 0 1 0 0,1 1-1 0 0,0-1 0 0 0,0 1 1 0 0,0-1-1 0 0,0 1 0 0 0,0 0 1 0 0,0-1-1 0 0,0 1 0 0 0,0 0 1 0 0,0 0-1 0 0,0 0 0 0 0,1-1 1 0 0,27-3 891 0 0,-24 3-635 0 0,-4 1-367 0 0,89-10 2262 0 0,-77 9-1949 0 0,-1 1-1 0 0,0 0 0 0 0,1 1 0 0 0,-1 1 0 0 0,19 4 1 0 0,-29-6-316 0 0,1 1 1 0 0,0 0-1 0 0,-1 0 1 0 0,0 0-1 0 0,1 1 1 0 0,-1-1-1 0 0,0 1 1 0 0,1-1 0 0 0,-1 1-1 0 0,0 0 1 0 0,0 0-1 0 0,-1 0 1 0 0,1 0-1 0 0,0 0 1 0 0,0 0-1 0 0,-1 0 1 0 0,0 0-1 0 0,1 1 1 0 0,-1-1 0 0 0,0 1-1 0 0,2 4 1 0 0,-1 2 19 0 0,-1 1 0 0 0,1-1 1 0 0,-2 1-1 0 0,1 17 0 0 0,-1-21-108 0 0,-1 1 53 0 0,0 0-1 0 0,0-1 1 0 0,-1 1 0 0 0,0-1-1 0 0,0 0 1 0 0,0 1 0 0 0,-1-1-1 0 0,0 0 1 0 0,0 0 0 0 0,0-1-1 0 0,-1 1 1 0 0,-6 7-1 0 0,-10 11 102 0 0,-31 29-1 0 0,31-33-189 0 0,-5 3-673 0 0,18-18 674 0 0,0 1 1 0 0,1 0 0 0 0,0 0 0 0 0,0 1-1 0 0,0-1 1 0 0,1 1 0 0 0,0 1 0 0 0,0-1-1 0 0,1 1 1 0 0,0-1 0 0 0,-6 17-1 0 0,10-24 75 0 0,0 1-1 0 0,0 0 0 0 0,0 0 1 0 0,0 0-1 0 0,0-1 0 0 0,0 1 1 0 0,0 0-1 0 0,0 0 0 0 0,0-1 1 0 0,0 1-1 0 0,1 0 0 0 0,-1 0 1 0 0,0-1-1 0 0,1 1 0 0 0,-1 0 0 0 0,0-1 1 0 0,1 1-1 0 0,-1 0 0 0 0,1-1 1 0 0,-1 1-1 0 0,1-1 0 0 0,-1 1 1 0 0,1-1-1 0 0,-1 1 0 0 0,1-1 1 0 0,0 1-1 0 0,-1-1 0 0 0,1 1 0 0 0,0-1 1 0 0,-1 0-1 0 0,1 1 0 0 0,0-1 1 0 0,0 0-1 0 0,-1 0 0 0 0,1 0 1 0 0,0 1-1 0 0,0-1 0 0 0,-1 0 1 0 0,1 0-1 0 0,1 0 0 0 0,43-1-1042 0 0,-25 0 855 0 0,5 1-1224 0 0,0-2-1 0 0,0-1 1 0 0,-1-1-1 0 0,28-7 1 0 0,-11-2-2984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0.628"/>
    </inkml:context>
    <inkml:brush xml:id="br0">
      <inkml:brushProperty name="width" value="0.05" units="cm"/>
      <inkml:brushProperty name="height" value="0.05" units="cm"/>
    </inkml:brush>
  </inkml:definitions>
  <inkml:trace contextRef="#ctx0" brushRef="#br0">1 1 0 0 0,'1'0'60'0'0,"0"1"-1"0"0,0-1 1 0 0,0 1 0 0 0,1-1-1 0 0,-1 1 1 0 0,0 0 0 0 0,0-1 0 0 0,0 1-1 0 0,0 0 1 0 0,0 0 0 0 0,0 0-1 0 0,0 0 1 0 0,0 0 0 0 0,-1 0-1 0 0,1 0 1 0 0,0 0 0 0 0,-1 0-1 0 0,1 0 1 0 0,0 0 0 0 0,-1 0 0 0 0,1 1-1 0 0,-1-1 1 0 0,0 0 0 0 0,1 0-1 0 0,-1 1 1 0 0,0 0 0 0 0,8 43 2130 0 0,-7-38-2019 0 0,13 181 6251 0 0,-12-62-6767 0 0,-7-65-9596 0 0,7-58 9832 0 0,4-2 109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2.735"/>
    </inkml:context>
    <inkml:brush xml:id="br0">
      <inkml:brushProperty name="width" value="0.05" units="cm"/>
      <inkml:brushProperty name="height" value="0.05" units="cm"/>
    </inkml:brush>
  </inkml:definitions>
  <inkml:trace contextRef="#ctx0" brushRef="#br0">1 75 13163 0 0,'0'-2'39'0'0,"1"-2"-61"0"0,0 0-1 0 0,0 0 0 0 0,1 0 1 0 0,-1 1-1 0 0,1-1 1 0 0,0 1-1 0 0,0-1 0 0 0,2-2 1 0 0,-2 4 106 0 0,-1 1 0 0 0,1 0 0 0 0,0 0 0 0 0,0 0 1 0 0,-1 0-1 0 0,1 0 0 0 0,0 0 0 0 0,0 1 0 0 0,0-1 0 0 0,0 1 1 0 0,0-1-1 0 0,0 1 0 0 0,0 0 0 0 0,0 0 0 0 0,0 0 0 0 0,1 0 1 0 0,1 0-1 0 0,16 0 1084 0 0,4-1-463 0 0,1 1-1 0 0,-1 1 1 0 0,0 1-1 0 0,0 1 1 0 0,0 1-1 0 0,36 12 1 0 0,-56-15-684 0 0,0 1 0 0 0,0 0 0 0 0,-1 0 0 0 0,1 0 0 0 0,0 1 0 0 0,-1-1 0 0 0,1 1 0 0 0,-1 0 1 0 0,0 0-1 0 0,0 0 0 0 0,0 0 0 0 0,0 1 0 0 0,-1-1 0 0 0,1 1 0 0 0,-1 0 0 0 0,0 0 0 0 0,0 0 0 0 0,0 0 1 0 0,0 0-1 0 0,-1 0 0 0 0,0 0 0 0 0,0 0 0 0 0,0 0 0 0 0,0 1 0 0 0,-1-1 0 0 0,1 1 0 0 0,-1-1 0 0 0,0 0 0 0 0,-1 1 1 0 0,0 3-1 0 0,0 5-38 0 0,-2-1 1 0 0,1 0-1 0 0,-1 0 1 0 0,-1 0-1 0 0,0-1 1 0 0,-1 1 0 0 0,0-1-1 0 0,-1 0 1 0 0,-10 14-1 0 0,-3 3-250 0 0,-33 35 1 0 0,45-56 209 0 0,1 0 1 0 0,-1-1-1 0 0,0 0 0 0 0,-1 0 1 0 0,1 0-1 0 0,-1-1 0 0 0,0-1 1 0 0,0 1-1 0 0,-1-1 1 0 0,-9 3-1 0 0,17-7 56 0 0,1 1 1 0 0,0-1-1 0 0,-1 0 0 0 0,1 0 1 0 0,0 0-1 0 0,-1 0 1 0 0,1 0-1 0 0,-1 1 0 0 0,1-1 1 0 0,0 0-1 0 0,-1 0 0 0 0,1 0 1 0 0,-1 0-1 0 0,1 0 0 0 0,0 0 1 0 0,-1 0-1 0 0,1 0 1 0 0,0-1-1 0 0,-1 1 0 0 0,1 0 1 0 0,-1 0-1 0 0,1 0 0 0 0,0 0 1 0 0,-1 0-1 0 0,1-1 1 0 0,0 1-1 0 0,-1 0 0 0 0,1 0 1 0 0,0 0-1 0 0,-1-1 0 0 0,1 1 1 0 0,0 0-1 0 0,0-1 0 0 0,-1 1 1 0 0,1 0-1 0 0,0 0 1 0 0,0-1-1 0 0,0 1 0 0 0,-1-1 1 0 0,1 1-1 0 0,0 0 0 0 0,0-1 1 0 0,0 1-1 0 0,0 0 1 0 0,0-1-1 0 0,0 1 0 0 0,0-1 1 0 0,0 1-1 0 0,0 0 0 0 0,0-1 1 0 0,0 1-1 0 0,0 0 0 0 0,0-1 1 0 0,0 1-1 0 0,0-1 1 0 0,0 1-1 0 0,0 0 0 0 0,0-1 1 0 0,1 1-1 0 0,-1 0 0 0 0,0-1 1 0 0,0 0-1 0 0,12-21-98 0 0,51-52-471 0 0,-38 47 536 0 0,-1 0 0 0 0,-1-2 0 0 0,-1-1 0 0 0,29-55 0 0 0,-36 53 20 0 0,-2 8 463 0 0,-2 0 1 0 0,11-34 0 0 0,-22 58-439 0 0,0 0 0 0 0,0 0 0 0 0,0 0 0 0 0,0 0 0 0 0,0 0 0 0 0,0 0 0 0 0,0 0 0 0 0,0 0 0 0 0,0 0 0 0 0,1 0 0 0 0,-1 0 0 0 0,0 0 0 0 0,0 0 0 0 0,0 0 0 0 0,0 0 0 0 0,0 0 0 0 0,0 0 0 0 0,0 0 0 0 0,0 0 0 0 0,0 0 0 0 0,0-1 0 0 0,1 1 0 0 0,-1 0 0 0 0,0 0 0 0 0,0 0 0 0 0,0 0 0 0 0,0 0 0 0 0,0 0 0 0 0,0 0 0 0 0,0 0 0 0 0,0 0 0 0 0,0 0 0 0 0,0 0 0 0 0,0 0 0 0 0,0 0 0 0 0,0 0 0 0 0,0-1 0 0 0,0 1 0 0 0,1 17 86 0 0,-5 28-72 0 0,-4-25 2 0 0,0 0 0 0 0,-13 22 0 0 0,13-30-41 0 0,2 0 1 0 0,0 0-1 0 0,0 0 1 0 0,1 1 0 0 0,1 0-1 0 0,0 0 1 0 0,1 0-1 0 0,0 1 1 0 0,-1 15-1 0 0,4-21-85 0 0,0 0-1 0 0,1 1 0 0 0,-1-1 0 0 0,1 0 1 0 0,3 10-1 0 0,-3-15-71 0 0,1 1 0 0 0,0-1 0 0 0,0 0 0 0 0,0 0 0 0 0,0 1 0 0 0,0-1 0 0 0,0 0 0 0 0,1-1 0 0 0,0 1 0 0 0,-1 0 0 0 0,1-1 0 0 0,0 1 0 0 0,5 2 0 0 0,3 3-1025 0 0,2-1 0 0 0,-1 0 0 0 0,1-1 0 0 0,0 0 0 0 0,0-1-1 0 0,24 6 1 0 0,-6-3-577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3.127"/>
    </inkml:context>
    <inkml:brush xml:id="br0">
      <inkml:brushProperty name="width" value="0.05" units="cm"/>
      <inkml:brushProperty name="height" value="0.05" units="cm"/>
    </inkml:brush>
  </inkml:definitions>
  <inkml:trace contextRef="#ctx0" brushRef="#br0">81 39 12923 0 0,'0'-1'0'0'0,"0"0"0"0"0,0 0 0 0 0,0 0 0 0 0,0 0 0 0 0,0 0 0 0 0,1-1 0 0 0,-1 1 0 0 0,0 0 0 0 0,1 0 0 0 0,-1 0 0 0 0,0 0 0 0 0,1 0 0 0 0,-1 0 0 0 0,1 0 0 0 0,0 0 0 0 0,-1 1 0 0 0,1-1 0 0 0,0 0 0 0 0,-1 0 0 0 0,1 0 0 0 0,0 1 0 0 0,0-1 0 0 0,0 0 0 0 0,0 1 0 0 0,0-1 0 0 0,0 0 0 0 0,0 1 0 0 0,0-1 0 0 0,0 1 0 0 0,0 0 0 0 0,0-1 0 0 0,0 1 0 0 0,0 0 0 0 0,0 0 0 0 0,0 0 0 0 0,0 0 0 0 0,0-1 0 0 0,0 2 0 0 0,1-1 0 0 0,0 0 0 0 0,10-2 0 0 0,15-2 1346 0 0,0 1 0 0 0,50 1 1 0 0,-59 2-809 0 0,-18 0-476 0 0,1 0 0 0 0,-1 0 1 0 0,1 0-1 0 0,-1 0 0 0 0,1 0 1 0 0,-1 0-1 0 0,1 0 0 0 0,-1 0 1 0 0,1 0-1 0 0,-1 1 0 0 0,1-1 1 0 0,-1 0-1 0 0,1 0 0 0 0,-1 1 1 0 0,1-1-1 0 0,-1 0 0 0 0,1 0 1 0 0,-1 1-1 0 0,1-1 0 0 0,-1 1 1 0 0,0-1-1 0 0,1 0 0 0 0,-1 1 0 0 0,0-1 1 0 0,1 1-1 0 0,-1-1 0 0 0,0 1 1 0 0,0-1-1 0 0,1 2 0 0 0,-2 17 154 0 0,-1-14-430 0 0,0 0 0 0 0,1-1 0 0 0,-2 1 0 0 0,1-1 0 0 0,0 1 0 0 0,-4 3 0 0 0,-11 10-849 0 0,-31 24 1 0 0,34-31 422 0 0,1 1 0 0 0,0 0 1 0 0,0 1-1 0 0,-17 23 0 0 0,30-36 646 0 0,0 1 1 0 0,-1-1-1 0 0,1 0 1 0 0,0 1-1 0 0,0-1 1 0 0,-1 1-1 0 0,1-1 0 0 0,0 1 1 0 0,0-1-1 0 0,0 1 1 0 0,-1-1-1 0 0,1 1 1 0 0,0-1-1 0 0,0 1 1 0 0,0-1-1 0 0,0 1 1 0 0,0-1-1 0 0,0 1 1 0 0,0-1-1 0 0,0 1 0 0 0,0-1 1 0 0,0 1-1 0 0,1-1 1 0 0,-1 1-1 0 0,0-1 1 0 0,0 1-1 0 0,0-1 1 0 0,1 0-1 0 0,-1 1 1 0 0,0-1-1 0 0,0 1 1 0 0,1-1-1 0 0,-1 1 0 0 0,0-1 1 0 0,1 0-1 0 0,-1 1 1 0 0,0-1-1 0 0,1 0 1 0 0,-1 1-1 0 0,1-1 1 0 0,-1 0-1 0 0,1 0 1 0 0,-1 0-1 0 0,0 1 1 0 0,1-1-1 0 0,-1 0 1 0 0,1 0-1 0 0,-1 0 0 0 0,1 0 1 0 0,-1 0-1 0 0,1 0 1 0 0,-1 0-1 0 0,1 0 1 0 0,-1 0-1 0 0,1 0 1 0 0,-1 0-1 0 0,2 0 1 0 0,40 0 937 0 0,-28-1-1035 0 0,-7 1 254 0 0,0 0 0 0 0,0 0 0 0 0,0 1 1 0 0,-1 0-1 0 0,1 0 0 0 0,0 0 0 0 0,0 1 0 0 0,10 4 0 0 0,-14-4-51 0 0,0 0-1 0 0,0 0 0 0 0,-1 0 0 0 0,1 0 1 0 0,-1 1-1 0 0,1-1 0 0 0,-1 0 0 0 0,0 1 1 0 0,0 0-1 0 0,0 0 0 0 0,0-1 0 0 0,0 1 1 0 0,-1 0-1 0 0,1 0 0 0 0,-1 1 0 0 0,0-1 1 0 0,0 0-1 0 0,0 0 0 0 0,0 1 1 0 0,0 3-1 0 0,0-3-114 0 0,0 0 0 0 0,-1 1 0 0 0,1-1 0 0 0,-1 0 0 0 0,0 1 1 0 0,0-1-1 0 0,0 1 0 0 0,0-1 0 0 0,-1 0 0 0 0,0 1 0 0 0,0-1 0 0 0,0 0 0 0 0,0 0 1 0 0,-1 1-1 0 0,-3 6 0 0 0,1-7-83 0 0,0 1 1 0 0,0-1 0 0 0,0 0-1 0 0,0 0 1 0 0,-1-1-1 0 0,1 1 1 0 0,-1-1 0 0 0,0 0-1 0 0,0-1 1 0 0,0 1-1 0 0,-10 3 1 0 0,-9 2-77 0 0,0-1 1 0 0,-47 7 0 0 0,20-4-3548 0 0,32-7 1672 0 0,-16 5-3249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43.561"/>
    </inkml:context>
    <inkml:brush xml:id="br0">
      <inkml:brushProperty name="width" value="0.05" units="cm"/>
      <inkml:brushProperty name="height" value="0.05" units="cm"/>
    </inkml:brush>
  </inkml:definitions>
  <inkml:trace contextRef="#ctx0" brushRef="#br0">1 77 10898 0 0,'8'-7'213'0'0,"1"0"0"0"0,0 1 0 0 0,1 0 0 0 0,0 1-1 0 0,0 0 1 0 0,0 0 0 0 0,0 1 0 0 0,19-4 0 0 0,0 0 2823 0 0,59-6-1 0 0,-87 14-2995 0 0,1 0 0 0 0,-1-1 1 0 0,0 1-1 0 0,0 0 0 0 0,1 0 0 0 0,-1 0 0 0 0,0 0 0 0 0,1 0 0 0 0,-1 0 0 0 0,0 0 0 0 0,1 1 0 0 0,-1-1 0 0 0,0 0 0 0 0,0 1 0 0 0,1-1 0 0 0,-1 1 0 0 0,0-1 0 0 0,0 1 0 0 0,0-1 1 0 0,1 1-1 0 0,-1 0 0 0 0,0 0 0 0 0,0 0 0 0 0,0 0 0 0 0,0 0 0 0 0,1 1 0 0 0,-1 1-50 0 0,0 0-1 0 0,-1 0 1 0 0,1 0-1 0 0,-1 1 1 0 0,1-1 0 0 0,-1 0-1 0 0,0 0 1 0 0,0 0 0 0 0,-1 4-1 0 0,1 7 111 0 0,0-7-256 0 0,-1-1 0 0 0,1 1 0 0 0,-1-1 0 0 0,-1 1 0 0 0,1-1 1 0 0,-1 0-1 0 0,0 0 0 0 0,-1 0 0 0 0,1 0 0 0 0,-1 0 0 0 0,0 0 0 0 0,-1 0 0 0 0,1-1 0 0 0,-8 8 0 0 0,4-5-37 0 0,-1-1 0 0 0,1 0 0 0 0,-1 0-1 0 0,-1-1 1 0 0,1 0 0 0 0,-1 0-1 0 0,0-1 1 0 0,-12 5 0 0 0,20-10 221 0 0,1 0 0 0 0,-1 0 0 0 0,0 0 0 0 0,1 0 0 0 0,-1 0 0 0 0,1 1 0 0 0,-1-1 0 0 0,1 0 0 0 0,-1 0 0 0 0,0 1 0 0 0,1-1 0 0 0,-1 0 0 0 0,1 1 0 0 0,-1-1 0 0 0,1 1 0 0 0,0-1 0 0 0,-1 0 0 0 0,1 1 0 0 0,-1-1 0 0 0,1 1 0 0 0,0-1 0 0 0,-1 1 0 0 0,1 0 0 0 0,0-1 0 0 0,-1 1 0 0 0,15 4 1023 0 0,38-5 649 0 0,-43 0-1613 0 0,25-1 128 0 0,-14 0 67 0 0,-1 1-1 0 0,21 3 0 0 0,-34-3-212 0 0,-1 1 0 0 0,1 1 0 0 0,0-1 0 0 0,-1 1-1 0 0,0 0 1 0 0,1 0 0 0 0,-1 0 0 0 0,0 1 0 0 0,0 0 0 0 0,0 0 0 0 0,6 5 0 0 0,-9-6-53 0 0,0 0 0 0 0,0 0 0 0 0,-1 0 1 0 0,1 0-1 0 0,-1 0 0 0 0,1 0 0 0 0,-1 0 1 0 0,0 0-1 0 0,0 0 0 0 0,0 1 0 0 0,0-1 1 0 0,0 1-1 0 0,-1-1 0 0 0,1 0 1 0 0,-1 1-1 0 0,1-1 0 0 0,-1 1 0 0 0,0-1 1 0 0,0 1-1 0 0,0-1 0 0 0,0 1 0 0 0,-1 0 1 0 0,1-1-1 0 0,-1 0 0 0 0,1 1 1 0 0,-1-1-1 0 0,0 1 0 0 0,-2 3 0 0 0,0 1 10 0 0,0-1-1 0 0,-1 0 0 0 0,0 0 1 0 0,0-1-1 0 0,0 1 1 0 0,-1-1-1 0 0,1 0 0 0 0,-1 0 1 0 0,-7 5-1 0 0,-4 1-41 0 0,-1 0 0 0 0,0-1-1 0 0,-36 15 1 0 0,-57 12-3593 0 0,109-36 3604 0 0,-29 8-1030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0.733"/>
    </inkml:context>
    <inkml:brush xml:id="br0">
      <inkml:brushProperty name="width" value="0.05" units="cm"/>
      <inkml:brushProperty name="height" value="0.05" units="cm"/>
    </inkml:brush>
  </inkml:definitions>
  <inkml:trace contextRef="#ctx0" brushRef="#br0">1 58 6105 0 0,'0'-40'256'0'0,"0"22"8570"0"0,0 27-7395 0 0,1 85 1242 0 0,0-60-2527 0 0,2 0 0 0 0,1-1 0 0 0,1 1-1 0 0,15 48 1 0 0,-17-75-147 0 0,-1 0 0 0 0,1 0 0 0 0,1-1 0 0 0,-1 1 0 0 0,1-1-1 0 0,0 0 1 0 0,0 0 0 0 0,1 0 0 0 0,0-1 0 0 0,0 0 0 0 0,0 0 0 0 0,1 0-1 0 0,-1 0 1 0 0,1-1 0 0 0,0 0 0 0 0,0 0 0 0 0,1-1 0 0 0,-1 1 0 0 0,1-1-1 0 0,0-1 1 0 0,0 1 0 0 0,0-1 0 0 0,0-1 0 0 0,0 1 0 0 0,0-1 0 0 0,1 0-1 0 0,13-1 1 0 0,-3 0 24 0 0,1 0-1 0 0,-1-1 1 0 0,0-2-1 0 0,0 0 0 0 0,0 0 1 0 0,0-2-1 0 0,0 0 1 0 0,-1-1-1 0 0,0-1 1 0 0,24-13-1 0 0,-25 11 4 0 0,1-1 1 0 0,-2-1-1 0 0,1 0 1 0 0,-1-2-1 0 0,-1 1 0 0 0,14-17 1 0 0,-20 19-3 0 0,-1 1 0 0 0,0-1 0 0 0,-1 0 0 0 0,0 0 0 0 0,0-1-1 0 0,-1 0 1 0 0,-1 0 0 0 0,0 0 0 0 0,0-1 0 0 0,-1 1 0 0 0,1-13 0 0 0,0-12 25 0 0,-2-47-1 0 0,-2 67 0 0 0,0 16-225 0 0,0 22-74 0 0,1 27 203 0 0,3-1 0 0 0,2 0 0 0 0,19 76 0 0 0,-16-90 34 0 0,-2 1 0 0 0,-1 0 0 0 0,-2 1 0 0 0,-1-1 0 0 0,-2 1 0 0 0,-5 48 0 0 0,3-76 11 0 0,-1 0-1 0 0,0-1 1 0 0,0 1 0 0 0,0-1 0 0 0,-1 1 0 0 0,-1-1 0 0 0,1 0 0 0 0,-1 0 0 0 0,0 0 0 0 0,-1-1-1 0 0,0 0 1 0 0,0 1 0 0 0,0-2 0 0 0,0 1 0 0 0,-1-1 0 0 0,0 1 0 0 0,0-2 0 0 0,-1 1-1 0 0,0-1 1 0 0,1 0 0 0 0,-12 5 0 0 0,0-1-275 0 0,0-1-1 0 0,-1-1 1 0 0,0-1 0 0 0,0 0-1 0 0,-1-1 1 0 0,0-1 0 0 0,-28 0-1 0 0,-154-2-4820 0 0,111-2-1783 0 0,87 1 5722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1.141"/>
    </inkml:context>
    <inkml:brush xml:id="br0">
      <inkml:brushProperty name="width" value="0.05" units="cm"/>
      <inkml:brushProperty name="height" value="0.05" units="cm"/>
    </inkml:brush>
  </inkml:definitions>
  <inkml:trace contextRef="#ctx0" brushRef="#br0">0 0 13883 0 0,'1'13'322'0'0,"1"-1"0"0"0,5 24 1 0 0,1 6 710 0 0,-1 131 1050 0 0,0-12-2309 0 0,-7-153 242 0 0,0 9-3179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1.633"/>
    </inkml:context>
    <inkml:brush xml:id="br0">
      <inkml:brushProperty name="width" value="0.05" units="cm"/>
      <inkml:brushProperty name="height" value="0.05" units="cm"/>
    </inkml:brush>
  </inkml:definitions>
  <inkml:trace contextRef="#ctx0" brushRef="#br0">46 0 12651 0 0,'-3'1'39'0'0,"1"0"1"0"0,-1 0-1 0 0,1 0 1 0 0,-1 0 0 0 0,1 1-1 0 0,0-1 1 0 0,0 1-1 0 0,-1-1 1 0 0,1 1 0 0 0,0 0-1 0 0,0 0 1 0 0,1 0-1 0 0,-1 0 1 0 0,0 0 0 0 0,1 0-1 0 0,-1 1 1 0 0,1-1-1 0 0,0 0 1 0 0,-1 1 0 0 0,1-1-1 0 0,1 1 1 0 0,-1-1-1 0 0,0 1 1 0 0,0 0 0 0 0,1-1-1 0 0,0 1 1 0 0,-1 0-1 0 0,1 3 1 0 0,0 5 202 0 0,-1 0-1 0 0,1 0 1 0 0,1 0 0 0 0,0 0 0 0 0,1-1 0 0 0,3 14-1 0 0,1-7 566 0 0,0-1 0 0 0,1 1 0 0 0,17 25-1 0 0,-17-31-579 0 0,0 1 0 0 0,-1 0-1 0 0,0 1 1 0 0,-1-1-1 0 0,0 1 1 0 0,-1 0-1 0 0,5 26 1 0 0,-7-18-45 0 0,-1-13-218 0 0,1 0-1 0 0,-1 0 1 0 0,-1 1 0 0 0,1-1-1 0 0,-2 0 1 0 0,1 0 0 0 0,-1 0-1 0 0,0 0 1 0 0,-1 0 0 0 0,1 0-1 0 0,-2 0 1 0 0,1 0 0 0 0,-5 8-1 0 0,6-13-676 0 0,-1 0-1 0 0,1 0 1 0 0,-1 0-1 0 0,1 0 0 0 0,0 0 1 0 0,0 0-1 0 0,1 0 1 0 0,-1 0-1 0 0,1 0 0 0 0,0 1 1 0 0,-1 5-1 0 0</inkml:trace>
  <inkml:trace contextRef="#ctx0" brushRef="#br0" timeOffset="1">803 89 10698 0 0,'1'-1'0'0'0,"-1"0"0"0"0,0 1 0 0 0,0-1 0 0 0,1 0-1 0 0,-1 1 1 0 0,1-1 0 0 0,-1 1 0 0 0,0-1 0 0 0,1 1-1 0 0,-1-1 1 0 0,1 1 0 0 0,-1-1 0 0 0,1 1 0 0 0,0-1-1 0 0,-1 1 1 0 0,1 0 0 0 0,-1-1 0 0 0,1 1 0 0 0,0 0-1 0 0,-1-1 1 0 0,1 1 0 0 0,0 0 0 0 0,-1 0 0 0 0,1 0 0 0 0,1-1-1 0 0,25-3 30 0 0,-17 2 111 0 0,45-7 2285 0 0,93-4-1 0 0,-59 8-2629 0 0,-4 3-4240 0 0,-50 3-44 0 0,-35-1 4444 0 0,0 0 1 0 0,1 0-1 0 0,-1 0 0 0 0,0 0 1 0 0,1 0-1 0 0,-1 0 0 0 0,0 0 1 0 0,1 0-1 0 0,-1 0 0 0 0,0 0 0 0 0,1 0 1 0 0,-1 0-1 0 0,0 0 0 0 0,1 0 1 0 0,-1 1-1 0 0,0-1 0 0 0,0 0 1 0 0,1 0-1 0 0,-1 0 0 0 0,0 1 0 0 0,0-1 1 0 0,1 0-1 0 0,-1 0 0 0 0,0 0 1 0 0,0 1-1 0 0,0-1 0 0 0,1 0 1 0 0,-1 1-1 0 0,0-1 0 0 0,0 0 1 0 0,0 0-1 0 0,0 1 0 0 0,0-1 0 0 0,1 1 1 0 0,0 5-747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2.050"/>
    </inkml:context>
    <inkml:brush xml:id="br0">
      <inkml:brushProperty name="width" value="0.05" units="cm"/>
      <inkml:brushProperty name="height" value="0.05" units="cm"/>
    </inkml:brush>
  </inkml:definitions>
  <inkml:trace contextRef="#ctx0" brushRef="#br0">72 1 14155 0 0,'-16'8'0'0'0,"11"-6"0"0"0,-1 0 0 0 0,1 1 0 0 0,0 0 0 0 0,0 0 0 0 0,0 0 0 0 0,0 1 0 0 0,0-1 0 0 0,1 1 0 0 0,-6 7 0 0 0,24-8 336 0 0,143 0 4390 0 0,6 0-9632 0 0,-123-3-859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7.910"/>
    </inkml:context>
    <inkml:brush xml:id="br0">
      <inkml:brushProperty name="width" value="0.05" units="cm"/>
      <inkml:brushProperty name="height" value="0.05" units="cm"/>
    </inkml:brush>
  </inkml:definitions>
  <inkml:trace contextRef="#ctx0" brushRef="#br0">0 150 3577 0 0,'1'-2'23'0'0,"0"0"1"0"0,-1 0-1 0 0,1-1 1 0 0,0 1-1 0 0,0 0 1 0 0,0 0-1 0 0,1 0 1 0 0,-1 0-1 0 0,0 1 1 0 0,1-1-1 0 0,2-2 1 0 0,10-19 1489 0 0,-11 13 404 0 0,-1 0 1 0 0,0 0-1 0 0,-1 0 1 0 0,0-19-1 0 0,-2 29-1819 0 0,1 0 0 0 0,-1 0 0 0 0,1 0 0 0 0,-1 1 0 0 0,1-1 0 0 0,0 0 0 0 0,-1 0 0 0 0,1 0 0 0 0,-1 1 0 0 0,1-1 0 0 0,0 0 0 0 0,-1 1 0 0 0,1-1 0 0 0,0 0 0 0 0,-1 1 0 0 0,1-1 0 0 0,0 0 0 0 0,-1 1 0 0 0,1-1 0 0 0,0 1 0 0 0,0-1 0 0 0,0 0 0 0 0,-1 1 0 0 0,1-1 0 0 0,0 1 0 0 0,0-1-1 0 0,0 2 1 0 0,-5 20 69 0 0,1 1 0 0 0,0-1 0 0 0,2 1-1 0 0,1 0 1 0 0,1 0 0 0 0,1 0-1 0 0,6 37 1 0 0,-4-46-141 0 0,1 0 1 0 0,1 0-1 0 0,0-1 1 0 0,1 0-1 0 0,0 0 1 0 0,1 0-1 0 0,1-1 0 0 0,0 0 1 0 0,18 21-1 0 0,-25-32 8 0 0,0 0 0 0 0,1-1-1 0 0,-1 1 1 0 0,0 0 0 0 0,1 0 0 0 0,-1-1-1 0 0,1 1 1 0 0,-1-1 0 0 0,1 1 0 0 0,-1-1-1 0 0,1 0 1 0 0,-1 0 0 0 0,1 1 0 0 0,-1-1 0 0 0,1 0-1 0 0,-1 0 1 0 0,1-1 0 0 0,0 1 0 0 0,-1 0-1 0 0,1 0 1 0 0,-1-1 0 0 0,1 1 0 0 0,-1-1-1 0 0,1 1 1 0 0,-1-1 0 0 0,0 0 0 0 0,3-1-1 0 0,1-1 26 0 0,1-1 0 0 0,-1 0 0 0 0,1 0 0 0 0,-1 0 0 0 0,5-6 0 0 0,3-4 18 0 0,-1 1 1 0 0,-1-2-1 0 0,0 0 0 0 0,-1 0 1 0 0,14-28-1 0 0,-21 36-58 0 0,0 1 0 0 0,0-1-1 0 0,1 1 1 0 0,0 0 0 0 0,1 0 0 0 0,-1 1-1 0 0,1-1 1 0 0,9-7 0 0 0,-11 11-36 0 0,0-1 1 0 0,0 1-1 0 0,1 0 1 0 0,-1 0-1 0 0,1 1 1 0 0,0-1-1 0 0,-1 1 1 0 0,1-1-1 0 0,0 1 1 0 0,0 0-1 0 0,0 1 1 0 0,0-1-1 0 0,0 1 1 0 0,0 0-1 0 0,0 0 1 0 0,7 0-1 0 0,-8 1 13 0 0,0 1 1 0 0,0-1-1 0 0,0 0 0 0 0,0 1 1 0 0,-1-1-1 0 0,1 1 0 0 0,-1 0 1 0 0,1 0-1 0 0,-1 0 0 0 0,0 0 0 0 0,0 0 1 0 0,0 1-1 0 0,0-1 0 0 0,0 1 1 0 0,0-1-1 0 0,0 1 0 0 0,1 4 1 0 0,23 49-206 0 0,-17-34 159 0 0,0 0 0 0 0,2-1 1 0 0,1 0-1 0 0,21 29 0 0 0,-28-42 61 0 0,1 0 0 0 0,1-1 0 0 0,0 0 0 0 0,-1 0 0 0 0,2-1 0 0 0,-1 0 0 0 0,1 0 0 0 0,0 0 0 0 0,0-1 0 0 0,1-1 0 0 0,0 1 1 0 0,-1-1-1 0 0,18 5 0 0 0,-22-8 11 0 0,0 0 0 0 0,-1-1 0 0 0,1 1 0 0 0,0-1 0 0 0,-1 0 0 0 0,1 0 0 0 0,0 0-1 0 0,0 0 1 0 0,-1-1 0 0 0,1 0 0 0 0,0 1 0 0 0,-1-1 0 0 0,1 0 0 0 0,0-1 0 0 0,-1 1 0 0 0,0-1 0 0 0,1 0 0 0 0,-1 1 0 0 0,0-1 0 0 0,0-1 0 0 0,0 1 0 0 0,0 0 0 0 0,0-1 0 0 0,-1 1 0 0 0,1-1 0 0 0,2-4 0 0 0,1-2-18 0 0,0-1-1 0 0,-1 0 1 0 0,0 0 0 0 0,0-1-1 0 0,-1 0 1 0 0,-1 1 0 0 0,4-18 0 0 0,-2-4-9 0 0,0 0 0 0 0,-3 0 0 0 0,-1-40 0 0 0,-1 33-808 0 0,7-58 0 0 0,-7 94 404 0 0,1 0-1 0 0,0-1 1 0 0,-1 1 0 0 0,1 0 0 0 0,0 0-1 0 0,0 0 1 0 0,1-1 0 0 0,-1 1 0 0 0,1 0 0 0 0,0 1-1 0 0,-1-1 1 0 0,1 0 0 0 0,1 0 0 0 0,-1 1-1 0 0,0-1 1 0 0,0 1 0 0 0,1 0 0 0 0,0 0 0 0 0,-1 0-1 0 0,1 0 1 0 0,0 0 0 0 0,0 0 0 0 0,0 1-1 0 0,0 0 1 0 0,0-1 0 0 0,0 1 0 0 0,0 0 0 0 0,1 0-1 0 0,-1 1 1 0 0,0-1 0 0 0,1 1 0 0 0,-1 0-1 0 0,0 0 1 0 0,1 0 0 0 0,-1 0 0 0 0,0 0-1 0 0,1 1 1 0 0,-1-1 0 0 0,0 1 0 0 0,6 2 0 0 0,10 8-1372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8.361"/>
    </inkml:context>
    <inkml:brush xml:id="br0">
      <inkml:brushProperty name="width" value="0.05" units="cm"/>
      <inkml:brushProperty name="height" value="0.05" units="cm"/>
    </inkml:brush>
  </inkml:definitions>
  <inkml:trace contextRef="#ctx0" brushRef="#br0">75 78 5025 0 0,'0'-6'140'0'0,"0"-1"1"0"0,-1 1-1 0 0,0-1 0 0 0,0 1 0 0 0,-4-9 0 0 0,5 13 48 0 0,0 0-1 0 0,-1 1 1 0 0,1-1-1 0 0,-1 1 0 0 0,0-1 1 0 0,0 1-1 0 0,1-1 0 0 0,-1 1 1 0 0,0 0-1 0 0,0-1 1 0 0,0 1-1 0 0,0 0 0 0 0,-1 0 1 0 0,1 0-1 0 0,0-1 0 0 0,0 1 1 0 0,-1 1-1 0 0,1-1 1 0 0,-1 0-1 0 0,1 0 0 0 0,-1 0 1 0 0,1 1-1 0 0,-1-1 1 0 0,1 1-1 0 0,-1-1 0 0 0,1 1 1 0 0,-3-1 2641 0 0,40 2-1303 0 0,-31 0-1451 0 0,0 0 0 0 0,-1 0 0 0 0,1 1 0 0 0,0 0 0 0 0,-1 0 1 0 0,1 0-1 0 0,-1 0 0 0 0,1 1 0 0 0,-1-1 0 0 0,0 1 0 0 0,0 0 0 0 0,-1 1 1 0 0,1-1-1 0 0,5 7 0 0 0,1 2-187 0 0,0 0 0 0 0,-1 0 0 0 0,10 20-1 0 0,-16-26 104 0 0,0-1-1 0 0,-1 1 1 0 0,0 0-1 0 0,0 0 1 0 0,0 0-1 0 0,-1 0 1 0 0,0 0-1 0 0,0 0 0 0 0,0 0 1 0 0,-1 0-1 0 0,0 0 1 0 0,0 0-1 0 0,-1 0 1 0 0,1 1-1 0 0,-3 7 1 0 0,0-6-162 0 0,1 1 0 0 0,-2-1 0 0 0,1 0 1 0 0,-1 0-1 0 0,0 0 0 0 0,-1-1 0 0 0,0 1 1 0 0,0-1-1 0 0,-12 12 0 0 0,-37 34-355 0 0,30-32 843 0 0,2 2-1 0 0,-24 29 1 0 0,46-52-300 0 0,-1 1-1 0 0,1-1 1 0 0,0 0-1 0 0,0 0 1 0 0,-1 1-1 0 0,1-1 1 0 0,0 0-1 0 0,0 1 1 0 0,0-1-1 0 0,-1 0 1 0 0,1 1-1 0 0,0-1 1 0 0,0 0-1 0 0,0 1 1 0 0,0-1 0 0 0,0 0-1 0 0,0 1 1 0 0,0-1-1 0 0,0 0 1 0 0,0 1-1 0 0,0-1 1 0 0,0 0-1 0 0,0 1 1 0 0,0-1-1 0 0,0 1 1 0 0,0-1-1 0 0,0 0 1 0 0,0 1-1 0 0,0-1 1 0 0,0 0-1 0 0,1 1 1 0 0,-1-1 0 0 0,0 0-1 0 0,0 1 1 0 0,0-1-1 0 0,1 0 1 0 0,-1 0-1 0 0,0 1 1 0 0,0-1-1 0 0,1 0 1 0 0,-1 0-1 0 0,0 1 1 0 0,0-1-1 0 0,1 0 1 0 0,-1 0-1 0 0,0 0 1 0 0,1 1-1 0 0,0-1 1 0 0,27 3 82 0 0,36-9-195 0 0,-63 6 131 0 0,214-39-11536 0 0,-187 34 9319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8.751"/>
    </inkml:context>
    <inkml:brush xml:id="br0">
      <inkml:brushProperty name="width" value="0.05" units="cm"/>
      <inkml:brushProperty name="height" value="0.05" units="cm"/>
    </inkml:brush>
  </inkml:definitions>
  <inkml:trace contextRef="#ctx0" brushRef="#br0">53 50 9178 0 0,'2'-3'105'0'0,"0"0"1"0"0,0 0-1 0 0,0 0 1 0 0,0 0-1 0 0,1 1 0 0 0,-1-1 1 0 0,1 1-1 0 0,0 0 1 0 0,0-1-1 0 0,-1 1 1 0 0,1 1-1 0 0,1-1 0 0 0,-1 0 1 0 0,0 1-1 0 0,0-1 1 0 0,1 1-1 0 0,-1 0 1 0 0,0 0-1 0 0,6 0 0 0 0,5-2 499 0 0,1 1-1 0 0,0 0 0 0 0,19 1 0 0 0,-32 1-521 0 0,0 0 0 0 0,1 0 0 0 0,-1 0 0 0 0,1 1 0 0 0,-1-1 0 0 0,0 1 0 0 0,0 0 0 0 0,1-1 0 0 0,-1 1 0 0 0,0 0 0 0 0,0 0 0 0 0,0 0 0 0 0,0 1 0 0 0,0-1 0 0 0,0 0 0 0 0,0 1 0 0 0,0 0 0 0 0,0-1 0 0 0,2 4 0 0 0,-2-2 33 0 0,0 1 0 0 0,0 0 0 0 0,0-1 0 0 0,0 1 0 0 0,0 0 0 0 0,-1 0 0 0 0,1 0 0 0 0,-1 1 0 0 0,0-1 0 0 0,0 6 0 0 0,0-2-203 0 0,-1 1-1 0 0,0 0 1 0 0,0 0-1 0 0,-1-1 1 0 0,0 1-1 0 0,0 0 0 0 0,-1-1 1 0 0,0 1-1 0 0,-1-1 1 0 0,-4 12-1 0 0,-13 12 40 0 0,-1 0-1 0 0,-2-2 1 0 0,-1 0-1 0 0,-34 32 1 0 0,27-29-564 0 0,3-9 397 0 0,23-21 275 0 0,0 1 0 0 0,1-1 0 0 0,-1 1 0 0 0,1 1 0 0 0,-6 6 1 0 0,10-10-113 0 0,0-1 1 0 0,0 1 0 0 0,1-1 0 0 0,-1 0-1 0 0,0 1 1 0 0,1-1 0 0 0,-1 1 0 0 0,0-1-1 0 0,1 0 1 0 0,-1 0 0 0 0,0 1 0 0 0,1-1-1 0 0,-1 0 1 0 0,1 0 0 0 0,-1 1 0 0 0,0-1-1 0 0,1 0 1 0 0,-1 0 0 0 0,1 0 0 0 0,-1 0-1 0 0,1 0 1 0 0,-1 1 0 0 0,1-1 0 0 0,-1 0-1 0 0,1 0 1 0 0,-1 0 0 0 0,0 0 0 0 0,1 0-1 0 0,-1-1 1 0 0,1 1 0 0 0,-1 0 0 0 0,2 0-1 0 0,24 0-74 0 0,-23 0-82 0 0,36-2-445 0 0,0-2 0 0 0,-1-2 0 0 0,40-12 0 0 0,-29 7-785 0 0,-12 3-1697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1.095"/>
    </inkml:context>
    <inkml:brush xml:id="br0">
      <inkml:brushProperty name="width" value="0.05" units="cm"/>
      <inkml:brushProperty name="height" value="0.05" units="cm"/>
    </inkml:brush>
  </inkml:definitions>
  <inkml:trace contextRef="#ctx0" brushRef="#br0">1 39 4369 0 0,'5'-26'-367'0'0,"-5"25"427"0"0,0 0-1 0 0,1 0 1 0 0,-1 1-1 0 0,0-1 0 0 0,1 0 1 0 0,-1 0-1 0 0,1 1 1 0 0,-1-1-1 0 0,1 0 1 0 0,0 1-1 0 0,-1-1 1 0 0,1 1-1 0 0,-1-1 0 0 0,1 1 1 0 0,0-1-1 0 0,0 1 1 0 0,0-1-1 0 0,10 3 3419 0 0,-9 1-3386 0 0,0 0 0 0 0,-1 0 0 0 0,1 1-1 0 0,-1-1 1 0 0,0 1 0 0 0,0-1 0 0 0,0 1 0 0 0,0-1 0 0 0,-1 1 0 0 0,1-1 0 0 0,-1 1 0 0 0,0 0 0 0 0,0 5 0 0 0,1 5 265 0 0,4 74 1920 0 0,-8 118-1 0 0,-5-97-1999 0 0,2-34-2011 0 0,3-1-4729 0 0,3-73 6327 0 0,0-1-1 0 0,0 1 1 0 0,0-1 0 0 0,0 1 0 0 0,-1-1 0 0 0,1 0 0 0 0,0 1 0 0 0,0-1-1 0 0,0 1 1 0 0,0-1 0 0 0,0 1 0 0 0,1-1 0 0 0,-1 1 0 0 0,0-1 0 0 0,0 0-1 0 0,0 1 1 0 0,0-1 0 0 0,0 1 0 0 0,1-1 0 0 0,-1 1 0 0 0,0-1 0 0 0,0 0-1 0 0,1 1 1 0 0,-1-1 0 0 0,0 0 0 0 0,0 1 0 0 0,1-1 0 0 0,-1 0 0 0 0,0 1-1 0 0,1-1 1 0 0,-1 0 0 0 0,1 0 0 0 0,-1 1 0 0 0,0-1 0 0 0,1 0-1 0 0,-1 0 1 0 0,1 0 0 0 0,-1 0 0 0 0,1 0 0 0 0,-1 1 0 0 0,0-1 0 0 0,1 0-1 0 0,-1 0 1 0 0,2 0 0 0 0,8 0-564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8:59.355"/>
    </inkml:context>
    <inkml:brush xml:id="br0">
      <inkml:brushProperty name="width" value="0.05" units="cm"/>
      <inkml:brushProperty name="height" value="0.05" units="cm"/>
    </inkml:brush>
  </inkml:definitions>
  <inkml:trace contextRef="#ctx0" brushRef="#br0">9 210 7242 0 0,'-1'-2'70'0'0,"-1"-1"0"0"0,1 0 1 0 0,0 0-1 0 0,0 0 1 0 0,1 0-1 0 0,-1 0 1 0 0,1 0-1 0 0,-1 0 0 0 0,1 0 1 0 0,0 0-1 0 0,0 0 1 0 0,0 0-1 0 0,0 0 0 0 0,1 0 1 0 0,-1 0-1 0 0,1 0 1 0 0,0 0-1 0 0,0 1 1 0 0,0-1-1 0 0,0 0 0 0 0,1 0 1 0 0,-1 1-1 0 0,1-1 1 0 0,-1 0-1 0 0,1 1 1 0 0,0 0-1 0 0,0-1 0 0 0,0 1 1 0 0,0 0-1 0 0,0 0 1 0 0,1 0-1 0 0,-1 0 0 0 0,1 1 1 0 0,-1-1-1 0 0,6-2 1 0 0,12-7 562 0 0,1 1 0 0 0,0 0 1 0 0,1 2-1 0 0,-1 0 0 0 0,2 2 1 0 0,-1 0-1 0 0,1 1 1 0 0,0 2-1 0 0,0 0 0 0 0,44 1 1 0 0,-63 2-657 0 0,0 1 0 0 0,0-1 1 0 0,0 1-1 0 0,0 0 1 0 0,0 0-1 0 0,0 0 0 0 0,0 1 1 0 0,-1-1-1 0 0,1 1 1 0 0,0 0-1 0 0,-1 0 0 0 0,1 0 1 0 0,-1 0-1 0 0,0 1 1 0 0,0-1-1 0 0,0 1 0 0 0,0 0 1 0 0,0 0-1 0 0,0 0 1 0 0,-1 0-1 0 0,0 1 0 0 0,1-1 1 0 0,-1 1-1 0 0,0-1 1 0 0,-1 1-1 0 0,3 5 0 0 0,0 3 54 0 0,0 1 0 0 0,0 0 0 0 0,-1 0 0 0 0,-1 0 0 0 0,0 0 0 0 0,-1 25 0 0 0,-2-21-127 0 0,-1 0 0 0 0,-1 1 0 0 0,0-1 0 0 0,-1 0 0 0 0,-1-1 0 0 0,-1 1 1 0 0,-1-1-1 0 0,0 0 0 0 0,-1 0 0 0 0,0-1 0 0 0,-1 0 0 0 0,-1-1 0 0 0,-1 0 0 0 0,0 0 0 0 0,0-1 0 0 0,-1-1 0 0 0,-1 0 0 0 0,-22 16 0 0 0,33-26 76 0 0,-1-1 1 0 0,0 1-1 0 0,0-1 0 0 0,0 0 1 0 0,0 0-1 0 0,0 0 0 0 0,0 0 1 0 0,0-1-1 0 0,0 1 0 0 0,0-1 1 0 0,-6 0-1 0 0,9-22 483 0 0,3 15-453 0 0,0 1 0 0 0,0-1 1 0 0,0 0-1 0 0,1 1 0 0 0,0-1 0 0 0,0 1 0 0 0,1 0 1 0 0,0 1-1 0 0,0-1 0 0 0,11-9 0 0 0,14-18 135 0 0,4-11 316 0 0,-1-1-1 0 0,-3-2 0 0 0,-2 0 1 0 0,35-84-1 0 0,-54 102-325 0 0,-7 20 245 0 0,1 0 0 0 0,0 0-1 0 0,1 0 1 0 0,8-15 0 0 0,-15 73 136 0 0,-29 197-572 0 0,26-80-3347 0 0,6-164 3252 0 0,0 1 0 0 0,0-1 0 0 0,0 0 1 0 0,0 0-1 0 0,1 1 0 0 0,-1-1 1 0 0,1 0-1 0 0,-1 0 0 0 0,1 0 0 0 0,0 1 1 0 0,0-1-1 0 0,0 0 0 0 0,0 0 1 0 0,0 0-1 0 0,1 0 0 0 0,-1-1 1 0 0,0 1-1 0 0,1 0 0 0 0,0 0 0 0 0,-1-1 1 0 0,1 1-1 0 0,0-1 0 0 0,0 0 1 0 0,-1 1-1 0 0,1-1 0 0 0,0 0 1 0 0,0 0-1 0 0,1 0 0 0 0,3 1 0 0 0,4 0-671 0 0,0 0 0 0 0,0 0-1 0 0,1-1 1 0 0,-1-1 0 0 0,14 0-1 0 0,-9 0 142 0 0,11 0-329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0.104"/>
    </inkml:context>
    <inkml:brush xml:id="br0">
      <inkml:brushProperty name="width" value="0.05" units="cm"/>
      <inkml:brushProperty name="height" value="0.05" units="cm"/>
    </inkml:brush>
  </inkml:definitions>
  <inkml:trace contextRef="#ctx0" brushRef="#br0">13 36 2144 0 0,'2'0'171'0'0,"1"0"0"0"0,-1-1-1 0 0,0 1 1 0 0,1-1-1 0 0,-1 1 1 0 0,0-1-1 0 0,0 0 1 0 0,1 0 0 0 0,-1 0-1 0 0,0 0 1 0 0,2-2-1 0 0,-2 2 236 0 0,-1 1 0 0 0,0-1 0 0 0,0 0 0 0 0,0 0 0 0 0,0 0 0 0 0,0 0 0 0 0,0 0 0 0 0,0 0 0 0 0,-1 0 0 0 0,1-1 0 0 0,0 1 0 0 0,0 0 0 0 0,-1 0 0 0 0,1-1 0 0 0,-1 1 0 0 0,1 0 0 0 0,-1 0 0 0 0,0-1 0 0 0,1-2 1436 0 0,-12 33-4 0 0,0 15-741 0 0,2 1 0 0 0,1 0 0 0 0,-2 82 0 0 0,9-101-1142 0 0,-1-1-1038 0 0,-3 55 1614 0 0,4-28-5407 0 0,12-58-3710 0 0,1-14 7255 0 0,-10 16 756 0 0,7-14-544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0.491"/>
    </inkml:context>
    <inkml:brush xml:id="br0">
      <inkml:brushProperty name="width" value="0.05" units="cm"/>
      <inkml:brushProperty name="height" value="0.05" units="cm"/>
    </inkml:brush>
  </inkml:definitions>
  <inkml:trace contextRef="#ctx0" brushRef="#br0">0 22 8530 0 0,'6'-7'-1357'0'0,"-3"-8"8502"0"0,-4 30-5482 0 0,1 72 1113 0 0,0 108 199 0 0,0 0-7459 0 0,0-194 4211 0 0,0-1 1 0 0,0 1 0 0 0,0-1-1 0 0,0 1 1 0 0,0 0 0 0 0,0-1 0 0 0,0 1-1 0 0,0-1 1 0 0,1 1 0 0 0,-1-1-1 0 0,0 1 1 0 0,0-1 0 0 0,0 1 0 0 0,1-1-1 0 0,-1 1 1 0 0,0-1 0 0 0,1 1-1 0 0,-1-1 1 0 0,0 1 0 0 0,1-1-1 0 0,-1 0 1 0 0,0 1 0 0 0,1-1 0 0 0,-1 0-1 0 0,1 1 1 0 0,-1-1 0 0 0,1 1-1 0 0,7-1-2421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8.541"/>
    </inkml:context>
    <inkml:brush xml:id="br0">
      <inkml:brushProperty name="width" value="0.05" units="cm"/>
      <inkml:brushProperty name="height" value="0.05" units="cm"/>
    </inkml:brush>
  </inkml:definitions>
  <inkml:trace contextRef="#ctx0" brushRef="#br0">22 80 5833 0 0,'-1'-2'6'0'0,"-1"0"1"0"0,0-1-1 0 0,1 1 0 0 0,0-1 0 0 0,-1 1 0 0 0,1-1 1 0 0,0 0-1 0 0,0 0 0 0 0,1 1 0 0 0,-1-1 0 0 0,1 0 0 0 0,-1 0 1 0 0,1-3-1 0 0,0-13 2562 0 0,0 10 1108 0 0,0 11-3221 0 0,-3 92 507 0 0,0-60-586 0 0,1-1 1 0 0,2 1-1 0 0,2 0 1 0 0,1-1-1 0 0,9 45 0 0 0,-9-69-235 0 0,0 1-1 0 0,0-1 0 0 0,1 0 1 0 0,7 13-1 0 0,-9-20-102 0 0,-1 0 1 0 0,0 0-1 0 0,1 0 1 0 0,0 0-1 0 0,-1 0 0 0 0,1 0 1 0 0,0 0-1 0 0,0-1 0 0 0,0 1 1 0 0,0-1-1 0 0,0 1 1 0 0,1-1-1 0 0,-1 0 0 0 0,0 0 1 0 0,1 0-1 0 0,-1 0 0 0 0,0-1 1 0 0,1 1-1 0 0,-1 0 1 0 0,1-1-1 0 0,-1 0 0 0 0,4 1 1 0 0,0-1-5 0 0,1 0 1 0 0,-1 1 0 0 0,1-2 0 0 0,-1 1 0 0 0,1-1-1 0 0,-1 0 1 0 0,0 0 0 0 0,1-1 0 0 0,-1 0-1 0 0,0 0 1 0 0,0-1 0 0 0,0 1 0 0 0,0-1-1 0 0,-1 0 1 0 0,7-5 0 0 0,1-2 39 0 0,-1 0 0 0 0,1-1-1 0 0,-2 0 1 0 0,0-1 0 0 0,0 0 0 0 0,-1-1 0 0 0,-1 0 0 0 0,0-1-1 0 0,-1 0 1 0 0,0 0 0 0 0,-1-1 0 0 0,-1 0 0 0 0,0 0 0 0 0,-1 0-1 0 0,-1-1 1 0 0,0 1 0 0 0,-1-1 0 0 0,1-22 0 0 0,5-97 622 0 0,-9 135-664 0 0,5 19-287 0 0,7 51 261 0 0,4 27 1 0 0,9 178-1 0 0,-25-269-17 0 0,1-1 0 0 0,-1 0 0 0 0,-1 1 1 0 0,1-1-1 0 0,-1 1 0 0 0,0-1 0 0 0,0 1 0 0 0,0-1 0 0 0,-1 0 0 0 0,0 0 1 0 0,0 0-1 0 0,0 0 0 0 0,0 0 0 0 0,-1 0 0 0 0,0-1 0 0 0,0 1 1 0 0,0-1-1 0 0,-1 1 0 0 0,0-1 0 0 0,1-1 0 0 0,-1 1 0 0 0,-9 6 1 0 0,-10 5-574 0 0,-1-1 1 0 0,-1-1 0 0 0,-27 11 0 0 0,31-16-1668 0 0,0-1 0 0 0,-28 5 0 0 0,36-12-3528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8.964"/>
    </inkml:context>
    <inkml:brush xml:id="br0">
      <inkml:brushProperty name="width" value="0.05" units="cm"/>
      <inkml:brushProperty name="height" value="0.05" units="cm"/>
    </inkml:brush>
  </inkml:definitions>
  <inkml:trace contextRef="#ctx0" brushRef="#br0">1 48 9122 0 0,'7'-6'-8'0'0,"0"1"-1"0"0,1-1 1 0 0,-1 1 0 0 0,1 1-1 0 0,0 0 1 0 0,1 0 0 0 0,9-4-1 0 0,18 3 3291 0 0,-35 5-3227 0 0,-1 0 0 0 0,1 0-1 0 0,-1 1 1 0 0,1-1 0 0 0,-1 0 0 0 0,1 0-1 0 0,0 1 1 0 0,-1-1 0 0 0,1 0 0 0 0,-1 1-1 0 0,0-1 1 0 0,1 1 0 0 0,-1-1 0 0 0,1 1-1 0 0,-1-1 1 0 0,0 0 0 0 0,1 1-1 0 0,-1 0 1 0 0,0-1 0 0 0,1 1 0 0 0,-1-1-1 0 0,0 1 1 0 0,0-1 0 0 0,1 1 0 0 0,-1-1-1 0 0,0 1 1 0 0,0 0 0 0 0,0-1-1 0 0,0 1 1 0 0,0-1 0 0 0,0 1 0 0 0,0 0-1 0 0,0 28 698 0 0,-1-18-390 0 0,1 31 1099 0 0,-10 75 0 0 0,-4 11-498 0 0,9-64-2621 0 0,4-6 1026 0 0,6-52-4272 0 0,10-4 4023 0 0,-13-2 451 0 0,16 0-389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9.367"/>
    </inkml:context>
    <inkml:brush xml:id="br0">
      <inkml:brushProperty name="width" value="0.05" units="cm"/>
      <inkml:brushProperty name="height" value="0.05" units="cm"/>
    </inkml:brush>
  </inkml:definitions>
  <inkml:trace contextRef="#ctx0" brushRef="#br0">39 88 8474 0 0,'2'-7'157'0'0,"1"0"0"0"0,-1 1 0 0 0,1 0 0 0 0,1 0 1 0 0,-1 0-1 0 0,1 0 0 0 0,7-9 0 0 0,-9 13 231 0 0,0-1 1 0 0,1 1-1 0 0,-1 0 0 0 0,1-1 0 0 0,-1 1 1 0 0,1 0-1 0 0,0 1 0 0 0,0-1 0 0 0,0 0 1 0 0,0 1-1 0 0,0 0 0 0 0,0-1 0 0 0,0 1 1 0 0,1 1-1 0 0,-1-1 0 0 0,0 0 0 0 0,6 0 1 0 0,-6 1-272 0 0,0 0 1 0 0,1 0 0 0 0,-1 0-1 0 0,1 1 1 0 0,-1-1 0 0 0,0 1 0 0 0,1 0-1 0 0,-1-1 1 0 0,0 1 0 0 0,0 1-1 0 0,0-1 1 0 0,0 0 0 0 0,4 3 0 0 0,-5-1-52 0 0,1-1 0 0 0,-1 1 0 0 0,1 0 0 0 0,-1 0 1 0 0,0 0-1 0 0,0 1 0 0 0,0-1 0 0 0,-1 0 0 0 0,1 1 1 0 0,-1-1-1 0 0,0 1 0 0 0,1 4 0 0 0,2 2-130 0 0,-2 1 1 0 0,1-1-1 0 0,-2 1 0 0 0,1 0 1 0 0,-1 0-1 0 0,-1 0 0 0 0,0 0 1 0 0,-1-1-1 0 0,0 1 0 0 0,0 0 1 0 0,-1 0-1 0 0,-1-1 0 0 0,0 1 1 0 0,0-1-1 0 0,-1 0 0 0 0,0 0 1 0 0,-1 0-1 0 0,0 0 0 0 0,0-1 1 0 0,-1 0-1 0 0,-1 0 0 0 0,-10 12 1 0 0,-40 37-558 0 0,39-42 712 0 0,1 1 0 0 0,1 1 0 0 0,-19 25 1 0 0,35-42-98 0 0,0-1 0 0 0,-1 0 1 0 0,1 1-1 0 0,0-1 1 0 0,-1 0-1 0 0,1 1 0 0 0,0-1 1 0 0,-1 1-1 0 0,1-1 0 0 0,0 1 1 0 0,0-1-1 0 0,0 1 1 0 0,-1-1-1 0 0,1 1 0 0 0,0-1 1 0 0,0 1-1 0 0,0-1 0 0 0,0 1 1 0 0,0-1-1 0 0,0 1 1 0 0,0-1-1 0 0,0 1 0 0 0,0-1 1 0 0,0 1-1 0 0,0-1 0 0 0,0 1 1 0 0,0-1-1 0 0,1 1 1 0 0,-1-1-1 0 0,0 1 0 0 0,0-1 1 0 0,1 0-1 0 0,-1 1 0 0 0,0-1 1 0 0,0 1-1 0 0,1-1 1 0 0,-1 1-1 0 0,0-1 0 0 0,1 0 1 0 0,-1 1-1 0 0,1-1 0 0 0,-1 0 1 0 0,0 0-1 0 0,1 1 1 0 0,-1-1-1 0 0,1 0 0 0 0,-1 0 1 0 0,1 1-1 0 0,-1-1 0 0 0,1 0 1 0 0,-1 0-1 0 0,1 0 1 0 0,-1 0-1 0 0,1 0 0 0 0,-1 0 1 0 0,1 0-1 0 0,36 0-130 0 0,-26 0 162 0 0,177-5-10400 0 0,-162 5 9360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09.772"/>
    </inkml:context>
    <inkml:brush xml:id="br0">
      <inkml:brushProperty name="width" value="0.05" units="cm"/>
      <inkml:brushProperty name="height" value="0.05" units="cm"/>
    </inkml:brush>
  </inkml:definitions>
  <inkml:trace contextRef="#ctx0" brushRef="#br0">17 45 8090 0 0,'-15'-3'53'0'0,"13"-3"1546"0"0,3 5-1491 0 0,0 0 1 0 0,0 0 0 0 0,-1 0-1 0 0,1 0 1 0 0,0 1 0 0 0,0-1 0 0 0,0 0-1 0 0,0 0 1 0 0,0 1 0 0 0,0-1-1 0 0,0 0 1 0 0,1 1 0 0 0,-1 0 0 0 0,0-1-1 0 0,0 1 1 0 0,0-1 0 0 0,2 1 0 0 0,47-9 1109 0 0,96-5 1 0 0,-14 17-6666 0 0,-127-2 4721 0 0,0-1 1 0 0,0 1-1 0 0,-1 0 1 0 0,1 0-1 0 0,0 1 1 0 0,-1-1-1 0 0,1 1 1 0 0,-1 0-1 0 0,6 3 1 0 0,-7 0-237 0 0</inkml:trace>
  <inkml:trace contextRef="#ctx0" brushRef="#br0" timeOffset="1">89 291 7722 0 0,'-4'2'7'0'0,"1"-2"31"0"0,1 1 1 0 0,-1 0-1 0 0,1 0 1 0 0,0 0 0 0 0,-1 0-1 0 0,1 0 1 0 0,0 1-1 0 0,0-1 1 0 0,0 1-1 0 0,0-1 1 0 0,0 1 0 0 0,0 0-1 0 0,0 0 1 0 0,0-1-1 0 0,-1 4 1 0 0,7-3 494 0 0,0-1-1 0 0,0-1 1 0 0,1 1 0 0 0,-1 0 0 0 0,0-1 0 0 0,7 0 0 0 0,-8 0-126 0 0,90 5 1702 0 0,-25-2-5236 0 0,-43-1 2696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5.621"/>
    </inkml:context>
    <inkml:brush xml:id="br0">
      <inkml:brushProperty name="width" value="0.05" units="cm"/>
      <inkml:brushProperty name="height" value="0.05" units="cm"/>
    </inkml:brush>
  </inkml:definitions>
  <inkml:trace contextRef="#ctx0" brushRef="#br0">0 100 4673 0 0,'25'-20'3'0'0,"-10"9"-43"0"0,-13 9 136 0 0,0 0 0 0 0,0 0 1 0 0,0-1-1 0 0,0 1 0 0 0,0-1 1 0 0,0 1-1 0 0,-1-1 1 0 0,0 0-1 0 0,1 0 0 0 0,-1 0 1 0 0,0 0-1 0 0,1-4 0 0 0,0-24 7027 0 0,-2 59-5939 0 0,-1 24-196 0 0,0-29-659 0 0,0-1 0 0 0,1 1 0 0 0,2 0 0 0 0,0-1 0 0 0,2 0 0 0 0,5 23 0 0 0,-9-45-335 0 0,12 36 62 0 0,1 0 0 0 0,2-1 0 0 0,23 40 0 0 0,-38-75-23 0 0,0 1 1 0 0,0-1-1 0 0,1 1 1 0 0,-1-1-1 0 0,0 1 1 0 0,1-1-1 0 0,-1 0 1 0 0,0 1 0 0 0,1-1-1 0 0,-1 1 1 0 0,1-1-1 0 0,-1 0 1 0 0,1 1-1 0 0,-1-1 1 0 0,0 0-1 0 0,1 0 1 0 0,-1 1-1 0 0,1-1 1 0 0,-1 0-1 0 0,1 0 1 0 0,0 0-1 0 0,-1 0 1 0 0,1 0-1 0 0,-1 1 1 0 0,1-1-1 0 0,-1 0 1 0 0,1 0-1 0 0,-1 0 1 0 0,1 0 0 0 0,-1-1-1 0 0,1 1 1 0 0,0 0-1 0 0,0 0 1 0 0,15-15 611 0 0,9-30-344 0 0,-24 43-308 0 0,6-13 69 0 0,5-12 55 0 0,2 0 0 0 0,16-25 0 0 0,-26 46-85 0 0,1-1 1 0 0,-1 1 0 0 0,1 1 0 0 0,0-1 0 0 0,1 1 0 0 0,0-1-1 0 0,-1 2 1 0 0,2-1 0 0 0,-1 1 0 0 0,0-1 0 0 0,1 2-1 0 0,0-1 1 0 0,8-2 0 0 0,-13 5-48 0 0,1 0 0 0 0,-1 0 0 0 0,0 0 0 0 0,1 1 0 0 0,-1-1-1 0 0,1 1 1 0 0,-1 0 0 0 0,1-1 0 0 0,-1 1 0 0 0,1 0 0 0 0,-1 0 0 0 0,0 1 0 0 0,1-1 0 0 0,-1 1 0 0 0,1-1-1 0 0,-1 1 1 0 0,1 0 0 0 0,-1 0 0 0 0,0 0 0 0 0,0 0 0 0 0,1 0 0 0 0,-1 0 0 0 0,0 0 0 0 0,0 1-1 0 0,0-1 1 0 0,0 1 0 0 0,3 3 0 0 0,0 3-5 0 0,-1-1 0 0 0,0 1 0 0 0,0 0 0 0 0,0 1 1 0 0,-1-1-1 0 0,3 13 0 0 0,13 29-127 0 0,-12-36 138 0 0,2 0 0 0 0,-1-1 1 0 0,2 0-1 0 0,0 0 0 0 0,0-1 0 0 0,1 0 1 0 0,1-1-1 0 0,21 17 0 0 0,-24-22 92 0 0,0-1 0 0 0,0 1-1 0 0,0-1 1 0 0,1-1 0 0 0,-1 0-1 0 0,1 0 1 0 0,0-1 0 0 0,0 0-1 0 0,1-1 1 0 0,-1 0 0 0 0,0-1-1 0 0,1 0 1 0 0,-1-1 0 0 0,15 0-1 0 0,-24-1-76 0 0,0 1 0 0 0,0 0 0 0 0,0-1 0 0 0,0 1 0 0 0,0-1 0 0 0,0 0 0 0 0,0 1 0 0 0,0-1 0 0 0,0 0 0 0 0,0 1 0 0 0,-1-1-1 0 0,1 0 1 0 0,0 0 0 0 0,0 0 0 0 0,-1 0 0 0 0,1 0 0 0 0,0 0 0 0 0,0-2 0 0 0,11-24 13 0 0,-8 18 36 0 0,2-6-24 0 0,-1 0-1 0 0,-1-1 1 0 0,0 1 0 0 0,-1-1 0 0 0,2-31-1 0 0,-5-86-682 0 0,-2 63-19 0 0,2 38 507 0 0,0-54-8111 0 0,0 86 8217 0 0,0-1 0 0 0,0 1 1 0 0,1 0-1 0 0,-1 0 0 0 0,0 0 0 0 0,0 0 1 0 0,0-1-1 0 0,0 1 0 0 0,0 0 0 0 0,0 0 1 0 0,1 0-1 0 0,-1 0 0 0 0,0 0 0 0 0,0 0 0 0 0,0 0 1 0 0,0-1-1 0 0,1 1 0 0 0,-1 0 0 0 0,0 0 1 0 0,0 0-1 0 0,0 0 0 0 0,1 0 0 0 0,-1 0 1 0 0,0 0-1 0 0,0 0 0 0 0,0 0 0 0 0,1 0 1 0 0,-1 0-1 0 0,0 0 0 0 0,0 0 0 0 0,0 0 1 0 0,1 0-1 0 0,-1 0 0 0 0,0 0 0 0 0,0 0 1 0 0,0 1-1 0 0,0-1 0 0 0,1 0 0 0 0,-1 0 1 0 0,0 0-1 0 0,0 0 0 0 0,0 0 0 0 0,0 0 0 0 0,1 1 1 0 0,-1-1-1 0 0,0 0 0 0 0,0 0 0 0 0,0 0 1 0 0,0 0-1 0 0,0 0 0 0 0,0 1 0 0 0,0-1 1 0 0,1 0-1 0 0,-1 1 0 0 0,7 14-1744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6.012"/>
    </inkml:context>
    <inkml:brush xml:id="br0">
      <inkml:brushProperty name="width" value="0.05" units="cm"/>
      <inkml:brushProperty name="height" value="0.05" units="cm"/>
    </inkml:brush>
  </inkml:definitions>
  <inkml:trace contextRef="#ctx0" brushRef="#br0">36 110 12267 0 0,'0'-6'-13'0'0,"0"0"-1"0"0,1 0 1 0 0,0 0 0 0 0,0 0 0 0 0,1 0 0 0 0,0 0 0 0 0,0 0 0 0 0,0 0 0 0 0,0 1 0 0 0,1-1 0 0 0,4-5-1 0 0,13-18 3739 0 0,-16 28-3434 0 0,-1 0-1 0 0,1 0 1 0 0,-1 0-1 0 0,1 1 1 0 0,0 0-1 0 0,-1 0 1 0 0,1 0-1 0 0,-1 0 1 0 0,1 0-1 0 0,0 1 1 0 0,-1-1 0 0 0,1 1-1 0 0,6 2 1 0 0,-6 0-253 0 0,0 0 1 0 0,0 0 0 0 0,0 0 0 0 0,0 0 0 0 0,-1 1 0 0 0,1-1 0 0 0,-1 1-1 0 0,0 0 1 0 0,0 0 0 0 0,0 0 0 0 0,-1 1 0 0 0,1-1 0 0 0,-1 1 0 0 0,0-1 0 0 0,-1 1-1 0 0,1 0 1 0 0,-1-1 0 0 0,0 1 0 0 0,0 0 0 0 0,1 8 0 0 0,-1-5-70 0 0,-1 1-1 0 0,0-1 1 0 0,0 0 0 0 0,-1 0 0 0 0,1 0-1 0 0,-2 0 1 0 0,1 0 0 0 0,-1 0 0 0 0,0-1-1 0 0,-1 1 1 0 0,-7 14 0 0 0,-11 12-335 0 0,-3-2 0 0 0,-33 38 0 0 0,15-20-615 0 0,39-47 920 0 0,1-1 31 0 0,-1 1 0 0 0,1 0 0 0 0,0 0 0 0 0,0 0 0 0 0,0 0-1 0 0,0 0 1 0 0,0 0 0 0 0,1 0 0 0 0,0 1 0 0 0,-1-1 0 0 0,1 1-1 0 0,0-1 1 0 0,0 7 0 0 0,5-9 298 0 0,1 0 0 0 0,0 0 0 0 0,0-1 0 0 0,0 1 0 0 0,-1-1-1 0 0,8-1 1 0 0,-5 1-202 0 0,92 0-309 0 0,0 0-7300 0 0,-82 0 3353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6.427"/>
    </inkml:context>
    <inkml:brush xml:id="br0">
      <inkml:brushProperty name="width" value="0.05" units="cm"/>
      <inkml:brushProperty name="height" value="0.05" units="cm"/>
    </inkml:brush>
  </inkml:definitions>
  <inkml:trace contextRef="#ctx0" brushRef="#br0">1 32 9802 0 0,'0'-2'-13'0'0,"0"1"0"0"0,0-1 1 0 0,1 0-1 0 0,-1 0 0 0 0,0 0 0 0 0,1 1 1 0 0,0-1-1 0 0,-1 0 0 0 0,1 0 0 0 0,0 1 0 0 0,0-1 1 0 0,1-1-1 0 0,-2 2 75 0 0,1 1 1 0 0,-1-1 0 0 0,1 0-1 0 0,-1 1 1 0 0,1-1-1 0 0,0 1 1 0 0,-1-1 0 0 0,1 1-1 0 0,-1 0 1 0 0,1-1 0 0 0,0 1-1 0 0,-1 0 1 0 0,1-1 0 0 0,0 1-1 0 0,0 0 1 0 0,-1 0-1 0 0,1-1 1 0 0,0 1 0 0 0,0 0-1 0 0,-1 0 1 0 0,1 0 0 0 0,0 0-1 0 0,0 0 1 0 0,-1 0-1 0 0,1 0 1 0 0,0 0 0 0 0,0 1-1 0 0,-1-1 1 0 0,1 0 0 0 0,0 0-1 0 0,-1 1 1 0 0,2-1 0 0 0,-1 2 184 0 0,1 1 0 0 0,-1-1 0 0 0,0 1 0 0 0,0-1 0 0 0,0 1 0 0 0,0-1 1 0 0,-1 1-1 0 0,1-1 0 0 0,-1 1 0 0 0,1 0 0 0 0,-1 4 0 0 0,1-3 66 0 0,3 46 2309 0 0,-3 92 1 0 0,-2-106-2630 0 0,-1-2 202 0 0,-9 41 1 0 0,6-44 168 0 0,-2 57 0 0 0,6-80-1173 0 0,1 16 287 0 0,3-13-3987 0 0,3-8 1646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1.544"/>
    </inkml:context>
    <inkml:brush xml:id="br0">
      <inkml:brushProperty name="width" value="0.05" units="cm"/>
      <inkml:brushProperty name="height" value="0.05" units="cm"/>
    </inkml:brush>
  </inkml:definitions>
  <inkml:trace contextRef="#ctx0" brushRef="#br0">19 310 9530 0 0,'-18'-2'361'0'0,"18"2"-342"0"0,0-1 1 0 0,0 1-1 0 0,0 0 0 0 0,0 0 0 0 0,0 0 1 0 0,0 0-1 0 0,0-1 0 0 0,0 1 0 0 0,-1 0 1 0 0,1 0-1 0 0,0 0 0 0 0,0 0 1 0 0,0-1-1 0 0,0 1 0 0 0,0 0 0 0 0,0 0 1 0 0,1 0-1 0 0,-1 0 0 0 0,0-1 1 0 0,0 1-1 0 0,0 0 0 0 0,0 0 0 0 0,0 0 1 0 0,0 0-1 0 0,0-1 0 0 0,0 1 1 0 0,0 0-1 0 0,0 0 0 0 0,0 0 0 0 0,1 0 1 0 0,-1 0-1 0 0,0 0 0 0 0,0-1 0 0 0,0 1 1 0 0,0 0-1 0 0,0 0 0 0 0,1 0 1 0 0,-1 0-1 0 0,0 0 0 0 0,0 0 0 0 0,0 0 1 0 0,1 0-1 0 0,23-11 1521 0 0,153-26 2633 0 0,-113 26-5451 0 0,124-39 1 0 0,-179 47 1812 0 0,23-9-1665 0 0,42-16-7615 0 0,-55 19 7544 0 0</inkml:trace>
  <inkml:trace contextRef="#ctx0" brushRef="#br0" timeOffset="1">286 20 12619 0 0,'23'-10'2527'0'0,"-21"9"-2230"0"0,0 0 1 0 0,-1 0-1 0 0,1 0 0 0 0,0 0 1 0 0,-1 0-1 0 0,1 1 1 0 0,0-1-1 0 0,0 0 0 0 0,0 1 1 0 0,0 0-1 0 0,0-1 1 0 0,0 1-1 0 0,3 0 0 0 0,-4 2-212 0 0,0 0 0 0 0,0 1 0 0 0,0-1 0 0 0,0 0-1 0 0,-1 1 1 0 0,1-1 0 0 0,-1 1 0 0 0,1-1-1 0 0,-1 1 1 0 0,0 0 0 0 0,0-1 0 0 0,0 1 0 0 0,0-1-1 0 0,-1 4 1 0 0,1 2 48 0 0,0 40 27 0 0,-2 0 0 0 0,-2 0 1 0 0,-13 60-1 0 0,10-67-47 0 0,1 0-1 0 0,-1 58 1 0 0,6 23-5621 0 0,2-71-439 0 0,-1-18 4079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7.393"/>
    </inkml:context>
    <inkml:brush xml:id="br0">
      <inkml:brushProperty name="width" value="0.05" units="cm"/>
      <inkml:brushProperty name="height" value="0.05" units="cm"/>
    </inkml:brush>
  </inkml:definitions>
  <inkml:trace contextRef="#ctx0" brushRef="#br0">53 146 4801 0 0,'-25'-17'-49'0'0,"22"15"601"0"0,1 0 0 0 0,0 1 0 0 0,0-1 1 0 0,0 0-1 0 0,0 0 0 0 0,1 0 0 0 0,-1-1 1 0 0,0 1-1 0 0,1 0 0 0 0,0-1 0 0 0,-1 1 1 0 0,1-1-1 0 0,0 1 0 0 0,0-1 0 0 0,1 1 1 0 0,-1-1-1 0 0,0 0 0 0 0,1 1 0 0 0,0-1 0 0 0,-1 0 1 0 0,1-3-1 0 0,1 5-486 0 0,-1 0 1 0 0,0 1-1 0 0,1-1 0 0 0,-1 0 0 0 0,0 0 1 0 0,1 1-1 0 0,-1-1 0 0 0,1 0 0 0 0,-1 1 1 0 0,1-1-1 0 0,0 1 0 0 0,-1-1 1 0 0,1 1-1 0 0,0-1 0 0 0,-1 1 0 0 0,1-1 1 0 0,0 1-1 0 0,-1-1 0 0 0,1 1 1 0 0,0 0-1 0 0,0-1 0 0 0,1 1 0 0 0,23-8 740 0 0,-21 7-626 0 0,20-5 32 0 0,0 2 0 0 0,1 0 1 0 0,-1 2-1 0 0,1 0 0 0 0,-1 2 0 0 0,27 2 0 0 0,-47-1-203 0 0,1 0 0 0 0,-1 1 0 0 0,0-1 0 0 0,1 1 0 0 0,-1-1 0 0 0,0 1 0 0 0,0 1 0 0 0,0-1-1 0 0,0 0 1 0 0,-1 1 0 0 0,1 0 0 0 0,-1 0 0 0 0,1 0 0 0 0,-1 0 0 0 0,0 1 0 0 0,0-1 0 0 0,0 1-1 0 0,-1 0 1 0 0,1 0 0 0 0,-1 0 0 0 0,2 4 0 0 0,2 5 28 0 0,-1 0-1 0 0,0 0 1 0 0,-1 1 0 0 0,0-1 0 0 0,3 24 0 0 0,-5-20-130 0 0,0 0-1 0 0,-1 0 1 0 0,0 0 0 0 0,-2 0 0 0 0,0 0 0 0 0,-4 22 0 0 0,3-32 38 0 0,-1 1 1 0 0,1 0-1 0 0,-1 0 0 0 0,-1-1 0 0 0,1 0 0 0 0,-1 1 1 0 0,-1-2-1 0 0,1 1 0 0 0,-1 0 0 0 0,0-1 0 0 0,-1 0 0 0 0,1 0 1 0 0,-1 0-1 0 0,-1-1 0 0 0,-6 6 0 0 0,11-10 49 0 0,1 0 0 0 0,-1 0 0 0 0,0 0 0 0 0,1 0 0 0 0,-1 0-1 0 0,0 0 1 0 0,1-1 0 0 0,-1 1 0 0 0,0 0 0 0 0,0-1 0 0 0,0 1 0 0 0,0-1-1 0 0,0 0 1 0 0,-2 0 0 0 0,5-16 158 0 0,3 8-153 0 0,0 0 1 0 0,0 1-1 0 0,0 0 0 0 0,1 0 0 0 0,0 0 0 0 0,1 1 0 0 0,0 0 0 0 0,0 0 0 0 0,0 0 1 0 0,11-8-1 0 0,8-8-2 0 0,9-11 42 0 0,58-75-1 0 0,-81 92-27 0 0,0 0 1 0 0,-2-1 0 0 0,1 0-1 0 0,-2 0 1 0 0,-1-1-1 0 0,0 0 1 0 0,7-32 0 0 0,-8 15 484 0 0,-6 34-442 0 0,-1 9-147 0 0,-29 60-15 0 0,23-53 87 0 0,0-1-1 0 0,0 2 0 0 0,2-1 0 0 0,0 1 0 0 0,0 0 1 0 0,-3 28-1 0 0,6-21-314 0 0,2 0 1 0 0,2 34-1 0 0,0-46 177 0 0,0 0 1 0 0,0 0-1 0 0,1 0 0 0 0,1 0 0 0 0,0 0 0 0 0,10 18 0 0 0,-6-15-370 0 0,1 0 0 0 0,17 20 1 0 0,-20-26-508 0 0,1-1 0 0 0,0 0 0 0 0,0 0 0 0 0,1-1 0 0 0,13 9 0 0 0,-7-6-1224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7.907"/>
    </inkml:context>
    <inkml:brush xml:id="br0">
      <inkml:brushProperty name="width" value="0.05" units="cm"/>
      <inkml:brushProperty name="height" value="0.05" units="cm"/>
    </inkml:brush>
  </inkml:definitions>
  <inkml:trace contextRef="#ctx0" brushRef="#br0">12 36 10154 0 0,'-5'-34'749'0'0,"5"34"-669"0"0,0 0-1 0 0,0 0 1 0 0,0 0 0 0 0,0 1 0 0 0,0-1 0 0 0,0 0-1 0 0,0 0 1 0 0,-1 0 0 0 0,1 0 0 0 0,0 0-1 0 0,0 0 1 0 0,0 0 0 0 0,0 0 0 0 0,0 0 0 0 0,0 0-1 0 0,-1 0 1 0 0,1 0 0 0 0,0 0 0 0 0,0 0-1 0 0,0 0 1 0 0,0 0 0 0 0,0 0 0 0 0,0 0 0 0 0,-1-1 877 0 0,1 1-877 0 0,-1 0-1 0 0,1-1 1 0 0,0 1 0 0 0,0 0 0 0 0,0 0 0 0 0,0 0-1 0 0,0 0 1 0 0,0 0 0 0 0,0 0 0 0 0,0 0-1 0 0,0-1 1 0 0,0 1 0 0 0,-2 12 1656 0 0,8 180 3238 0 0,-1 1-4623 0 0,-7-164-373 0 0,1-3-4600 0 0,26-26-5007 0 0,-12-2 8406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18.250"/>
    </inkml:context>
    <inkml:brush xml:id="br0">
      <inkml:brushProperty name="width" value="0.05" units="cm"/>
      <inkml:brushProperty name="height" value="0.05" units="cm"/>
    </inkml:brush>
  </inkml:definitions>
  <inkml:trace contextRef="#ctx0" brushRef="#br0">18 5 8802 0 0,'0'0'0'0'0,"0"0"0"0"0,0 0 0 0 0,0-1 0 0 0,0 1 0 0 0,0 0 0 0 0,0 0 0 0 0,0 0 0 0 0,0-1 0 0 0,0 1 0 0 0,-1 0 0 0 0,1 0 0 0 0,0-1 0 0 0,0 1 0 0 0,0 0 0 0 0,0 0 0 0 0,0 0 0 0 0,-1 0 0 0 0,1-1 0 0 0,0 1 0 0 0,0 0 0 0 0,0 0 0 0 0,-1 0 0 0 0,1 0 0 0 0,0 0 0 0 0,0 0 0 0 0,-1-1 0 0 0,1 1 0 0 0,0 0 0 0 0,0 0 0 0 0,0 0 0 0 0,-1 0 0 0 0,1 0 0 0 0,0 0 0 0 0,0 0 0 0 0,-1 0 0 0 0,1 0 0 0 0,0 0 0 0 0,0 0 0 0 0,-1 0 0 0 0,1 0 0 0 0,0 0 0 0 0,0 0 0 0 0,-1 1 0 0 0,1-1 0 0 0,0 0 0 0 0,0 0 0 0 0,-1 0 0 0 0,1 0 0 0 0,0 0 0 0 0,0 0 0 0 0,0 1 0 0 0,0-1 0 0 0,-1 0 0 0 0,1 0 0 0 0,0 0 0 0 0,0 1 0 0 0,0-1 0 0 0,0 0 0 0 0,0 0 0 0 0,-1 1 0 0 0,-1 8 705 0 0,0 1 0 0 0,1 0 0 0 0,0-1-1 0 0,1 1 1 0 0,0 0 0 0 0,0 0 0 0 0,2 10 0 0 0,-1-4 124 0 0,3 12 560 0 0,0 0 0 0 0,12 42 1 0 0,-7-37-796 0 0,6 47 1 0 0,-15-77-585 0 0,4 28 327 0 0,-2 37 0 0 0,-2-59-427 0 0,-1 0 1 0 0,0 0-1 0 0,0 0 0 0 0,-1 0 0 0 0,0-1 1 0 0,0 1-1 0 0,-1-1 0 0 0,0 1 0 0 0,-5 8 1 0 0,1-4-603 0 0,-1 9-5670 0 0,8-10 4652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6.143"/>
    </inkml:context>
    <inkml:brush xml:id="br0">
      <inkml:brushProperty name="width" value="0.05" units="cm"/>
      <inkml:brushProperty name="height" value="0.05" units="cm"/>
    </inkml:brush>
  </inkml:definitions>
  <inkml:trace contextRef="#ctx0" brushRef="#br0">10 54 4241 0 0,'0'0'3'0'0,"-1"0"0"0"0,1 0 0 0 0,-1 0 0 0 0,1-1 0 0 0,-1 1 0 0 0,1 0 0 0 0,0 0 0 0 0,-1 0 0 0 0,1-1 0 0 0,-1 1 0 0 0,1 0 0 0 0,0 0 0 0 0,-1-1 0 0 0,1 1 1 0 0,0 0-1 0 0,-1-1 0 0 0,1 1 0 0 0,0 0 0 0 0,0-1 0 0 0,-1 1 0 0 0,1 0 0 0 0,0-1 0 0 0,0 1 0 0 0,0-1 0 0 0,-1 1 0 0 0,1 0 0 0 0,0-1 0 0 0,0 1 0 0 0,0-1 0 0 0,0 0 0 0 0,11-6 1708 0 0,21 0 948 0 0,206-5 672 0 0,-116 7-3364 0 0,-53 4 128 0 0,-11-1-1657 0 0,0-2-3299 0 0,-48 1 3922 0 0,-2 0 244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6.511"/>
    </inkml:context>
    <inkml:brush xml:id="br0">
      <inkml:brushProperty name="width" value="0.05" units="cm"/>
      <inkml:brushProperty name="height" value="0.05" units="cm"/>
    </inkml:brush>
  </inkml:definitions>
  <inkml:trace contextRef="#ctx0" brushRef="#br0">23 21 5953 0 0,'0'-1'94'0'0,"0"0"-1"0"0,0-1 1 0 0,0 1 0 0 0,0 0-1 0 0,0 0 1 0 0,0 0-1 0 0,0 0 1 0 0,0 0 0 0 0,-1 0-1 0 0,1 0 1 0 0,0 0-1 0 0,-1 0 1 0 0,1 0 0 0 0,-1 0-1 0 0,1 0 1 0 0,-1 0-1 0 0,1 0 1 0 0,-2-1 0 0 0,2 2 28 0 0,-1 1 0 0 0,0-1 1 0 0,1 0-1 0 0,-1 0 1 0 0,1 1-1 0 0,0-1 0 0 0,-1 0 1 0 0,1 1-1 0 0,-1-1 1 0 0,1 1-1 0 0,-1-1 0 0 0,1 1 1 0 0,0-1-1 0 0,-1 0 1 0 0,1 1-1 0 0,0-1 0 0 0,-1 1 1 0 0,1-1-1 0 0,0 1 1 0 0,0 0-1 0 0,0-1 0 0 0,0 1 1 0 0,-1-1-1 0 0,1 1 1 0 0,0-1-1 0 0,0 1 0 0 0,0-1 1 0 0,0 1-1 0 0,0 0 1 0 0,0-1-1 0 0,0 1 0 0 0,0-1 1 0 0,1 2-1 0 0,-7 70 2592 0 0,5 109-1 0 0,0 5-2913 0 0,0-83-6752 0 0,1-81 4482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7.237"/>
    </inkml:context>
    <inkml:brush xml:id="br0">
      <inkml:brushProperty name="width" value="0.05" units="cm"/>
      <inkml:brushProperty name="height" value="0.05" units="cm"/>
    </inkml:brush>
  </inkml:definitions>
  <inkml:trace contextRef="#ctx0" brushRef="#br0">45 120 11050 0 0,'0'-4'60'0'0,"-1"1"-1"0"0,1-1 0 0 0,-1 0 1 0 0,0 1-1 0 0,0-1 0 0 0,-1 1 1 0 0,1-1-1 0 0,-1 1 0 0 0,1 0 1 0 0,-1 0-1 0 0,0 0 0 0 0,0 0 1 0 0,-1 0-1 0 0,1 0 0 0 0,0 0 1 0 0,-1 0-1 0 0,0 1 0 0 0,-5-4 1 0 0,0-2 3473 0 0,8 11-3138 0 0,2 18 232 0 0,1 0 1 0 0,1-1-1 0 0,0 1 0 0 0,2-1 0 0 0,10 28 0 0 0,8 26-230 0 0,-22-67-375 0 0,6 24 119 0 0,19 48 0 0 0,-24-72-159 0 0,0 0-1 0 0,0 0 0 0 0,1 0 0 0 0,0-1 0 0 0,0 1 0 0 0,1-1 1 0 0,-1 0-1 0 0,2 0 0 0 0,-1-1 0 0 0,0 0 0 0 0,1 0 1 0 0,10 7-1 0 0,-13-10 35 0 0,1-1 1 0 0,-1 1-1 0 0,0-1 1 0 0,1 0-1 0 0,-1 0 1 0 0,1 0-1 0 0,-1-1 1 0 0,1 1-1 0 0,-1-1 1 0 0,1 0-1 0 0,0 0 1 0 0,-1 0-1 0 0,1-1 1 0 0,-1 1-1 0 0,1-1 1 0 0,-1 0-1 0 0,1 0 1 0 0,-1 0-1 0 0,1 0 1 0 0,-1 0-1 0 0,0-1 1 0 0,0 0 0 0 0,0 1-1 0 0,0-1 1 0 0,0 0-1 0 0,0-1 1 0 0,0 1-1 0 0,4-6 1 0 0,8-7 243 0 0,-2 0 0 0 0,0-2 0 0 0,21-33 1 0 0,-16 22-194 0 0,-3 5 72 0 0,28-37-86 0 0,-38 54-55 0 0,0 0 0 0 0,0 1 0 0 0,0 0 0 0 0,1 0 0 0 0,0 1 0 0 0,0-1 0 0 0,11-5 0 0 0,-15 9-8 0 0,0 0 1 0 0,0 1 0 0 0,1-1 0 0 0,-1 0 0 0 0,0 1-1 0 0,1 0 1 0 0,-1 0 0 0 0,1-1 0 0 0,-1 1-1 0 0,0 0 1 0 0,1 1 0 0 0,-1-1 0 0 0,0 0-1 0 0,1 1 1 0 0,-1 0 0 0 0,0-1 0 0 0,1 1-1 0 0,-1 0 1 0 0,0 0 0 0 0,0 0 0 0 0,0 0-1 0 0,0 1 1 0 0,0-1 0 0 0,0 0 0 0 0,0 1 0 0 0,0-1-1 0 0,0 1 1 0 0,2 3 0 0 0,4 5-69 0 0,1 1 1 0 0,-2 0-1 0 0,13 22 0 0 0,-14-22 55 0 0,1 0-63 0 0,3 8-128 0 0,1-1 0 0 0,1 0-1 0 0,22 25 1 0 0,-30-39 241 0 0,0 1 0 0 0,1-1 0 0 0,0 0 0 0 0,-1-1 0 0 0,1 1 0 0 0,0-1 0 0 0,1 0 0 0 0,-1 0 0 0 0,1-1 0 0 0,-1 1 0 0 0,1-1 0 0 0,0-1 0 0 0,0 1 0 0 0,0-1 0 0 0,0 0 0 0 0,0 0 0 0 0,7 0 0 0 0,-12-1-9 0 0,0-1 0 0 0,0 1 0 0 0,1 0 0 0 0,-1 0 1 0 0,0 0-1 0 0,0-1 0 0 0,0 1 0 0 0,0-1 0 0 0,0 1 0 0 0,0-1 1 0 0,1 1-1 0 0,-1-1 0 0 0,0 0 0 0 0,-1 1 0 0 0,1-1 0 0 0,0 0 0 0 0,0 0 1 0 0,0 0-1 0 0,0 0 0 0 0,-1 1 0 0 0,2-3 0 0 0,0-1 13 0 0,0 0 0 0 0,0 1 1 0 0,-1-1-1 0 0,1 0 0 0 0,-1 0 0 0 0,1-7 0 0 0,1-5 44 0 0,-2-1 1 0 0,0-21 0 0 0,-1 37-73 0 0,0-21-204 0 0,5-122-249 0 0,-3 129-136 0 0,0 1-1 0 0,0-1 1 0 0,2 1 0 0 0,0 0 0 0 0,0 0 0 0 0,1 0 0 0 0,10-19 0 0 0,-5 20 323 0 0,10-3-4314 0 0,-19 15 4239 0 0,0 1 0 0 0,1-1 0 0 0,-1 0 1 0 0,1 1-1 0 0,-1-1 0 0 0,1 0 0 0 0,-1 1 0 0 0,1 0 0 0 0,0-1 0 0 0,-1 1 0 0 0,1 0 0 0 0,0 0 1 0 0,-1 0-1 0 0,1 0 0 0 0,-1 0 0 0 0,1 0 0 0 0,0 1 0 0 0,-1-1 0 0 0,1 0 0 0 0,-1 1 0 0 0,4 0 1 0 0,4 10-1983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7.636"/>
    </inkml:context>
    <inkml:brush xml:id="br0">
      <inkml:brushProperty name="width" value="0.05" units="cm"/>
      <inkml:brushProperty name="height" value="0.05" units="cm"/>
    </inkml:brush>
  </inkml:definitions>
  <inkml:trace contextRef="#ctx0" brushRef="#br0">1 107 7634 0 0,'3'-2'0'0'0,"0"-1"0"0"0,0 1 0 0 0,0-1 0 0 0,-1 1 0 0 0,1-1 0 0 0,-1 0 0 0 0,1 0 0 0 0,-1 0 0 0 0,3-6 0 0 0,8-9 0 0 0,-8 13 690 0 0,0 0 0 0 0,0 0 1 0 0,1 1-1 0 0,0-1 0 0 0,0 1 0 0 0,0 0 1 0 0,0 1-1 0 0,1 0 0 0 0,0 0 1 0 0,-1 0-1 0 0,1 1 0 0 0,0 0 1 0 0,10-2-1 0 0,-5 2-163 0 0,-1 1 0 0 0,1 0 0 0 0,0 1-1 0 0,16 2 1 0 0,-25-2-516 0 0,-1 1-1 0 0,0 0 0 0 0,1 0 1 0 0,-1 0-1 0 0,0 0 0 0 0,0 0 1 0 0,0 1-1 0 0,0-1 0 0 0,0 0 1 0 0,0 1-1 0 0,0 0 0 0 0,0-1 1 0 0,0 1-1 0 0,-1 0 0 0 0,1 0 1 0 0,-1 0-1 0 0,1 0 0 0 0,-1 0 0 0 0,0 1 1 0 0,0-1-1 0 0,0 0 0 0 0,0 0 1 0 0,0 1-1 0 0,-1-1 0 0 0,2 4 1 0 0,0 5-22 0 0,1 1 0 0 0,-2-1 0 0 0,1 1 0 0 0,-1 14 0 0 0,-1-17 6 0 0,0-1 0 0 0,0 1 1 0 0,0 0-1 0 0,-1 0 0 0 0,-1-1 1 0 0,0 1-1 0 0,0-1 0 0 0,0 1 1 0 0,-1-1-1 0 0,0 0 0 0 0,-5 9 1 0 0,-108 159-2143 0 0,114-174 2147 0 0,1 1 1 0 0,-1 0 0 0 0,1-1 0 0 0,0 1 0 0 0,-1 0 0 0 0,1 0 0 0 0,1 0 0 0 0,-2 5-1 0 0,2-7-14 0 0,0 0-1 0 0,0 0 1 0 0,0-1-1 0 0,0 1 1 0 0,0 0-1 0 0,0 0 1 0 0,1-1-1 0 0,-1 1 1 0 0,0 0-1 0 0,1-1 1 0 0,-1 1-1 0 0,0 0 0 0 0,1-1 1 0 0,-1 1-1 0 0,1 0 1 0 0,-1-1-1 0 0,1 1 1 0 0,-1-1-1 0 0,1 1 1 0 0,-1-1-1 0 0,1 1 1 0 0,0-1-1 0 0,-1 0 1 0 0,1 1-1 0 0,0-1 1 0 0,-1 1-1 0 0,1-1 1 0 0,0 0-1 0 0,0 0 1 0 0,-1 0-1 0 0,1 1 0 0 0,0-1 1 0 0,0 0-1 0 0,-1 0 1 0 0,1 0-1 0 0,0 0 1 0 0,0 0-1 0 0,0 0 1 0 0,304 2-10457 0 0,-273-5 9999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8.054"/>
    </inkml:context>
    <inkml:brush xml:id="br0">
      <inkml:brushProperty name="width" value="0.05" units="cm"/>
      <inkml:brushProperty name="height" value="0.05" units="cm"/>
    </inkml:brush>
  </inkml:definitions>
  <inkml:trace contextRef="#ctx0" brushRef="#br0">26 109 11506 0 0,'-1'-1'23'0'0,"-2"-3"45"0"0,1 0 0 0 0,-1 1 0 0 0,1-1-1 0 0,0 0 1 0 0,0 0 0 0 0,0-1-1 0 0,0 1 1 0 0,1 0 0 0 0,-1 0 0 0 0,1-1-1 0 0,0 1 1 0 0,1-1 0 0 0,-1 1 0 0 0,1-9-1 0 0,0 12 29 0 0,0 0-1 0 0,1 0 0 0 0,-1 0 0 0 0,0 0 0 0 0,1 0 1 0 0,-1 0-1 0 0,1 0 0 0 0,-1 0 0 0 0,1 1 0 0 0,0-1 0 0 0,-1 0 1 0 0,1 0-1 0 0,0 0 0 0 0,0 1 0 0 0,-1-1 0 0 0,1 0 1 0 0,0 1-1 0 0,0-1 0 0 0,0 1 0 0 0,0-1 0 0 0,0 1 1 0 0,0-1-1 0 0,0 1 0 0 0,0 0 0 0 0,1-1 0 0 0,34-8 715 0 0,-24 7-282 0 0,3-1 341 0 0,0 1 1 0 0,0 1-1 0 0,24 1 0 0 0,-29 0-841 0 0,-9 0-25 0 0,0 0-1 0 0,1 0 1 0 0,-1 0 0 0 0,1 0-1 0 0,-1 1 1 0 0,0-1 0 0 0,1 0 0 0 0,-1 1-1 0 0,0-1 1 0 0,1 1 0 0 0,-1 0 0 0 0,0-1-1 0 0,0 1 1 0 0,0 0 0 0 0,0 0-1 0 0,1 0 1 0 0,-1 0 0 0 0,0 0 0 0 0,-1 0-1 0 0,1 0 1 0 0,1 2 0 0 0,0 0-20 0 0,0 1 1 0 0,0-1 0 0 0,-1 1-1 0 0,1-1 1 0 0,-1 1-1 0 0,0 0 1 0 0,1 6-1 0 0,0 3-35 0 0,-2-1-1 0 0,1 1 0 0 0,-1-1 1 0 0,-2 14-1 0 0,0-14-172 0 0,-1 0 0 0 0,0 0 0 0 0,-1 0-1 0 0,0-1 1 0 0,-1 1 0 0 0,-9 16 0 0 0,-46 66-833 0 0,21-37 386 0 0,5-8 2054 0 0,98-45-2687 0 0,115-1-5347 0 0,-131-3 5279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8.741"/>
    </inkml:context>
    <inkml:brush xml:id="br0">
      <inkml:brushProperty name="width" value="0.05" units="cm"/>
      <inkml:brushProperty name="height" value="0.05" units="cm"/>
    </inkml:brush>
  </inkml:definitions>
  <inkml:trace contextRef="#ctx0" brushRef="#br0">16 108 2401 0 0,'-1'-2'395'0'0,"-1"0"0"0"0,0 0 0 0 0,1-1 0 0 0,0 1 1 0 0,-1 0-1 0 0,1-1 0 0 0,0 1 0 0 0,0-1 1 0 0,0 1-1 0 0,1-1 0 0 0,-1 1 0 0 0,0-1 1 0 0,1 1-1 0 0,0-4 0 0 0,-1 4-147 0 0,1 1 0 0 0,0-1 1 0 0,0 0-1 0 0,0 1 0 0 0,0-1 0 0 0,1 1 0 0 0,-1-1 1 0 0,0 1-1 0 0,1-1 0 0 0,-1 1 0 0 0,1-1 0 0 0,-1 1 0 0 0,1 0 1 0 0,0-1-1 0 0,-1 1 0 0 0,1 0 0 0 0,0-1 0 0 0,0 1 1 0 0,0 0-1 0 0,0 0 0 0 0,0 0 0 0 0,0 0 0 0 0,0 0 0 0 0,1 0 1 0 0,0-1-1 0 0,13-4 290 0 0,-1 0 0 0 0,1 1 1 0 0,0 1-1 0 0,0 0 0 0 0,0 1 0 0 0,1 1 1 0 0,-1 0-1 0 0,1 1 0 0 0,25 2 0 0 0,-40 0-537 0 0,0-1-1 0 0,1 1 0 0 0,-1-1 0 0 0,0 1 0 0 0,1 0 1 0 0,-1 0-1 0 0,0-1 0 0 0,0 1 0 0 0,0 0 0 0 0,0 0 1 0 0,0 0-1 0 0,0 0 0 0 0,0 0 0 0 0,0 0 0 0 0,0 1 1 0 0,-1-1-1 0 0,1 0 0 0 0,0 0 0 0 0,-1 1 0 0 0,1-1 1 0 0,-1 0-1 0 0,1 1 0 0 0,0 2 0 0 0,8 38 52 0 0,-8-34-145 0 0,10 62-1082 0 0,3 139 0 0 0,-15-203 1175 0 0,1-1-1 0 0,-1 1 1 0 0,-1 0-1 0 0,1 0 1 0 0,-1-1-1 0 0,0 1 0 0 0,0-1 1 0 0,-1 1-1 0 0,1-1 1 0 0,-1 0-1 0 0,-1 0 0 0 0,1 0 1 0 0,-1 0-1 0 0,1-1 1 0 0,-1 1-1 0 0,0-1 0 0 0,-1 0 1 0 0,1 0-1 0 0,-1-1 1 0 0,0 1-1 0 0,0-1 0 0 0,0 0 1 0 0,0 0-1 0 0,-1-1 1 0 0,1 0-1 0 0,-8 3 0 0 0,13-5 30 0 0,-1 0-1 0 0,1 0 0 0 0,0 0 1 0 0,-1 0-1 0 0,1 1 0 0 0,0-1 1 0 0,-1 0-1 0 0,1 0 0 0 0,0 0 0 0 0,-1 0 1 0 0,1 0-1 0 0,0 0 0 0 0,-1 0 1 0 0,1 0-1 0 0,0 0 0 0 0,-1 0 0 0 0,1 0 1 0 0,0 0-1 0 0,-1-1 0 0 0,1 1 1 0 0,0 0-1 0 0,0 0 0 0 0,-1 0 0 0 0,1 0 1 0 0,0 0-1 0 0,-1-1 0 0 0,1 1 1 0 0,0 0-1 0 0,0 0 0 0 0,-1 0 1 0 0,1-1-1 0 0,0 1 0 0 0,0 0 0 0 0,0-1 1 0 0,-1 1-1 0 0,1 0 0 0 0,0 0 1 0 0,0-1-1 0 0,0 1 0 0 0,0 0 0 0 0,0-1 1 0 0,-1 1-1 0 0,1 0 0 0 0,0-1 1 0 0,6-19 335 0 0,18-18-154 0 0,1 4-240 0 0,19-24-70 0 0,-2-1-1 0 0,46-88 1 0 0,-54 72 445 0 0,-45 117-51 0 0,0-23-311 0 0,1 2 0 0 0,2-1 1 0 0,0 1-1 0 0,1 0 1 0 0,1 1-1 0 0,1 0 0 0 0,1 0 1 0 0,-3 40-1 0 0,7-59-1 0 0,0 11-169 0 0,0 0 1 0 0,1 1 0 0 0,3 13-1 0 0,-3-23 10 0 0,1 1 0 0 0,0-1-1 0 0,0 0 1 0 0,0 0 0 0 0,1 1 0 0 0,-1-2-1 0 0,1 1 1 0 0,0 0 0 0 0,1-1 0 0 0,6 8-1 0 0,-4-6-352 0 0,-1-1-1 0 0,2 0 0 0 0,-1 0 1 0 0,1 0-1 0 0,-1-1 0 0 0,1 0 0 0 0,1 0 1 0 0,-1 0-1 0 0,0-1 0 0 0,1 0 1 0 0,0-1-1 0 0,0 0 0 0 0,-1 0 1 0 0,1-1-1 0 0,12 1 0 0 0,7-1-1823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9.127"/>
    </inkml:context>
    <inkml:brush xml:id="br0">
      <inkml:brushProperty name="width" value="0.05" units="cm"/>
      <inkml:brushProperty name="height" value="0.05" units="cm"/>
    </inkml:brush>
  </inkml:definitions>
  <inkml:trace contextRef="#ctx0" brushRef="#br0">47 17 10546 0 0,'-6'-3'-6'0'0,"4"1"1"0"0,-1 0 0 0 0,0 1 0 0 0,1-1 1 0 0,-1 1-1 0 0,0 0 0 0 0,0 0 0 0 0,0 0 0 0 0,0 0 0 0 0,-6-1 1 0 0,7 8 288 0 0,1-1 0 0 0,0 1 0 0 0,0-1 0 0 0,0 1 0 0 0,1-1 0 0 0,0 10 0 0 0,2 29 1718 0 0,2 0 0 0 0,10 44 1 0 0,-5-29-2214 0 0,2 42-1683 0 0,-10-34-6148 0 0,-1-56 7032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3.156"/>
    </inkml:context>
    <inkml:brush xml:id="br0">
      <inkml:brushProperty name="width" value="0.05" units="cm"/>
      <inkml:brushProperty name="height" value="0.05" units="cm"/>
    </inkml:brush>
  </inkml:definitions>
  <inkml:trace contextRef="#ctx0" brushRef="#br0">4 135 4945 0 0,'0'-20'-1439'0'0,"0"-22"6933"0"0,0 25 410 0 0,0 45-4308 0 0,-2 47 95 0 0,0-36-1241 0 0,2-1 1 0 0,1 0-1 0 0,8 41 0 0 0,-4-53-325 0 0,2-1 0 0 0,16 43 0 0 0,-19-58-97 0 0,1 0 0 0 0,0-1 0 0 0,0 1 0 0 0,1-1 0 0 0,0 0 0 0 0,0-1 0 0 0,1 1 0 0 0,0-1 0 0 0,12 10 0 0 0,-18-17-19 0 0,1 0 0 0 0,0 0 0 0 0,0 0 1 0 0,0 0-1 0 0,0 0 0 0 0,0 0 0 0 0,0 0 0 0 0,0-1 0 0 0,0 1 0 0 0,0-1 1 0 0,1 0-1 0 0,-1 1 0 0 0,0-1 0 0 0,0 0 0 0 0,0 0 0 0 0,0 0 0 0 0,1-1 1 0 0,-1 1-1 0 0,0 0 0 0 0,0-1 0 0 0,0 0 0 0 0,0 1 0 0 0,3-2 0 0 0,-1 0 20 0 0,1-1-1 0 0,0 0 1 0 0,-1 0-1 0 0,0 0 0 0 0,0 0 1 0 0,0 0-1 0 0,0-1 0 0 0,4-5 1 0 0,4-5 9 0 0,-1-1 1 0 0,-1 0-1 0 0,0 0 1 0 0,-1-1-1 0 0,11-26 1 0 0,21-87-145 0 0,-27 80 62 0 0,-14 48 48 0 0,2-6 13 0 0,0 1 0 0 0,0 0-1 0 0,0 0 1 0 0,1-1 0 0 0,0 2-1 0 0,4-8 1 0 0,-6 12-12 0 0,1-1-1 0 0,-1 1 1 0 0,0 0-1 0 0,1-1 1 0 0,-1 1 0 0 0,1 0-1 0 0,0 0 1 0 0,-1 0 0 0 0,1 0-1 0 0,0 0 1 0 0,-1 0-1 0 0,1 1 1 0 0,0-1 0 0 0,0 0-1 0 0,0 1 1 0 0,0 0-1 0 0,0-1 1 0 0,-1 1 0 0 0,1 0-1 0 0,0 0 1 0 0,0 0-1 0 0,0 0 1 0 0,0 0 0 0 0,0 1-1 0 0,0-1 1 0 0,2 1 0 0 0,-1 1-15 0 0,0 0 0 0 0,0 1 1 0 0,0-1-1 0 0,0 1 0 0 0,0-1 1 0 0,0 1-1 0 0,-1 0 0 0 0,0 0 0 0 0,1 0 1 0 0,-1 1-1 0 0,0-1 0 0 0,1 4 1 0 0,4 4-19 0 0,21 33-99 0 0,-11-16 62 0 0,2 0-1 0 0,37 42 0 0 0,-50-63 71 0 0,0-1-1 0 0,0 0 0 0 0,1 0 0 0 0,0-1 0 0 0,0 0 0 0 0,1 0 0 0 0,-1-1 0 0 0,1 0 0 0 0,0 0 0 0 0,0 0 0 0 0,1-1 0 0 0,-1-1 0 0 0,1 1 0 0 0,-1-1 0 0 0,11 1 1 0 0,-17-3 8 0 0,0 0 0 0 0,0 0 1 0 0,0 0-1 0 0,-1 0 1 0 0,1 0-1 0 0,0 0 1 0 0,0 0-1 0 0,0-1 1 0 0,0 1-1 0 0,0 0 1 0 0,-1-1-1 0 0,1 0 0 0 0,0 1 1 0 0,0-1-1 0 0,-1 0 1 0 0,1 0-1 0 0,0 0 1 0 0,-1 0-1 0 0,1 0 1 0 0,1-2-1 0 0,0-1-23 0 0,-1 0 0 0 0,0 0 0 0 0,0 0 0 0 0,0 0-1 0 0,-1 0 1 0 0,1 0 0 0 0,1-8 0 0 0,4-21-100 0 0,-2 0 0 0 0,-2 0 0 0 0,-1 0 0 0 0,-2-38 0 0 0,4-57-607 0 0,-3 103 123 0 0,1-17-646 0 0,6 22-6704 0 0,-5 18 5679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29.537"/>
    </inkml:context>
    <inkml:brush xml:id="br0">
      <inkml:brushProperty name="width" value="0.05" units="cm"/>
      <inkml:brushProperty name="height" value="0.05" units="cm"/>
    </inkml:brush>
  </inkml:definitions>
  <inkml:trace contextRef="#ctx0" brushRef="#br0">1 30 12099 0 0,'2'-3'-7'0'0,"1"1"1"0"0,0-1 0 0 0,1 1 0 0 0,-1 0-1 0 0,0 0 1 0 0,1 0 0 0 0,-1 0-1 0 0,1 1 1 0 0,-1-1 0 0 0,1 1 0 0 0,0 0-1 0 0,0 0 1 0 0,0 0 0 0 0,4 0 0 0 0,61-2 1449 0 0,-55 3-480 0 0,-4 0-604 0 0,-1 0 145 0 0,-1 0-1 0 0,1 0 1 0 0,-1 1 0 0 0,1 0 0 0 0,-1 0-1 0 0,9 3 1 0 0,-14-3-424 0 0,-1 0 0 0 0,0 1 1 0 0,1-1-1 0 0,-1 0 0 0 0,0 1 0 0 0,0-1 1 0 0,0 1-1 0 0,0 0 0 0 0,0-1 0 0 0,0 1 0 0 0,-1 0 1 0 0,1 0-1 0 0,-1 0 0 0 0,1 1 0 0 0,-1-1 1 0 0,0 0-1 0 0,1 0 0 0 0,-1 1 0 0 0,0-1 1 0 0,-1 1-1 0 0,1-1 0 0 0,0 1 0 0 0,-1-1 0 0 0,1 5 1 0 0,0 4-44 0 0,0 0 1 0 0,-1 0 0 0 0,0 0-1 0 0,0 0 1 0 0,-2 0 0 0 0,1-1 0 0 0,-1 1-1 0 0,-1 0 1 0 0,-3 10 0 0 0,-5 6 17 0 0,-1-1 0 0 0,-16 26 0 0 0,-12 24-45 0 0,37-68 26 0 0,0-1 0 0 0,0 1-1 0 0,1 0 1 0 0,-1 0 0 0 0,2 0 0 0 0,-1 0 0 0 0,1 0 0 0 0,0 10 0 0 0,1-17-96 0 0,89-4-806 0 0,121-20 0 0 0,-140 12 749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1.304"/>
    </inkml:context>
    <inkml:brush xml:id="br0">
      <inkml:brushProperty name="width" value="0.05" units="cm"/>
      <inkml:brushProperty name="height" value="0.05" units="cm"/>
    </inkml:brush>
  </inkml:definitions>
  <inkml:trace contextRef="#ctx0" brushRef="#br0">28 170 3609 0 0,'0'-3'896'0'0,"-1"0"1"0"0,1 0 0 0 0,0 0-1 0 0,-1 0 1 0 0,0 1 0 0 0,0-1 0 0 0,0 0-1 0 0,0 0 1 0 0,-3-4 0 0 0,-7-17 6497 0 0,11 24-7389 0 0,-1 0 0 0 0,1 0-1 0 0,0 0 1 0 0,-1 0 0 0 0,1 0 0 0 0,0-1-1 0 0,0 1 1 0 0,-1 0 0 0 0,1 0 0 0 0,0 0-1 0 0,0-1 1 0 0,0 1 0 0 0,-1 0 0 0 0,1 0 0 0 0,0-1-1 0 0,0 1 1 0 0,0 0 0 0 0,0 0 0 0 0,0-1-1 0 0,-1 1 1 0 0,1 0 0 0 0,0 0 0 0 0,0-1 0 0 0,0 1-1 0 0,0 0 1 0 0,0-1 0 0 0,0 1 0 0 0,0 0-1 0 0,0 0 1 0 0,0-1 0 0 0,0 1 0 0 0,0 0-1 0 0,0-1 1 0 0,0-104-1510 0 0,0 118 2262 0 0,0 40-458 0 0,-1-8-205 0 0,6 63-1 0 0,-3-94-83 0 0,0 0 1 0 0,1-1-1 0 0,1 1 0 0 0,0-1 1 0 0,0 1-1 0 0,2-2 0 0 0,-1 1 1 0 0,15 22-1 0 0,-18-32-20 0 0,1 0 1 0 0,0-1 0 0 0,-1 1-1 0 0,1-1 1 0 0,0 1-1 0 0,1-1 1 0 0,-1 0-1 0 0,0 0 1 0 0,0-1 0 0 0,1 1-1 0 0,-1 0 1 0 0,1-1-1 0 0,0 0 1 0 0,-1 0-1 0 0,1 0 1 0 0,0-1-1 0 0,5 1 1 0 0,10 1 5 0 0,0-2 0 0 0,24-1 0 0 0,-20-1-46 0 0,-16 2 18 0 0,0-1 1 0 0,0-1-1 0 0,0 1 1 0 0,0-1-1 0 0,0 0 1 0 0,-1-1-1 0 0,1 0 1 0 0,-1 0-1 0 0,1 0 1 0 0,-1-1-1 0 0,0 0 1 0 0,0 0-1 0 0,-1 0 1 0 0,1-1-1 0 0,6-7 1 0 0,-4 3-30 0 0,0 1-1 0 0,-1-2 1 0 0,0 1-1 0 0,-1-1 1 0 0,0 0 0 0 0,0 0-1 0 0,-1-1 1 0 0,6-19 0 0 0,-3-7 726 0 0,2-12-262 0 0,-9 46-377 0 0,0 0 1 0 0,0 0-1 0 0,0 0 1 0 0,0 0 0 0 0,1 0-1 0 0,-1 0 1 0 0,1 1-1 0 0,0-1 1 0 0,0 1-1 0 0,0-1 1 0 0,5-3 0 0 0,-7 5-23 0 0,1 0 0 0 0,0 1 1 0 0,0-1-1 0 0,0 1 1 0 0,0-1-1 0 0,0 1 0 0 0,0-1 1 0 0,0 1-1 0 0,0 0 1 0 0,0-1-1 0 0,0 1 0 0 0,0 0 1 0 0,0 0-1 0 0,0 0 1 0 0,0 0-1 0 0,0 0 0 0 0,0 0 1 0 0,0 0-1 0 0,0 0 1 0 0,0 0-1 0 0,0 1 0 0 0,0-1 1 0 0,0 0-1 0 0,0 1 1 0 0,0-1-1 0 0,0 1 0 0 0,0-1 1 0 0,0 1-1 0 0,0-1 1 0 0,0 1-1 0 0,0-1 0 0 0,-1 1 1 0 0,1 0-1 0 0,0 0 1 0 0,0-1-1 0 0,-1 1 0 0 0,1 0 1 0 0,0 0-1 0 0,-1 0 1 0 0,1 0-1 0 0,-1 0 0 0 0,1 0 1 0 0,-1 0-1 0 0,0 0 1 0 0,1 1-1 0 0,3 7 52 0 0,0 0 0 0 0,-1 0 0 0 0,3 17 0 0 0,-4-20-49 0 0,13 67 71 0 0,7 95 1 0 0,-12-81-44 0 0,-7-52-2 0 0,-3 49 0 0 0,-1-37-38 0 0,1-42 9 0 0,0-1 1 0 0,0 1-1 0 0,-1-1 0 0 0,0 1 0 0 0,0-1 0 0 0,0 0 0 0 0,0 1 0 0 0,-1-1 0 0 0,0 0 0 0 0,0 0 0 0 0,0 0 0 0 0,0 0 0 0 0,0-1 0 0 0,-1 1 0 0 0,-4 5 0 0 0,1-4 1 0 0,1 0-1 0 0,-1 0 1 0 0,0 0-1 0 0,-1-1 1 0 0,1 0-1 0 0,-1 0 1 0 0,0-1-1 0 0,-9 4 0 0 0,-9 1-20 0 0,-1-1 1 0 0,1-1-1 0 0,-1-1 0 0 0,-31 1 0 0 0,-57-2-1518 0 0,66-7-3011 0 0,37 0 2577 0 0,2-2-2933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2.967"/>
    </inkml:context>
    <inkml:brush xml:id="br0">
      <inkml:brushProperty name="width" value="0.05" units="cm"/>
      <inkml:brushProperty name="height" value="0.05" units="cm"/>
    </inkml:brush>
  </inkml:definitions>
  <inkml:trace contextRef="#ctx0" brushRef="#br0">159 104 4337 0 0,'-44'1'21'0'0,"24"1"396"0"0,1-2 0 0 0,-39-4 0 0 0,57 4-337 0 0,1 0 0 0 0,-1 0 0 0 0,0 0 0 0 0,0 0 0 0 0,1 0 0 0 0,-1-1 0 0 0,0 1 0 0 0,0 0 0 0 0,1-1 0 0 0,-1 1 0 0 0,0 0 0 0 0,1-1 0 0 0,-1 1 0 0 0,0-1 0 0 0,1 1 0 0 0,-1-1 0 0 0,1 1 0 0 0,-1-1 0 0 0,1 1 0 0 0,-1-1 0 0 0,1 0 0 0 0,-1 1 0 0 0,1-1 0 0 0,0 0 0 0 0,-1 1 0 0 0,1-1 0 0 0,0 0 0 0 0,0 0 0 0 0,-1 1 0 0 0,1-1 0 0 0,0 0 0 0 0,0 0 0 0 0,0 1 0 0 0,0-1 0 0 0,0 0 0 0 0,0 0 0 0 0,0 1 0 0 0,0-1 0 0 0,0 0 0 0 0,0 0 0 0 0,0 1 0 0 0,1-1 0 0 0,-1 0 0 0 0,0 0 0 0 0,1 1 0 0 0,-1-1 0 0 0,0 0 0 0 0,1 1 0 0 0,-1-1 0 0 0,1 0 0 0 0,-1 1 0 0 0,1-1 0 0 0,-1 1 0 0 0,1-1 0 0 0,3-5 275 0 0,0 1 1 0 0,1-1-1 0 0,-1 1 1 0 0,9-7 0 0 0,30-16 1817 0 0,-40 26-2003 0 0,0 1 0 0 0,0 0 0 0 0,0 0 0 0 0,0 0-1 0 0,0 0 1 0 0,0 0 0 0 0,1 1 0 0 0,-1-1 0 0 0,0 1 0 0 0,0 0 0 0 0,0 0-1 0 0,1 0 1 0 0,3 1 0 0 0,-6 0-173 0 0,0-1-1 0 0,0 1 1 0 0,0 0-1 0 0,0 0 1 0 0,-1 0-1 0 0,1 0 1 0 0,0 0 0 0 0,0 0-1 0 0,-1 0 1 0 0,1 0-1 0 0,0 0 1 0 0,-1 0-1 0 0,1 0 1 0 0,-1 0-1 0 0,0 0 1 0 0,1 1 0 0 0,-1-1-1 0 0,0 0 1 0 0,0 2-1 0 0,5 26-169 0 0,-5-27 219 0 0,2 12-75 0 0,0-1 1 0 0,-1 1-1 0 0,-1 0 0 0 0,0-1 1 0 0,-1 1-1 0 0,0 0 0 0 0,-1-1 1 0 0,-1 1-1 0 0,0-1 0 0 0,0 1 1 0 0,-11 22-1 0 0,-3-3-194 0 0,-2-2-1 0 0,0 0 1 0 0,-31 34 0 0 0,50-64 233 0 0,0-1 0 0 0,-1 0 1 0 0,1 0-1 0 0,0 1 1 0 0,-1-1-1 0 0,1 0 1 0 0,0 1-1 0 0,0-1 1 0 0,-1 0-1 0 0,1 1 1 0 0,0-1-1 0 0,0 0 1 0 0,0 1-1 0 0,-1-1 1 0 0,1 1-1 0 0,0-1 1 0 0,0 0-1 0 0,0 1 1 0 0,0-1-1 0 0,0 1 1 0 0,0-1-1 0 0,0 1 1 0 0,0-1-1 0 0,0 0 1 0 0,0 1-1 0 0,0-1 1 0 0,0 1-1 0 0,0-1 1 0 0,0 1-1 0 0,0-1 1 0 0,0 0-1 0 0,1 1 1 0 0,-1-1-1 0 0,0 1 1 0 0,0-1-1 0 0,0 0 1 0 0,1 1-1 0 0,-1-1 1 0 0,0 0-1 0 0,1 1 1 0 0,-1-1-1 0 0,0 0 1 0 0,0 0-1 0 0,1 1 0 0 0,-1-1 1 0 0,1 0-1 0 0,-1 0 1 0 0,0 1-1 0 0,1-1 1 0 0,-1 0-1 0 0,0 0 1 0 0,1 0-1 0 0,-1 0 1 0 0,1 0-1 0 0,-1 0 1 0 0,1 1-1 0 0,-1-1 1 0 0,0 0-1 0 0,1 0 1 0 0,-1 0-1 0 0,1 0 1 0 0,-1-1-1 0 0,1 1 1 0 0,37 0 9 0 0,-29-1 25 0 0,24 0-1091 0 0,0-3 1 0 0,54-11-1 0 0,2-2-458 0 0,-67 13 1130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3.371"/>
    </inkml:context>
    <inkml:brush xml:id="br0">
      <inkml:brushProperty name="width" value="0.05" units="cm"/>
      <inkml:brushProperty name="height" value="0.05" units="cm"/>
    </inkml:brush>
  </inkml:definitions>
  <inkml:trace contextRef="#ctx0" brushRef="#br0">38 72 7794 0 0,'-23'-44'-276'0'0,"9"17"6554"0"0,14 61-3712 0 0,2 13-1004 0 0,14 78 0 0 0,-3-39-1742 0 0,-7 0-5140 0 0,-6-85 5159 0 0,-1 0 0 0 0,1 0 0 0 0,0 0 0 0 0,0 0 0 0 0,0 0 1 0 0,1 0-1 0 0,-1 0 0 0 0,0 1 0 0 0,0-1 0 0 0,1 0 0 0 0,-1 0 1 0 0,0 0-1 0 0,1 0 0 0 0,-1 0 0 0 0,1 0 0 0 0,-1 0 0 0 0,1-1 1 0 0,0 1-1 0 0,1 2 0 0 0,3 0-558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3.807"/>
    </inkml:context>
    <inkml:brush xml:id="br0">
      <inkml:brushProperty name="width" value="0.05" units="cm"/>
      <inkml:brushProperty name="height" value="0.05" units="cm"/>
    </inkml:brush>
  </inkml:definitions>
  <inkml:trace contextRef="#ctx0" brushRef="#br0">1 77 14603 0 0,'99'-32'-89'0'0,"-30"17"1292"0"0,1 4 0 0 0,81-4 0 0 0,-88 13-5011 0 0,0 1-4316 0 0,-50 1 5814 0 0</inkml:trace>
  <inkml:trace contextRef="#ctx0" brushRef="#br0" timeOffset="1">278 349 6673 0 0,'-13'5'-6'0'0,"9"-3"2"0"0,-1-1-1 0 0,1 1 1 0 0,0 0-1 0 0,0 0 1 0 0,-7 5-1 0 0,10-6 5 0 0,1-1 0 0 0,0 0-1 0 0,0 0 1 0 0,0 0 0 0 0,0 0 0 0 0,0 0 0 0 0,-1 1-1 0 0,1-1 1 0 0,0 0 0 0 0,0 0 0 0 0,0 0-1 0 0,0 0 1 0 0,0 1 0 0 0,0-1 0 0 0,0 0 0 0 0,0 0-1 0 0,0 0 1 0 0,0 0 0 0 0,0 1 0 0 0,0-1 0 0 0,0 0-1 0 0,0 0 1 0 0,0 0 0 0 0,0 1 0 0 0,0-1-1 0 0,0 0 1 0 0,0 0 0 0 0,0 0 0 0 0,0 1 0 0 0,0-1-1 0 0,0 0 1 0 0,0 0 0 0 0,0 0 0 0 0,0 1 0 0 0,0-1-1 0 0,0 0 1 0 0,1 0 0 0 0,-1 0 0 0 0,0 0-1 0 0,0 0 1 0 0,0 1 0 0 0,0-1 0 0 0,0 0 0 0 0,1 0-1 0 0,-1 0 1 0 0,0 0 0 0 0,0 0 0 0 0,0 0-1 0 0,0 0 1 0 0,1 0 0 0 0,-1 1 0 0 0,0-1 0 0 0,0 0-1 0 0,0 0 1 0 0,1 0 0 0 0,9 2 650 0 0,-10-2-477 0 0,61 7 7689 0 0,35-9-5174 0 0,-30 0-3545 0 0,4 2-206 0 0,-41 0-3275 0 0,-8 0 1373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4.970"/>
    </inkml:context>
    <inkml:brush xml:id="br0">
      <inkml:brushProperty name="width" value="0.05" units="cm"/>
      <inkml:brushProperty name="height" value="0.05" units="cm"/>
    </inkml:brush>
  </inkml:definitions>
  <inkml:trace contextRef="#ctx0" brushRef="#br0">69 107 14427 0 0,'-13'-27'193'0'0,"-14"-23"-453"0"0,3 21 3368 0 0,23 36-625 0 0,-2 27-2215 0 0,3-4-60 0 0,1 0 1 0 0,1 0-1 0 0,1-1 0 0 0,2 0 0 0 0,9 34 1 0 0,62 139-439 0 0,-75-201 237 0 0,-1 0-1 0 0,1 0 0 0 0,-1 0 1 0 0,1 0-1 0 0,0 0 0 0 0,-1 0 1 0 0,1-1-1 0 0,0 1 0 0 0,0 0 1 0 0,0 0-1 0 0,0 0 1 0 0,0-1-1 0 0,0 1 0 0 0,0 0 1 0 0,0-1-1 0 0,0 1 0 0 0,0-1 1 0 0,0 0-1 0 0,0 1 0 0 0,0-1 1 0 0,0 0-1 0 0,0 1 0 0 0,0-1 1 0 0,1 0-1 0 0,-1 0 1 0 0,0 0-1 0 0,0 0 0 0 0,0 0 1 0 0,0 0-1 0 0,1 0 0 0 0,-1-1 1 0 0,0 1-1 0 0,0 0 0 0 0,0-1 1 0 0,0 1-1 0 0,0-1 0 0 0,0 1 1 0 0,0-1-1 0 0,0 1 1 0 0,0-1-1 0 0,2-1 0 0 0,5-3 20 0 0,-1-1-1 0 0,1 0 0 0 0,12-13 1 0 0,-15 14 0 0 0,15-17 212 0 0,-1-1 1 0 0,-1-1-1 0 0,-1-1 0 0 0,25-50 1 0 0,-22 37 49 0 0,-19 37-292 0 0,-1 0 0 0 0,1-1 0 0 0,0 1-1 0 0,-1 0 1 0 0,1 0 0 0 0,0-1 0 0 0,-1 1 0 0 0,1 0-1 0 0,0 0 1 0 0,0 0 0 0 0,0 0 0 0 0,0 0 0 0 0,0 0 0 0 0,0 0-1 0 0,1 1 1 0 0,-1-1 0 0 0,0 0 0 0 0,0 0 0 0 0,1 1-1 0 0,-1-1 1 0 0,0 1 0 0 0,0-1 0 0 0,1 1 0 0 0,-1 0-1 0 0,1 0 1 0 0,-1-1 0 0 0,0 1 0 0 0,1 0 0 0 0,-1 0-1 0 0,1 0 1 0 0,-1 0 0 0 0,0 1 0 0 0,1-1 0 0 0,-1 0-1 0 0,1 0 1 0 0,-1 1 0 0 0,0-1 0 0 0,1 1 0 0 0,-1-1-1 0 0,0 1 1 0 0,0 0 0 0 0,0 0 0 0 0,1-1 0 0 0,-1 1-1 0 0,1 1 1 0 0,6 5-155 0 0,-1 1-1 0 0,0-1 0 0 0,0 1 1 0 0,11 18-1 0 0,-10-14 138 0 0,15 19-221 0 0,-9-9 118 0 0,1-1-1 0 0,1-1 0 0 0,1 0 1 0 0,0-1-1 0 0,37 29 1 0 0,-51-46 139 0 0,0-1 1 0 0,0 1 0 0 0,0-1 0 0 0,0 0 0 0 0,0 0 0 0 0,1 0 0 0 0,-1 0 0 0 0,0-1 0 0 0,0 1 0 0 0,1-1-1 0 0,-1 0 1 0 0,1 0 0 0 0,4 0 0 0 0,0 0-34 0 0,-7-1 39 0 0,-1 1 0 0 0,1-1 0 0 0,0 1 0 0 0,0-1 0 0 0,0 1 0 0 0,0-1 0 0 0,-1 0 0 0 0,1 1 0 0 0,0-1 0 0 0,-1 0 0 0 0,1 0 0 0 0,0 1 0 0 0,-1-1 0 0 0,1 0 0 0 0,-1 0 0 0 0,1 0 0 0 0,-1 0 0 0 0,0 0 0 0 0,1 0 0 0 0,-1 0 0 0 0,0 0 0 0 0,0 1 0 0 0,1-1 0 0 0,-1-2 0 0 0,6-31 28 0 0,-6 27-33 0 0,4-31-131 0 0,-3 1-1 0 0,-3-50 1 0 0,0 53-608 0 0,1 1-1 0 0,2-1 0 0 0,5-37 0 0 0,-6 69 298 0 0,0 0 0 0 0,1 0 0 0 0,-1 0 0 0 0,0-1-1 0 0,1 1 1 0 0,0 0 0 0 0,-1 0 0 0 0,1 0 0 0 0,0 0-1 0 0,0 0 1 0 0,0 1 0 0 0,0-1 0 0 0,0 0 0 0 0,1 0 0 0 0,-1 1-1 0 0,0-1 1 0 0,1 0 0 0 0,-1 1 0 0 0,1 0 0 0 0,0-1-1 0 0,3-1 1 0 0,10-1-1534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5.342"/>
    </inkml:context>
    <inkml:brush xml:id="br0">
      <inkml:brushProperty name="width" value="0.05" units="cm"/>
      <inkml:brushProperty name="height" value="0.05" units="cm"/>
    </inkml:brush>
  </inkml:definitions>
  <inkml:trace contextRef="#ctx0" brushRef="#br0">33 49 10114 0 0,'-25'-38'-684'0'0,"18"27"8722"0"0,13 340-5562 0 0,-6-306-2722 0 0,0 30-5952 0 0,0-50 5581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5.729"/>
    </inkml:context>
    <inkml:brush xml:id="br0">
      <inkml:brushProperty name="width" value="0.05" units="cm"/>
      <inkml:brushProperty name="height" value="0.05" units="cm"/>
    </inkml:brush>
  </inkml:definitions>
  <inkml:trace contextRef="#ctx0" brushRef="#br0">0 85 11450 0 0,'1'-3'-3'0'0,"-1"-1"0"0"0,1 1 0 0 0,-1 0-1 0 0,1-1 1 0 0,0 1 0 0 0,1 0-1 0 0,-1 0 1 0 0,0-1 0 0 0,1 1 0 0 0,0 0-1 0 0,0 0 1 0 0,0 1 0 0 0,0-1-1 0 0,0 0 1 0 0,0 1 0 0 0,1-1 0 0 0,3-2-1 0 0,-1 1 129 0 0,0 1-1 0 0,1 1 0 0 0,-1-1 1 0 0,1 1-1 0 0,0 0 0 0 0,-1 0 1 0 0,1 0-1 0 0,0 1 0 0 0,8-1 1 0 0,-7 0 622 0 0,-1 1-1 0 0,1 1 1 0 0,0-1 0 0 0,0 1 0 0 0,0 0 0 0 0,-1 1-1 0 0,9 1 1 0 0,-14-2-739 0 0,0 1-1 0 0,-1-1 1 0 0,1 1 0 0 0,0 0-1 0 0,0-1 1 0 0,-1 1-1 0 0,1 0 1 0 0,0 0-1 0 0,-1 0 1 0 0,1-1 0 0 0,-1 1-1 0 0,1 0 1 0 0,-1 0-1 0 0,0 0 1 0 0,1 0-1 0 0,-1 0 1 0 0,0 0 0 0 0,1 0-1 0 0,-1 0 1 0 0,0 0-1 0 0,0 0 1 0 0,0 1-1 0 0,1 29 261 0 0,-2-23-186 0 0,1 6 32 0 0,-1 0 0 0 0,-1-1-1 0 0,-1 1 1 0 0,0-1-1 0 0,0 0 1 0 0,-10 22 0 0 0,-41 76-329 0 0,17-41 81 0 0,35-64 161 0 0,-1-1 51 0 0,0 0 1 0 0,1 0-1 0 0,0 1 1 0 0,0-1-1 0 0,1 1 1 0 0,-1 0 0 0 0,1 0-1 0 0,-1 8 1 0 0,28-13-342 0 0,-4-2 331 0 0,-1-1-1 0 0,21-4 1 0 0,40-11-4155 0 0,-30 5 95 0 0,-20 5 2883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6.116"/>
    </inkml:context>
    <inkml:brush xml:id="br0">
      <inkml:brushProperty name="width" value="0.05" units="cm"/>
      <inkml:brushProperty name="height" value="0.05" units="cm"/>
    </inkml:brush>
  </inkml:definitions>
  <inkml:trace contextRef="#ctx0" brushRef="#br0">17 144 14899 0 0,'-2'-1'0'0'0,"1"0"0"0"0,0 0 0 0 0,0 0 0 0 0,-1 0 0 0 0,1-1 0 0 0,0 1 0 0 0,0 0 0 0 0,0-1 0 0 0,0 1 0 0 0,1-1 0 0 0,-1 1 0 0 0,0-1 0 0 0,1 1 0 0 0,-1-1 0 0 0,1 1 0 0 0,-1-1 0 0 0,0-3 0 0 0,2 4 0 0 0,-1 0 0 0 0,0 0 0 0 0,0-1 0 0 0,1 1 0 0 0,-1 0 0 0 0,1 0 0 0 0,-1 0 0 0 0,1 0 0 0 0,-1 0 0 0 0,1 0 0 0 0,-1 0 0 0 0,1 0 0 0 0,0 0 0 0 0,0 0 0 0 0,0 0 0 0 0,-1 1 0 0 0,1-1 0 0 0,0 0 0 0 0,0 0 0 0 0,0 1 0 0 0,0-1 0 0 0,0 1 0 0 0,0-1 0 0 0,0 1 0 0 0,0-1 0 0 0,2 0 0 0 0,20-7 567 0 0,0 0-1 0 0,1 1 1 0 0,0 1-1 0 0,0 2 1 0 0,0 0-1 0 0,0 1 1 0 0,1 2-1 0 0,32 1 1 0 0,-54 1-551 0 0,-1-1 0 0 0,-1 1 0 0 0,1 0 0 0 0,0-1 0 0 0,0 1 0 0 0,0 0 0 0 0,0 0 0 0 0,0 0 0 0 0,-1 0 0 0 0,1 1 0 0 0,0-1 0 0 0,-1 0 1 0 0,1 1-1 0 0,-1-1 0 0 0,0 1 0 0 0,1-1 0 0 0,-1 1 0 0 0,0 0 0 0 0,0 0 0 0 0,0-1 0 0 0,0 1 0 0 0,0 0 0 0 0,0 0 0 0 0,-1 0 0 0 0,1 0 1 0 0,-1 0-1 0 0,1 0 0 0 0,-1 3 0 0 0,2 8-59 0 0,0 0 0 0 0,-1 0 0 0 0,-1 17 0 0 0,0-21 106 0 0,0 11-342 0 0,-1 0 0 0 0,0 0 0 0 0,-2 0 1 0 0,0-1-1 0 0,-1 1 0 0 0,-1-1 0 0 0,-1 0 0 0 0,-1 0 0 0 0,-1-1 1 0 0,-18 33-1 0 0,25-48 299 0 0,-14 20-405 0 0,14-22 392 0 0,1-1 0 0 0,0 1 0 0 0,-1-1 0 0 0,1 1 1 0 0,0-1-1 0 0,-1 1 0 0 0,1-1 0 0 0,-1 1 0 0 0,1-1 0 0 0,-1 0 0 0 0,1 1 0 0 0,-1-1 0 0 0,1 0 0 0 0,-1 1 0 0 0,1-1 0 0 0,-1 0 0 0 0,0 0 0 0 0,1 1 0 0 0,-1-1 0 0 0,1 0 0 0 0,-1 0 0 0 0,0 0 0 0 0,1 0 1 0 0,-1 0-1 0 0,0 0 0 0 0,1 0 0 0 0,-1 0 0 0 0,1 0 0 0 0,-1 0 0 0 0,0 0 0 0 0,1 0 0 0 0,-1-1 0 0 0,1 1 0 0 0,-1 0 0 0 0,0 0 0 0 0,1-1 0 0 0,-1 1 0 0 0,0-1 0 0 0,0-25 122 0 0,1 22-86 0 0,1-2-86 0 0,0 0 0 0 0,1 0 0 0 0,-1 0 0 0 0,1 0-1 0 0,0 0 1 0 0,1 0 0 0 0,-1 1 0 0 0,1-1-1 0 0,0 1 1 0 0,8-10 0 0 0,9-18 33 0 0,121-238-7 0 0,-140 270 137 0 0,0-3 110 0 0,1 0-1 0 0,0 1 1 0 0,1-1 0 0 0,-1 0-1 0 0,1 1 1 0 0,-1-1-1 0 0,1 1 1 0 0,0 0 0 0 0,6-5-1 0 0,-11 20 170 0 0,-26 44-231 0 0,-8 17 168 0 0,29-53-337 0 0,2 0 1 0 0,0 1-1 0 0,1-1 1 0 0,1 1-1 0 0,0 0 1 0 0,2 0-1 0 0,1 0 1 0 0,0 0-1 0 0,4 23 1 0 0,-2-38-183 0 0,-1 1 0 0 0,1-1 1 0 0,1 0-1 0 0,-1 0 0 0 0,1 0 0 0 0,0 0 1 0 0,0-1-1 0 0,1 1 0 0 0,-1-1 1 0 0,1 0-1 0 0,1 0 0 0 0,-1 0 0 0 0,1 0 1 0 0,7 5-1 0 0,-4-3-761 0 0,1-1-1 0 0,-1 0 1 0 0,1-1-1 0 0,0 0 1 0 0,1 0-1 0 0,-1-1 1 0 0,1 0-1 0 0,12 3 1 0 0,-5-5-459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6.570"/>
    </inkml:context>
    <inkml:brush xml:id="br0">
      <inkml:brushProperty name="width" value="0.05" units="cm"/>
      <inkml:brushProperty name="height" value="0.05" units="cm"/>
    </inkml:brush>
  </inkml:definitions>
  <inkml:trace contextRef="#ctx0" brushRef="#br0">19 1 8674 0 0,'0'0'-1'0'0,"-1"0"1"0"0,0 0-1 0 0,1 0 0 0 0,-1 0 1 0 0,0 0-1 0 0,0 0 0 0 0,1 0 1 0 0,-1 0-1 0 0,0 0 1 0 0,1 1-1 0 0,-1-1 0 0 0,0 0 1 0 0,1 0-1 0 0,-1 1 0 0 0,0-1 1 0 0,1 0-1 0 0,-1 1 0 0 0,1-1 1 0 0,-1 1-1 0 0,0-1 1 0 0,1 1-1 0 0,-1-1 0 0 0,1 1 1 0 0,-1-1-1 0 0,1 1 0 0 0,0 0 1 0 0,-1-1-1 0 0,1 1 0 0 0,0 0 1 0 0,-1-1-1 0 0,1 2 1 0 0,0 26-5 0 0,1-21 436 0 0,1 0 1 0 0,0 0 0 0 0,0-1 0 0 0,0 1 0 0 0,6 9 0 0 0,8 25 4627 0 0,-11-15-3805 0 0,-1 0-1 0 0,2 33 1 0 0,-5 54-3956 0 0,-1-73-345 0 0,3-18 1913 0 0,-1-16 464 0 0</inkml:trace>
  <inkml:trace contextRef="#ctx0" brushRef="#br0" timeOffset="1">466 13 5201 0 0,'-1'-1'106'0'0,"0"0"0"0"0,0 0 0 0 0,0 1 0 0 0,0-1 0 0 0,-1 0 0 0 0,1 1 0 0 0,0-1 0 0 0,-1 0 0 0 0,1 1 0 0 0,0 0 0 0 0,-1-1 0 0 0,-2 0 0 0 0,4 1 12 0 0,-1 1 0 0 0,1-1 0 0 0,0 0 0 0 0,-1 0 0 0 0,1 0 0 0 0,-1 0 0 0 0,1 0 0 0 0,0 1 0 0 0,-1-1 0 0 0,1 0 0 0 0,-1 0 0 0 0,1 0 0 0 0,0 1 0 0 0,-1-1 0 0 0,1 0 0 0 0,0 1 0 0 0,-1-1 0 0 0,1 0 0 0 0,0 1 0 0 0,0-1 0 0 0,-1 0 0 0 0,1 1 0 0 0,0-1 0 0 0,0 1 0 0 0,0-1 0 0 0,0 0 0 0 0,-1 1 0 0 0,0 5 1117 0 0,1-1 0 0 0,-1 0 1 0 0,1 1-1 0 0,0-1 0 0 0,1 9 0 0 0,-1 4 314 0 0,-1 95 443 0 0,-1-29-1469 0 0,15 158 1 0 0,-5-210-1570 0 0,6 0-4671 0 0,-4-15 3297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3.578"/>
    </inkml:context>
    <inkml:brush xml:id="br0">
      <inkml:brushProperty name="width" value="0.05" units="cm"/>
      <inkml:brushProperty name="height" value="0.05" units="cm"/>
    </inkml:brush>
  </inkml:definitions>
  <inkml:trace contextRef="#ctx0" brushRef="#br0">43 16 11875 0 0,'-1'0'-11'0'0,"-1"0"0"0"0,1 0 0 0 0,-1 0 0 0 0,1 0 1 0 0,0 0-1 0 0,-1 0 0 0 0,1-1 0 0 0,-1 1 1 0 0,1-1-1 0 0,-1 1 0 0 0,1-1 0 0 0,0 0 1 0 0,-2 0-1 0 0,-6-4-61 0 0,9 5-2 0 0,13-2 402 0 0,0 0 239 0 0,0 1 0 0 0,-1 1 0 0 0,15 1 0 0 0,-1 0 278 0 0,-25-1-814 0 0,0 0 0 0 0,1 0 0 0 0,-1 1 0 0 0,0-1 0 0 0,1 0 0 0 0,-1 1 0 0 0,0-1 0 0 0,0 1 0 0 0,0 0 0 0 0,0-1 0 0 0,1 1 0 0 0,-1 0-1 0 0,0 0 1 0 0,0-1 0 0 0,0 1 0 0 0,0 0 0 0 0,-1 0 0 0 0,1 0 0 0 0,0 0 0 0 0,0 0 0 0 0,0 1 0 0 0,-1-1 0 0 0,1 0 0 0 0,-1 0 0 0 0,1 0 0 0 0,-1 1 0 0 0,1-1 0 0 0,-1 0 0 0 0,0 0 0 0 0,0 1-1 0 0,1-1 1 0 0,-1 2 0 0 0,1 50-250 0 0,-1-40 632 0 0,-1-6-439 0 0,0 0 0 0 0,0-1-1 0 0,-1 1 1 0 0,0-1 0 0 0,0 1-1 0 0,0-1 1 0 0,-1 0 0 0 0,0 0 0 0 0,0 0-1 0 0,-4 6 1 0 0,-43 55 322 0 0,34-49-256 0 0,10-12-86 0 0,0 1 0 0 0,1-1 0 0 0,-1 1 0 0 0,1 0 0 0 0,1 0 0 0 0,-1 0 1 0 0,1 1-1 0 0,0 0 0 0 0,-4 12 0 0 0,9 6-781 0 0,-1-26 812 0 0,0 1 1 0 0,0 0 0 0 0,1-1 0 0 0,-1 1 0 0 0,1 0-1 0 0,-1-1 1 0 0,0 1 0 0 0,1-1 0 0 0,-1 1 0 0 0,1-1-1 0 0,-1 1 1 0 0,1-1 0 0 0,0 1 0 0 0,-1-1 0 0 0,1 1-1 0 0,0-1 1 0 0,-1 0 0 0 0,1 1 0 0 0,0-1 0 0 0,-1 0-1 0 0,1 0 1 0 0,0 1 0 0 0,-1-1 0 0 0,1 0-1 0 0,0 0 1 0 0,0 0 0 0 0,-1 0 0 0 0,1 0 0 0 0,1 0-1 0 0,46 8-3872 0 0,-36-8 3362 0 0,1-1 0 0 0,-1 0 0 0 0,25-5 0 0 0,-10-2-142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7.052"/>
    </inkml:context>
    <inkml:brush xml:id="br0">
      <inkml:brushProperty name="width" value="0.05" units="cm"/>
      <inkml:brushProperty name="height" value="0.05" units="cm"/>
    </inkml:brush>
  </inkml:definitions>
  <inkml:trace contextRef="#ctx0" brushRef="#br0">6 64 8938 0 0,'0'0'-1'0'0,"0"0"1"0"0,-1-1-1 0 0,1 1 1 0 0,-1 0-1 0 0,1-1 0 0 0,0 1 1 0 0,-1-1-1 0 0,1 1 1 0 0,0 0-1 0 0,-1-1 0 0 0,1 1 1 0 0,0-1-1 0 0,0 1 1 0 0,0-1-1 0 0,-1 1 0 0 0,1-1 1 0 0,0 1-1 0 0,0-1 1 0 0,0 1-1 0 0,0-1 0 0 0,0 1 1 0 0,0-1-1 0 0,0 1 1 0 0,0-1-1 0 0,0 1 0 0 0,0-1 1 0 0,0 1-1 0 0,0-1 1 0 0,0 1-1 0 0,1-1 1 0 0,-1 1-1 0 0,0-1 0 0 0,0 1 1 0 0,1-1-1 0 0,-1 1 1 0 0,0 0-1 0 0,0-1 0 0 0,1 1 1 0 0,-1-1-1 0 0,0 1 1 0 0,1 0-1 0 0,-1-1 0 0 0,1 1 1 0 0,-1 0-1 0 0,0-1 1 0 0,1 1-1 0 0,-1 0 0 0 0,1 0 1 0 0,-1-1-1 0 0,1 1 1 0 0,-1 0-1 0 0,1 0 0 0 0,0 0 1 0 0,135-18 5465 0 0,2 9-5341 0 0,39-4-6428 0 0,-147 10 5419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7.452"/>
    </inkml:context>
    <inkml:brush xml:id="br0">
      <inkml:brushProperty name="width" value="0.05" units="cm"/>
      <inkml:brushProperty name="height" value="0.05" units="cm"/>
    </inkml:brush>
  </inkml:definitions>
  <inkml:trace contextRef="#ctx0" brushRef="#br0">25 3 6161 0 0,'0'0'23'0'0,"-1"0"-1"0"0,1 0 1 0 0,0-1-1 0 0,0 1 1 0 0,0 0-1 0 0,0 0 1 0 0,-1 0-1 0 0,1-1 1 0 0,0 1-1 0 0,0 0 1 0 0,-1 0-1 0 0,1 0 0 0 0,0 0 1 0 0,0 0-1 0 0,-1 0 1 0 0,1-1-1 0 0,0 1 1 0 0,0 0-1 0 0,-1 0 1 0 0,1 0-1 0 0,0 0 1 0 0,-1 0-1 0 0,1 0 1 0 0,0 0-1 0 0,0 0 1 0 0,-1 0-1 0 0,1 0 1 0 0,0 0-1 0 0,-1 0 1 0 0,1 1-1 0 0,0-1 1 0 0,0 0-1 0 0,-1 0 0 0 0,1 0 1 0 0,0 0-1 0 0,0 0 1 0 0,-1 1-1 0 0,-5 12 1987 0 0,2 27 2148 0 0,3-32-3698 0 0,-3 54 2103 0 0,8 103 0 0 0,0-141-2439 0 0,1 0 1 0 0,1-1-1 0 0,1 0 0 0 0,1 0 1 0 0,1-1-1 0 0,1 0 1 0 0,1 0-1 0 0,1-1 0 0 0,22 30 1 0 0,-20-35 82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7.941"/>
    </inkml:context>
    <inkml:brush xml:id="br0">
      <inkml:brushProperty name="width" value="0.05" units="cm"/>
      <inkml:brushProperty name="height" value="0.05" units="cm"/>
    </inkml:brush>
  </inkml:definitions>
  <inkml:trace contextRef="#ctx0" brushRef="#br0">97 63 12459 0 0,'-1'-3'23'0'0,"0"0"1"0"0,0 0-1 0 0,0 0 1 0 0,0 0-1 0 0,-1 1 0 0 0,1-1 1 0 0,-1 0-1 0 0,1 1 1 0 0,-1-1-1 0 0,0 1 1 0 0,0 0-1 0 0,0-1 1 0 0,-1 1-1 0 0,1 0 1 0 0,0 0-1 0 0,-1 1 0 0 0,-4-4 1 0 0,5 3 391 0 0,-1 1 0 0 0,1-1-1 0 0,-1 0 1 0 0,0 1 0 0 0,1 0 0 0 0,-1-1-1 0 0,0 1 1 0 0,0 0 0 0 0,0 0 0 0 0,0 1 0 0 0,0-1-1 0 0,0 1 1 0 0,0-1 0 0 0,0 1 0 0 0,0 0-1 0 0,0 0 1 0 0,-5 1 0 0 0,7 1-338 0 0,1 1 0 0 0,-1-1-1 0 0,0 0 1 0 0,1 1 0 0 0,-1-1 0 0 0,1 1 0 0 0,0-1-1 0 0,0 1 1 0 0,0-1 0 0 0,0 1 0 0 0,0-1 0 0 0,1 4-1 0 0,-1 0 66 0 0,0 12 3 0 0,1-1 0 0 0,1 0 0 0 0,0 1 0 0 0,1-1 0 0 0,0 0-1 0 0,2 0 1 0 0,10 25 0 0 0,-3-10-144 0 0,-9-21 5 0 0,0 0-1 0 0,2-1 1 0 0,-1 1 0 0 0,1-1 0 0 0,0 0-1 0 0,1 0 1 0 0,1-1 0 0 0,12 16-1 0 0,-14-22-34 0 0,-1-1 1 0 0,1 1-1 0 0,0-1 0 0 0,0-1 1 0 0,0 1-1 0 0,0-1 0 0 0,0 1 0 0 0,0-1 1 0 0,0-1-1 0 0,0 1 0 0 0,1-1 0 0 0,-1 0 1 0 0,0 0-1 0 0,0-1 0 0 0,0 1 1 0 0,1-1-1 0 0,-1 0 0 0 0,0 0 0 0 0,0-1 1 0 0,0 0-1 0 0,-1 0 0 0 0,1 0 0 0 0,5-3 1 0 0,4-8 152 0 0,-1 0 0 0 0,-1 0 0 0 0,0-2 0 0 0,18-27 0 0 0,-15 21 372 0 0,30-35 0 0 0,-44 54-498 0 0,1 0 1 0 0,-1 1-1 0 0,0-1 0 0 0,1 1 0 0 0,0-1 1 0 0,-1 1-1 0 0,1 0 0 0 0,0-1 0 0 0,-1 1 1 0 0,1 0-1 0 0,0 0 0 0 0,0 0 0 0 0,0 1 1 0 0,0-1-1 0 0,0 0 0 0 0,0 1 1 0 0,0-1-1 0 0,0 1 0 0 0,0 0 0 0 0,0 0 1 0 0,0 0-1 0 0,1 0 0 0 0,-1 0 0 0 0,0 0 1 0 0,0 0-1 0 0,0 1 0 0 0,0-1 0 0 0,0 1 1 0 0,0-1-1 0 0,0 1 0 0 0,0 0 0 0 0,0 0 1 0 0,0 0-1 0 0,-1 0 0 0 0,1 0 0 0 0,0 0 1 0 0,0 1-1 0 0,-1-1 0 0 0,1 1 1 0 0,1 1-1 0 0,6 8-41 0 0,0 1 1 0 0,0-1-1 0 0,-1 2 0 0 0,12 25 1 0 0,-2-6-22 0 0,1-1 52 0 0,-6-8-113 0 0,2 0-1 0 0,18 21 1 0 0,-29-39 101 0 0,1 0 1 0 0,-1 0-1 0 0,1-1 1 0 0,0 1-1 0 0,1-1 1 0 0,-1 0-1 0 0,1 0 1 0 0,0-1-1 0 0,0 0 1 0 0,0 0-1 0 0,0 0 1 0 0,1-1-1 0 0,7 3 0 0 0,-10-4 64 0 0,0-1-1 0 0,0 1 0 0 0,0 0 0 0 0,1-1 0 0 0,-1 0 0 0 0,0 0 1 0 0,0 0-1 0 0,1-1 0 0 0,-1 1 0 0 0,0-1 0 0 0,0 0 1 0 0,0 0-1 0 0,6-3 0 0 0,-7 2-12 0 0,0 0 1 0 0,0 0 0 0 0,0-1-1 0 0,0 1 1 0 0,0 0-1 0 0,-1-1 1 0 0,0 0-1 0 0,1 0 1 0 0,-1 0 0 0 0,0 0-1 0 0,0 0 1 0 0,-1 0-1 0 0,1 0 1 0 0,0-1-1 0 0,1-5 1 0 0,2-8-57 0 0,0 0-1 0 0,-1-1 1 0 0,-1 0-1 0 0,1-30 1 0 0,-4-77-740 0 0,-2 52-710 0 0,2 61 1452 0 0,-1 6-420 0 0,1 1 0 0 0,0-1 0 0 0,1 0 0 0 0,-1 1 1 0 0,3-8-1 0 0,-3 11 221 0 0,1 0 0 0 0,0 0 0 0 0,-1 1 0 0 0,1-1-1 0 0,0 1 1 0 0,0-1 0 0 0,0 1 0 0 0,0-1 0 0 0,1 1 0 0 0,-1 0 0 0 0,0-1 0 0 0,0 1 0 0 0,1 0 0 0 0,-1 0 0 0 0,1 0 0 0 0,-1 0 0 0 0,1 0 0 0 0,0 0-1 0 0,-1 1 1 0 0,1-1 0 0 0,2 0 0 0 0,25-6-1391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8.325"/>
    </inkml:context>
    <inkml:brush xml:id="br0">
      <inkml:brushProperty name="width" value="0.05" units="cm"/>
      <inkml:brushProperty name="height" value="0.05" units="cm"/>
    </inkml:brush>
  </inkml:definitions>
  <inkml:trace contextRef="#ctx0" brushRef="#br0">20 103 12419 0 0,'1'-4'120'0'0,"-1"0"1"0"0,0 0-1 0 0,1 0 1 0 0,0 0-1 0 0,0 1 1 0 0,0-1-1 0 0,1 0 1 0 0,-1 1-1 0 0,1-1 1 0 0,0 1-1 0 0,0-1 1 0 0,0 1-1 0 0,0 0 1 0 0,0 0-1 0 0,1 0 1 0 0,-1 0-1 0 0,1 1 1 0 0,0-1-1 0 0,0 0 1 0 0,0 1-1 0 0,0 0 1 0 0,1 0-1 0 0,-1 0 1 0 0,1 0-1 0 0,5-2 1 0 0,2 0 306 0 0,0 0 0 0 0,0 1 1 0 0,1 0-1 0 0,-1 1 1 0 0,1 0-1 0 0,0 0 0 0 0,15 1 1 0 0,-26 2-407 0 0,0-1 0 0 0,0 1-1 0 0,-1-1 1 0 0,1 1 0 0 0,-1-1 0 0 0,1 1 0 0 0,0 0 0 0 0,-1-1 0 0 0,1 1 0 0 0,-1 0 0 0 0,1 0 0 0 0,-1-1-1 0 0,0 1 1 0 0,1 0 0 0 0,-1 0 0 0 0,0 0 0 0 0,0-1 0 0 0,1 1 0 0 0,-1 0 0 0 0,0 0 0 0 0,0 0-1 0 0,0 0 1 0 0,0 0 0 0 0,0 0 0 0 0,0 0 0 0 0,1 30 137 0 0,-1-29-114 0 0,0 9 10 0 0,-1-1 1 0 0,-1 1-1 0 0,0-1 0 0 0,0 0 0 0 0,0 0 1 0 0,-2 0-1 0 0,-6 16 0 0 0,-41 65-320 0 0,18-33 76 0 0,-55 88-1974 0 0,88-146 2112 0 0,0 1 1 0 0,-1-1-1 0 0,1 1 0 0 0,0-1 0 0 0,0 0 0 0 0,0 1 0 0 0,-1-1 0 0 0,1 1 0 0 0,0-1 0 0 0,0 1 0 0 0,0-1 0 0 0,0 0 0 0 0,0 1 0 0 0,0-1 1 0 0,0 1-1 0 0,0-1 0 0 0,0 1 0 0 0,0-1 0 0 0,0 1 0 0 0,0-1 0 0 0,0 1 0 0 0,0-1 0 0 0,0 0 0 0 0,0 1 0 0 0,1-1 0 0 0,-1 1 0 0 0,0-1 1 0 0,0 1-1 0 0,1 0 0 0 0,14 5-639 0 0,33-7 418 0 0,-33 1 15 0 0,-14 0 195 0 0,44 0-2039 0 0,-1-2 1 0 0,47-7-1 0 0,-51 1-200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8.744"/>
    </inkml:context>
    <inkml:brush xml:id="br0">
      <inkml:brushProperty name="width" value="0.05" units="cm"/>
      <inkml:brushProperty name="height" value="0.05" units="cm"/>
    </inkml:brush>
  </inkml:definitions>
  <inkml:trace contextRef="#ctx0" brushRef="#br0">22 74 12003 0 0,'-2'0'-7'0'0,"1"-1"0"0"0,0 0 0 0 0,-1 0 1 0 0,1 0-1 0 0,0 0 0 0 0,0 0 0 0 0,-1 0 1 0 0,1 0-1 0 0,0 0 0 0 0,0 0 1 0 0,0-1-1 0 0,0 1 0 0 0,1 0 0 0 0,-1-1 1 0 0,0 1-1 0 0,0-1 0 0 0,1 1 1 0 0,-1 0-1 0 0,1-1 0 0 0,-1 0 0 0 0,1 1 1 0 0,0-1-1 0 0,0 1 0 0 0,-1-3 0 0 0,2 2 50 0 0,0 0 0 0 0,-1 1 0 0 0,1 0 0 0 0,0-1 0 0 0,0 1 0 0 0,0-1 0 0 0,0 1 0 0 0,0 0 0 0 0,0 0 0 0 0,0-1 0 0 0,0 1 0 0 0,0 0 0 0 0,1 0 0 0 0,-1 0 0 0 0,0 0 0 0 0,1 1 0 0 0,-1-1 0 0 0,1 0 0 0 0,-1 0 0 0 0,1 1 0 0 0,-1-1 0 0 0,1 1 0 0 0,-1 0 0 0 0,4-1 0 0 0,19-4 474 0 0,0 1-1 0 0,0 1 0 0 0,0 1 0 0 0,1 1 0 0 0,-1 2 0 0 0,32 3 0 0 0,-53-3-433 0 0,1 0 0 0 0,-1 0 0 0 0,1 0 1 0 0,-1 0-1 0 0,0 1 0 0 0,0-1 0 0 0,0 1 0 0 0,0 0 0 0 0,0 0 0 0 0,0 0 0 0 0,0 0 0 0 0,0 1 0 0 0,-1-1 0 0 0,1 1 0 0 0,-1-1 0 0 0,0 1 1 0 0,0 0-1 0 0,0 0 0 0 0,0 0 0 0 0,0 0 0 0 0,-1 0 0 0 0,1 1 0 0 0,-1-1 0 0 0,0 0 0 0 0,0 1 0 0 0,0-1 0 0 0,0 1 0 0 0,0 4 0 0 0,0-2-27 0 0,-1 1 0 0 0,0 0-1 0 0,1-1 1 0 0,-2 1-1 0 0,1-1 1 0 0,-1 1 0 0 0,0-1-1 0 0,-1 1 1 0 0,1-1 0 0 0,-1 1-1 0 0,-1-1 1 0 0,1 0-1 0 0,-1 0 1 0 0,-5 8 0 0 0,-13 13-335 0 0,-1-1 1 0 0,-2-2 0 0 0,-1 0 0 0 0,-32 24-1 0 0,-43 41-2073 0 0,89-74 2401 0 0,12-8 569 0 0,25-4 220 0 0,-18-3-1044 0 0,223-18-2950 0 0,-117 6 1804 0 0,-43 7 1206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39.282"/>
    </inkml:context>
    <inkml:brush xml:id="br0">
      <inkml:brushProperty name="width" value="0.05" units="cm"/>
      <inkml:brushProperty name="height" value="0.05" units="cm"/>
    </inkml:brush>
  </inkml:definitions>
  <inkml:trace contextRef="#ctx0" brushRef="#br0">28 269 7074 0 0,'-4'-6'163'0'0,"1"1"0"0"0,0-1 0 0 0,0 0 1 0 0,0 0-1 0 0,1 0 0 0 0,0 0 1 0 0,0-1-1 0 0,0 1 0 0 0,1-1 1 0 0,0 1-1 0 0,0-1 0 0 0,1 0 0 0 0,0-8 1 0 0,0 10 145 0 0,0 1 1 0 0,1 0 0 0 0,-1 0-1 0 0,1 0 1 0 0,0-1 0 0 0,0 1 0 0 0,1 0-1 0 0,-1 0 1 0 0,1 0 0 0 0,0 1-1 0 0,0-1 1 0 0,0 0 0 0 0,0 1-1 0 0,1-1 1 0 0,-1 1 0 0 0,1 0-1 0 0,0 0 1 0 0,0 0 0 0 0,0 0-1 0 0,1 0 1 0 0,4-3 0 0 0,4 1 0 0 0,0 0 0 0 0,1 0 1 0 0,-1 1-1 0 0,1 1 0 0 0,0 0 1 0 0,0 0-1 0 0,0 2 0 0 0,0 0 0 0 0,1 0 1 0 0,-1 1-1 0 0,0 0 0 0 0,0 2 1 0 0,0-1-1 0 0,0 2 0 0 0,15 4 0 0 0,-19-5-305 0 0,-1 1 0 0 0,0 0 0 0 0,0 1 0 0 0,-1 0 0 0 0,1 0 0 0 0,-1 1 0 0 0,1-1 0 0 0,-1 2 0 0 0,-1-1 0 0 0,10 10 0 0 0,-12-10-19 0 0,0 1 1 0 0,0-1 0 0 0,0 1 0 0 0,-1-1 0 0 0,0 1-1 0 0,0 0 1 0 0,-1 0 0 0 0,1 0 0 0 0,-1 1 0 0 0,-1-1-1 0 0,1 0 1 0 0,-1 1 0 0 0,0-1 0 0 0,0 1 0 0 0,-1 7-1 0 0,0-8-21 0 0,0 1-1 0 0,0-1 1 0 0,0 1-1 0 0,-1-1 0 0 0,0 1 1 0 0,0-1-1 0 0,0 1 1 0 0,-1-1-1 0 0,0 0 0 0 0,-1 0 1 0 0,1 0-1 0 0,-1 0 1 0 0,0 0-1 0 0,-1 0 0 0 0,1-1 1 0 0,-1 1-1 0 0,0-1 1 0 0,0 0-1 0 0,-9 7 0 0 0,2 0-101 0 0,0-1 0 0 0,-1-1-1 0 0,0 0 1 0 0,-1-1 0 0 0,1 0-1 0 0,-2-1 1 0 0,-18 9-1 0 0,32-17 163 0 0,-1-1 0 0 0,1 1 0 0 0,0 0 0 0 0,-1 0 0 0 0,1 0-1 0 0,0-1 1 0 0,-1 1 0 0 0,1 0 0 0 0,0 0 0 0 0,-1-1 0 0 0,1 1 0 0 0,0 0-1 0 0,-1 0 1 0 0,1-1 0 0 0,0 1 0 0 0,0 0 0 0 0,0-1 0 0 0,-1 1-1 0 0,1-1 1 0 0,0 1 0 0 0,0 0 0 0 0,0-1 0 0 0,0 1 0 0 0,0-1 0 0 0,0 1-1 0 0,-1 0 1 0 0,1-1 0 0 0,0 1 0 0 0,0-1 0 0 0,0 1 0 0 0,0 0-1 0 0,1-1 1 0 0,-1 1 0 0 0,0-1 0 0 0,0 1 0 0 0,0 0 0 0 0,0-1-1 0 0,0 1 1 0 0,0 0 0 0 0,1-1 0 0 0,-1 0 0 0 0,6-21-148 0 0,8 0 155 0 0,1 1 1 0 0,0 0 0 0 0,25-23 0 0 0,24-33 125 0 0,-17 6 33 0 0,-31 44-55 0 0,2 0 1 0 0,0 1-1 0 0,41-42 0 0 0,-59 68-133 0 0,0 0 0 0 0,0 0-1 0 0,0-1 1 0 0,0 1 0 0 0,0 0-1 0 0,0 0 1 0 0,1 0 0 0 0,-1 0-1 0 0,0 0 1 0 0,0 0 0 0 0,0 0-1 0 0,0 0 1 0 0,0 0 0 0 0,0 0-1 0 0,0 0 1 0 0,1-1 0 0 0,-1 1-1 0 0,0 0 1 0 0,0 0 0 0 0,0 0-1 0 0,0 0 1 0 0,0 0 0 0 0,0 0-1 0 0,1 0 1 0 0,-1 0 0 0 0,0 0 0 0 0,0 0-1 0 0,0 0 1 0 0,0 0 0 0 0,0 0-1 0 0,1 0 1 0 0,-1 1 0 0 0,0-1-1 0 0,0 0 1 0 0,0 0 0 0 0,0 0-1 0 0,0 0 1 0 0,0 0 0 0 0,0 0-1 0 0,1 0 1 0 0,-1 0 0 0 0,0 0-1 0 0,0 0 1 0 0,0 0 0 0 0,0 1-1 0 0,0-1 1 0 0,0 0 0 0 0,0 0-1 0 0,0 0 1 0 0,0 0 0 0 0,3 11 58 0 0,-3 19-5 0 0,0-28-39 0 0,-2 16 29 0 0,0-1 0 0 0,-2-1-1 0 0,0 1 1 0 0,-1 0 0 0 0,-12 29 0 0 0,9-28-123 0 0,1 1 1 0 0,1 0 0 0 0,-6 37-1 0 0,10-47-40 0 0,1 0-1 0 0,1 0 0 0 0,0 0 1 0 0,0 0-1 0 0,1 0 0 0 0,0 0 0 0 0,0-1 1 0 0,4 10-1 0 0,-4-13-40 0 0,2 0 0 0 0,-1 0 0 0 0,0-1 0 0 0,1 1 0 0 0,0-1 0 0 0,0 0 0 0 0,0 0 0 0 0,1 0 0 0 0,-1 0-1 0 0,1 0 1 0 0,0-1 0 0 0,0 0 0 0 0,0 1 0 0 0,8 3 0 0 0,1 0-1155 0 0,0 0 0 0 0,1-1 0 0 0,0 0 0 0 0,0-1 0 0 0,26 6 0 0 0,5-4-2925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0.369"/>
    </inkml:context>
    <inkml:brush xml:id="br0">
      <inkml:brushProperty name="width" value="0.05" units="cm"/>
      <inkml:brushProperty name="height" value="0.05" units="cm"/>
    </inkml:brush>
  </inkml:definitions>
  <inkml:trace contextRef="#ctx0" brushRef="#br0">11 68 7250 0 0,'-2'-33'1368'0'0,"3"31"-1175"0"0,0 1 1 0 0,0-1-1 0 0,1 0 0 0 0,-1 1 1 0 0,1-1-1 0 0,-1 0 1 0 0,1 1-1 0 0,0 0 1 0 0,-1-1-1 0 0,1 1 0 0 0,0 0 1 0 0,0 0-1 0 0,0 0 1 0 0,0 0-1 0 0,0 0 0 0 0,0 1 1 0 0,0-1-1 0 0,0 0 1 0 0,0 1-1 0 0,3-1 0 0 0,46-6 1883 0 0,-47 7-1954 0 0,4-2 228 0 0,1 2 0 0 0,-1-1-1 0 0,0 1 1 0 0,0 1 0 0 0,0-1 0 0 0,10 3-1 0 0,-16-2-298 0 0,0 0-1 0 0,0 0 1 0 0,0 0-1 0 0,0 0 0 0 0,0 0 1 0 0,0 0-1 0 0,0 1 1 0 0,0-1-1 0 0,0 1 0 0 0,-1-1 1 0 0,1 1-1 0 0,-1 0 1 0 0,1 0-1 0 0,-1 0 1 0 0,1-1-1 0 0,-1 1 0 0 0,0 1 1 0 0,0-1-1 0 0,0 0 1 0 0,0 0-1 0 0,-1 0 0 0 0,1 0 1 0 0,-1 1-1 0 0,1-1 1 0 0,0 4-1 0 0,0 7-138 0 0,0 1 0 0 0,-1-1 0 0 0,0 1-1 0 0,-1-1 1 0 0,0 1 0 0 0,-1-1 0 0 0,-1 0 0 0 0,0 1 0 0 0,0-1-1 0 0,-2-1 1 0 0,0 1 0 0 0,0-1 0 0 0,-12 20 0 0 0,0-4-329 0 0,-1-2 0 0 0,-1 0 1 0 0,-1-2-1 0 0,-41 39 0 0 0,54-56 333 0 0,5-6 223 0 0,0 0 1 0 0,1 0-1 0 0,-1 0 0 0 0,0 1 0 0 0,1-1 0 0 0,0 1 0 0 0,-1-1 0 0 0,1 1 0 0 0,0-1 0 0 0,0 1 0 0 0,0 0 0 0 0,0 0 0 0 0,0-1 1 0 0,0 1-1 0 0,-1 4 0 0 0,8-5 47 0 0,0 0 1 0 0,0 0 0 0 0,0-1 0 0 0,-1 0-1 0 0,11-1 1 0 0,-11 1 5 0 0,218-7-3176 0 0,-76-9-5835 0 0,-118 12 7723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0.743"/>
    </inkml:context>
    <inkml:brush xml:id="br0">
      <inkml:brushProperty name="width" value="0.05" units="cm"/>
      <inkml:brushProperty name="height" value="0.05" units="cm"/>
    </inkml:brush>
  </inkml:definitions>
  <inkml:trace contextRef="#ctx0" brushRef="#br0">49 33 18020 0 0,'-12'-10'-14'0'0,"10"8"10"0"0,0-1 0 0 0,0 1 0 0 0,-1 0 0 0 0,1 0 0 0 0,-1 1 0 0 0,1-1 0 0 0,-1 0 0 0 0,0 1-1 0 0,0-1 1 0 0,0 1 0 0 0,-5-1 0 0 0,8 2-5 0 0,4 27 1712 0 0,40 68-15 0 0,-29-38-2568 0 0,16 116 0 0 0,-22-112-3028 0 0,-3-36-273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7.903"/>
    </inkml:context>
    <inkml:brush xml:id="br0">
      <inkml:brushProperty name="width" value="0.05" units="cm"/>
      <inkml:brushProperty name="height" value="0.05" units="cm"/>
    </inkml:brush>
  </inkml:definitions>
  <inkml:trace contextRef="#ctx0" brushRef="#br0">1 0 1480 0 0,'0'0'-8'0'0,"0"5"8"0"0,0-4 0 0 0,0 3-8 0 0,0 2 8 0 0,0-2-440 0 0,0-1 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8.915"/>
    </inkml:context>
    <inkml:brush xml:id="br0">
      <inkml:brushProperty name="width" value="0.05" units="cm"/>
      <inkml:brushProperty name="height" value="0.05" units="cm"/>
    </inkml:brush>
  </inkml:definitions>
  <inkml:trace contextRef="#ctx0" brushRef="#br0">1 55 4217 0 0,'6'-33'5650'0'0,"-3"19"-1691"0"0,-1 11-2600 0 0,-2 5-759 0 0,-1 56 1570 0 0,-1-18-1219 0 0,6 52 0 0 0,-3-81-952 0 0,1 1 1 0 0,0-1-1 0 0,0 0 0 0 0,1 0 1 0 0,1 0-1 0 0,0 0 1 0 0,1-1-1 0 0,0 1 0 0 0,7 11 1 0 0,-8-18 28 0 0,0 1 1 0 0,0-1-1 0 0,0 0 1 0 0,1-1-1 0 0,-1 1 1 0 0,1-1-1 0 0,0 0 0 0 0,0 0 1 0 0,0 0-1 0 0,0-1 1 0 0,0 0-1 0 0,1 0 1 0 0,-1 0-1 0 0,1 0 0 0 0,-1-1 1 0 0,1 0-1 0 0,0 0 1 0 0,0-1-1 0 0,-1 0 1 0 0,1 1-1 0 0,0-2 0 0 0,0 1 1 0 0,-1-1-1 0 0,11-2 1 0 0,-13 1-20 0 0,1 1 1 0 0,0-1-1 0 0,-1 0 1 0 0,1 0-1 0 0,-1 0 1 0 0,0-1-1 0 0,0 1 0 0 0,0-1 1 0 0,0 0-1 0 0,0 0 1 0 0,-1 0-1 0 0,1 0 1 0 0,3-6-1 0 0,27-49 44 0 0,-32 56-65 0 0,13-29 93 0 0,-2-1 1 0 0,-1 0-1 0 0,-1-1 1 0 0,-2 0-1 0 0,-2 0 0 0 0,3-36 1 0 0,-6 323 561 0 0,3-61-790 0 0,-6-167 114 0 0,1-17 32 0 0,-1 1 0 0 0,0-1 0 0 0,-1 1 0 0 0,-3 17 0 0 0,3-24-9 0 0,0 0 0 0 0,0 0 0 0 0,0 0 0 0 0,-1 0 0 0 0,1 0 0 0 0,-1-1 0 0 0,0 1 0 0 0,0-1 0 0 0,0 1 0 0 0,0-1 0 0 0,0 0 0 0 0,0 0 0 0 0,-1 0 0 0 0,1 0 0 0 0,-1 0 0 0 0,1 0 0 0 0,-1-1 0 0 0,0 1 0 0 0,-3 1 0 0 0,-5 1 3 0 0,0 0-1 0 0,-1 0 1 0 0,0-1-1 0 0,0-1 1 0 0,0 0-1 0 0,-14 0 1 0 0,-77-2-4890 0 0,44-2-4981 0 0,56 2 8671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3.951"/>
    </inkml:context>
    <inkml:brush xml:id="br0">
      <inkml:brushProperty name="width" value="0.05" units="cm"/>
      <inkml:brushProperty name="height" value="0.05" units="cm"/>
    </inkml:brush>
  </inkml:definitions>
  <inkml:trace contextRef="#ctx0" brushRef="#br0">66 80 10010 0 0,'-1'-1'0'0'0,"1"0"0"0"0,-1 0 0 0 0,1 0 0 0 0,-1 0 0 0 0,1 0 0 0 0,-1 0 0 0 0,1 0 0 0 0,0-1 0 0 0,-1 1 0 0 0,1 0 0 0 0,0 0 0 0 0,0 0 0 0 0,0 0 0 0 0,0-1 0 0 0,0 1 0 0 0,0 0 0 0 0,0 0 0 0 0,1 0 0 0 0,-1 0 0 0 0,0-1 0 0 0,1 1 0 0 0,-1 0 0 0 0,1 0 0 0 0,-1 0 0 0 0,1 0 0 0 0,-1 0 0 0 0,1 0 0 0 0,0 0 0 0 0,-1 0 0 0 0,1 0 0 0 0,0 0 0 0 0,0 1 0 0 0,0-1 0 0 0,0 0 0 0 0,0 0 0 0 0,0 1 0 0 0,0-1 0 0 0,0 1 0 0 0,0-1 0 0 0,0 1 0 0 0,0-1 0 0 0,2 0 0 0 0,7-3 0 0 0,1 0 0 0 0,0 1 0 0 0,18-4 1 0 0,-16 4-1 0 0,5-2 694 0 0,0 1 0 0 0,0 1 0 0 0,32-1 0 0 0,-49 8-583 0 0,0 1 0 0 0,-1 0 1 0 0,1-1-1 0 0,-1 1 1 0 0,0 0-1 0 0,0 0 0 0 0,0 0 1 0 0,-1-1-1 0 0,0 6 0 0 0,-4 3-55 0 0,-1 1 0 0 0,-1-1 0 0 0,1-1-1 0 0,-2 1 1 0 0,-9 12 0 0 0,-13 21-343 0 0,16-23 483 0 0,0-1-1 0 0,-2-1 1 0 0,0 0-1 0 0,-1-1 1 0 0,-2-1-1 0 0,-34 29 1 0 0,43-40 25 0 0,-13 11 4 0 0,54-19-1014 0 0,4 0-436 0 0,0-2 0 0 0,0-2 0 0 0,45-10 0 0 0,7-4-1043 0 0,-55 12-921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9.350"/>
    </inkml:context>
    <inkml:brush xml:id="br0">
      <inkml:brushProperty name="width" value="0.05" units="cm"/>
      <inkml:brushProperty name="height" value="0.05" units="cm"/>
    </inkml:brush>
  </inkml:definitions>
  <inkml:trace contextRef="#ctx0" brushRef="#br0">17 52 5409 0 0,'-1'-1'-8'0'0,"-1"-1"-1"0"0,0 0 1 0 0,1 1-1 0 0,0-1 1 0 0,-1 0 0 0 0,1 0-1 0 0,0 0 1 0 0,0 0-1 0 0,0 0 1 0 0,0 0-1 0 0,1-1 1 0 0,-1 1-1 0 0,0 0 1 0 0,0-3 0 0 0,5-15 9340 0 0,16 22-7442 0 0,-19 0-1794 0 0,1 0-1 0 0,0-1 1 0 0,0 1 0 0 0,-1 0-1 0 0,1 0 1 0 0,-1 0 0 0 0,0 0-1 0 0,0 0 1 0 0,0 0 0 0 0,0 0-1 0 0,0 0 1 0 0,0 1 0 0 0,0-1 0 0 0,-1 0-1 0 0,1 1 1 0 0,0 3 0 0 0,4 44 1241 0 0,-4-41-1106 0 0,5 248 1188 0 0,-6-250-1373 0 0,-1 8 1 0 0,-1 0 0 0 0,-4 21 0 0 0,0-3-1401 0 0,3 0-5119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49.765"/>
    </inkml:context>
    <inkml:brush xml:id="br0">
      <inkml:brushProperty name="width" value="0.05" units="cm"/>
      <inkml:brushProperty name="height" value="0.05" units="cm"/>
    </inkml:brush>
  </inkml:definitions>
  <inkml:trace contextRef="#ctx0" brushRef="#br0">20 136 11338 0 0,'-2'-1'25'0'0,"0"0"0"0"0,1 0 0 0 0,0-1-1 0 0,-1 1 1 0 0,1-1 0 0 0,0 1-1 0 0,-1-1 1 0 0,1 1 0 0 0,0-1-1 0 0,0 0 1 0 0,0 0 0 0 0,1 1-1 0 0,-1-1 1 0 0,0 0 0 0 0,1 0 0 0 0,-1 0-1 0 0,1 0 1 0 0,0 0 0 0 0,-1 0-1 0 0,1 0 1 0 0,0 0 0 0 0,0 0-1 0 0,0 0 1 0 0,1 0 0 0 0,-1 0 0 0 0,0 0-1 0 0,1 0 1 0 0,-1 1 0 0 0,1-1-1 0 0,0 0 1 0 0,0 0 0 0 0,1-2-1 0 0,1 0 263 0 0,0 0 0 0 0,0 0 0 0 0,1 1 0 0 0,-1-1 0 0 0,1 1 0 0 0,0 0 0 0 0,0 0 0 0 0,1 0 0 0 0,-1 0 0 0 0,0 1 0 0 0,8-3 0 0 0,-2-1 116 0 0,1 1 1 0 0,-1 0 0 0 0,1 1-1 0 0,1 1 1 0 0,-1 0 0 0 0,0 0-1 0 0,1 1 1 0 0,-1 0-1 0 0,1 1 1 0 0,0 0 0 0 0,16 2-1 0 0,-26 0-385 0 0,-1-1 1 0 0,0 1-1 0 0,0-1 0 0 0,0 1 0 0 0,0 0 0 0 0,0 0 0 0 0,0 0 0 0 0,0 0 0 0 0,0 0 1 0 0,0 0-1 0 0,0 0 0 0 0,-1 0 0 0 0,1 0 0 0 0,0 0 0 0 0,-1 0 0 0 0,1 0 0 0 0,0 0 0 0 0,-1 1 1 0 0,0-1-1 0 0,1 0 0 0 0,-1 0 0 0 0,0 1 0 0 0,0-1 0 0 0,1 0 0 0 0,-1 3 0 0 0,1 39-36 0 0,-1-35-81 0 0,-1 0-10 0 0,1-1 0 0 0,-1 1 0 0 0,-1-1 0 0 0,0 0 0 0 0,0 1 0 0 0,0-1 0 0 0,-1 0-1 0 0,0 0 1 0 0,0-1 0 0 0,-1 1 0 0 0,0 0 0 0 0,0-1 0 0 0,0 0 0 0 0,-1 0 0 0 0,-8 7 0 0 0,-8 8-913 0 0,-1-2 0 0 0,-40 27 0 0 0,49-36 594 0 0,2-4-260 0 0,5-2 1657 0 0,15-4-7 0 0,37-8 941 0 0,-18 3-1410 0 0,-1 1 0 0 0,31 0 0 0 0,-55 4-483 0 0,0 0 1 0 0,0 0-1 0 0,-1 0 0 0 0,1 1 0 0 0,0-1 0 0 0,0 1 0 0 0,-1 0 0 0 0,1-1 1 0 0,0 1-1 0 0,-1 0 0 0 0,1 0 0 0 0,-1 1 0 0 0,0-1 0 0 0,1 1 0 0 0,-1-1 0 0 0,0 1 1 0 0,0 0-1 0 0,0-1 0 0 0,0 1 0 0 0,0 0 0 0 0,3 4 0 0 0,-2 0-7 0 0,0 0 0 0 0,0 0 0 0 0,-1 0-1 0 0,1 1 1 0 0,-1-1 0 0 0,-1 1 0 0 0,1-1 0 0 0,0 8-1 0 0,-1-4 23 0 0,1-1-1 0 0,-2 1 0 0 0,1 0 0 0 0,-1 0 0 0 0,-1-1 0 0 0,1 1 1 0 0,-4 13-1 0 0,3-19-42 0 0,0-1 0 0 0,-1 1-1 0 0,1-1 1 0 0,-1 1 0 0 0,1-1 0 0 0,-1 1 0 0 0,-1-1 0 0 0,1 0 0 0 0,0 0 0 0 0,-1 0 0 0 0,1 0 0 0 0,-1 0 0 0 0,0-1-1 0 0,0 1 1 0 0,0-1 0 0 0,0 0 0 0 0,0 0 0 0 0,-1 0 0 0 0,1 0 0 0 0,-1 0 0 0 0,1-1 0 0 0,-5 2 0 0 0,-4 0-421 0 0,-1 0 0 0 0,0 0 0 0 0,0-1 0 0 0,-18 0 0 0 0,-25-1-4146 0 0,33-1 1815 0 0,15-1 1625 0 0,3-1 20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50.216"/>
    </inkml:context>
    <inkml:brush xml:id="br0">
      <inkml:brushProperty name="width" value="0.05" units="cm"/>
      <inkml:brushProperty name="height" value="0.05" units="cm"/>
    </inkml:brush>
  </inkml:definitions>
  <inkml:trace contextRef="#ctx0" brushRef="#br0">1 28 11875 0 0,'0'-1'12'0'0,"0"0"1"0"0,0 0 0 0 0,0 0 0 0 0,0 0 0 0 0,0 0 0 0 0,1 0-1 0 0,-1 0 1 0 0,0 0 0 0 0,1 0 0 0 0,-1 1 0 0 0,1-1 0 0 0,-1 0 0 0 0,1 0-1 0 0,-1 0 1 0 0,1 1 0 0 0,0-1 0 0 0,-1 0 0 0 0,1 0 0 0 0,0 1 0 0 0,0-1-1 0 0,-1 1 1 0 0,1-1 0 0 0,0 1 0 0 0,0-1 0 0 0,1 0 0 0 0,2 0 345 0 0,0-1 0 0 0,0 1 0 0 0,-1 0 0 0 0,1 1 0 0 0,0-1 0 0 0,8 0 0 0 0,3 2 390 0 0,1 0 1 0 0,27 5 0 0 0,-25-4-59 0 0,36 1-1 0 0,-40-3-2214 0 0,0 0 1 0 0,0 1-1 0 0,0 1 0 0 0,0 0 0 0 0,16 5 0 0 0,-18-1-504 0 0</inkml:trace>
  <inkml:trace contextRef="#ctx0" brushRef="#br0" timeOffset="1">37 395 15635 0 0,'-8'3'0'0'0,"4"0"0"0"0,5-3 0 0 0,14 0 0 0 0,4-3 0 0 0,0 0 1081 0 0,4 1-465 0 0,-3 2 8 0 0,4-3-888 0 0,-3 3 440 0 0,5 0 160 0 0,-4 0 280 0 0,2-3-5305 0 0,5 3 2505 0 0,-2-3 1247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9:59.664"/>
    </inkml:context>
    <inkml:brush xml:id="br0">
      <inkml:brushProperty name="width" value="0.05" units="cm"/>
      <inkml:brushProperty name="height" value="0.05" units="cm"/>
    </inkml:brush>
  </inkml:definitions>
  <inkml:trace contextRef="#ctx0" brushRef="#br0">0 199 0 0 0,'0'-168'15701'0'0,"7"174"-14365"0"0,1 6-887 0 0,0 1 0 0 0,-1 0 0 0 0,0 1 0 0 0,-1-1 0 0 0,6 23 0 0 0,15 77-139 0 0,-20-77-371 0 0,1-1-1 0 0,17 43 0 0 0,-24-74 76 0 0,0 0 0 0 0,1-1 0 0 0,0 1 0 0 0,0-1 0 0 0,0 1 1 0 0,0-1-1 0 0,1 0 0 0 0,-1 0 0 0 0,1 0 0 0 0,-1 0 0 0 0,1 0 0 0 0,0-1 0 0 0,0 1 0 0 0,1-1 0 0 0,-1 0 0 0 0,0 0 0 0 0,1 0 0 0 0,-1 0 0 0 0,1-1 0 0 0,0 1 0 0 0,0-1 0 0 0,-1 0 0 0 0,1 0 0 0 0,0-1 0 0 0,0 1 0 0 0,0-1 1 0 0,0 1-1 0 0,0-1 0 0 0,6-1 0 0 0,-8 0-5 0 0,0 0 1 0 0,0 0-1 0 0,0 0 1 0 0,0 0-1 0 0,0 0 1 0 0,0 0-1 0 0,0-1 1 0 0,0 1-1 0 0,-1-1 1 0 0,1 1-1 0 0,0-1 1 0 0,-1 0-1 0 0,1 1 1 0 0,-1-1-1 0 0,2-4 1 0 0,23-37 76 0 0,-19 29-71 0 0,13-22 48 0 0,-10 16 19 0 0,1 1 1 0 0,18-24-1 0 0,-25 38-73 0 0,0 0 0 0 0,0 0 0 0 0,1 1 0 0 0,0-1 0 0 0,0 1 0 0 0,0 0 0 0 0,0 1 0 0 0,1-1 0 0 0,-1 1 0 0 0,1 0 0 0 0,0 0 0 0 0,9-2 0 0 0,-13 4-28 0 0,0 1 0 0 0,1 0 0 0 0,-1-1 0 0 0,0 1 0 0 0,0 0 0 0 0,1 0 0 0 0,-1 0 0 0 0,0 1 0 0 0,1-1 1 0 0,-1 1-1 0 0,0-1 0 0 0,0 1 0 0 0,0 0 0 0 0,1-1 0 0 0,-1 1 0 0 0,0 0 0 0 0,0 1 0 0 0,0-1 0 0 0,0 0 0 0 0,-1 0 0 0 0,1 1 0 0 0,0-1 0 0 0,0 1 0 0 0,-1 0 1 0 0,1 0-1 0 0,-1-1 0 0 0,3 5 0 0 0,3 5-50 0 0,0 0 0 0 0,-1 1 0 0 0,8 22 1 0 0,-4-10 26 0 0,1-3 2 0 0,0-1 1 0 0,1 0-1 0 0,22 28 0 0 0,-28-41 54 0 0,0 0 0 0 0,0 0 0 0 0,0-1 0 0 0,1 0 0 0 0,0 0 0 0 0,1 0 0 0 0,-1-1-1 0 0,1 0 1 0 0,0-1 0 0 0,0 0 0 0 0,17 6 0 0 0,-24-9 3 0 0,0-1 1 0 0,0 0 0 0 0,1 0-1 0 0,-1 0 1 0 0,0 0-1 0 0,0 0 1 0 0,0 0-1 0 0,1 0 1 0 0,-1-1-1 0 0,0 1 1 0 0,0 0-1 0 0,0 0 1 0 0,0-1-1 0 0,0 1 1 0 0,1-1-1 0 0,-1 1 1 0 0,0-1-1 0 0,0 0 1 0 0,0 1-1 0 0,0-1 1 0 0,0 0-1 0 0,-1 0 1 0 0,1 0-1 0 0,0 1 1 0 0,0-1-1 0 0,0 0 1 0 0,-1 0-1 0 0,1 0 1 0 0,-1 0-1 0 0,1 0 1 0 0,-1-1-1 0 0,1 1 1 0 0,-1 0-1 0 0,1 0 1 0 0,-1 0-1 0 0,0 0 1 0 0,0 0-1 0 0,1-1 1 0 0,-1 1-1 0 0,0-2 1 0 0,1-10-34 0 0,0 0 0 0 0,0 0-1 0 0,-2-14 1 0 0,0 9 42 0 0,1 0-15 0 0,7-138-254 0 0,-5 138-247 0 0,1 1 0 0 0,1 0 0 0 0,0 0 0 0 0,2 0 0 0 0,0 0 0 0 0,14-28 0 0 0,-13 32 292 0 0,-6 9-282 0 0,1 1 0 0 0,-1-1 0 0 0,1 1 0 0 0,0-1 0 0 0,0 1 0 0 0,0 0 0 0 0,1-1 0 0 0,-1 1 0 0 0,1 0 0 0 0,0 1 0 0 0,0-1 0 0 0,0 0 0 0 0,0 1 0 0 0,0 0 0 0 0,0-1 0 0 0,1 1 0 0 0,-1 1 0 0 0,7-4 0 0 0,9 3-769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0.119"/>
    </inkml:context>
    <inkml:brush xml:id="br0">
      <inkml:brushProperty name="width" value="0.05" units="cm"/>
      <inkml:brushProperty name="height" value="0.05" units="cm"/>
    </inkml:brush>
  </inkml:definitions>
  <inkml:trace contextRef="#ctx0" brushRef="#br0">135 55 3601 0 0,'-1'-12'-1278'0'0,"1"9"1737"0"0,0 0-1 0 0,0 0 1 0 0,0 1-1 0 0,0-1 0 0 0,0 0 1 0 0,1 0-1 0 0,-1 0 1 0 0,3-4-1 0 0,-3 6-211 0 0,1 0 0 0 0,0 0 0 0 0,0 0 0 0 0,-1 0 1 0 0,1 1-1 0 0,0-1 0 0 0,0 0 0 0 0,0 0 0 0 0,0 1 0 0 0,0-1 0 0 0,0 1 0 0 0,0-1 0 0 0,1 1 1 0 0,-1-1-1 0 0,0 1 0 0 0,0 0 0 0 0,0-1 0 0 0,0 1 0 0 0,0 0 0 0 0,1 0 0 0 0,-1 0 0 0 0,0 0 0 0 0,0 0 1 0 0,2 0-1 0 0,-1 0-152 0 0,0 0 1 0 0,-1 0-1 0 0,1 0 1 0 0,0 0-1 0 0,-1 0 1 0 0,1 1 0 0 0,0-1-1 0 0,-1 0 1 0 0,1 1-1 0 0,0-1 1 0 0,-1 1-1 0 0,1-1 1 0 0,-1 1-1 0 0,1 0 1 0 0,-1 0-1 0 0,1 0 1 0 0,-1 0 0 0 0,0 0-1 0 0,0 0 1 0 0,1 0-1 0 0,-1 0 1 0 0,1 2-1 0 0,0 1-25 0 0,0-1-1 0 0,-1 1 1 0 0,0 0-1 0 0,0 0 1 0 0,0 0-1 0 0,0 0 1 0 0,-1 0-1 0 0,1 7 1 0 0,0 113 1072 0 0,-2-64-988 0 0,1-53-107 0 0,-1-1-1 0 0,0 1 0 0 0,-1 0 0 0 0,1 0 1 0 0,-1 0-1 0 0,-1-1 0 0 0,1 1 1 0 0,-1-1-1 0 0,-1 0 0 0 0,1 1 1 0 0,-1-1-1 0 0,0-1 0 0 0,0 1 1 0 0,0-1-1 0 0,-1 1 0 0 0,-9 7 1 0 0,-10 7 253 0 0,0-1 1 0 0,-42 24-1 0 0,32-21 305 0 0,34-22-583 0 0,0 0 0 0 0,0 0 0 0 0,-1 0 0 0 0,1 0 0 0 0,0 0 0 0 0,0 0 0 0 0,-1 0 0 0 0,1 0 0 0 0,0 1 0 0 0,0-1 0 0 0,0 0 0 0 0,-1 0 0 0 0,1 0 0 0 0,0 0 0 0 0,0 0 0 0 0,0 1 0 0 0,-1-1-1 0 0,1 0 1 0 0,0 0 0 0 0,0 0 0 0 0,0 1 0 0 0,0-1 0 0 0,-1 0 0 0 0,1 0 0 0 0,0 0 0 0 0,0 1 0 0 0,0-1 0 0 0,0 0 0 0 0,0 0 0 0 0,0 1 0 0 0,0-1 0 0 0,0 0 0 0 0,0 0 0 0 0,0 1 0 0 0,0-1 0 0 0,0 0 0 0 0,0 0 0 0 0,0 1 0 0 0,0-1 0 0 0,0 0 0 0 0,0 0 0 0 0,0 1 0 0 0,0-1 0 0 0,0 0 0 0 0,0 0 0 0 0,0 1 0 0 0,1-1 0 0 0,-1 0 0 0 0,0 0-1 0 0,0 0 1 0 0,0 1 0 0 0,20 4 336 0 0,40-5-523 0 0,-48 0 240 0 0,23-2-2687 0 0,47-8 1 0 0,-48 5-1106 0 0,47-1-1 0 0,-66 6 3112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0.618"/>
    </inkml:context>
    <inkml:brush xml:id="br0">
      <inkml:brushProperty name="width" value="0.05" units="cm"/>
      <inkml:brushProperty name="height" value="0.05" units="cm"/>
    </inkml:brush>
  </inkml:definitions>
  <inkml:trace contextRef="#ctx0" brushRef="#br0">0 72 9962 0 0,'7'-72'6506'0'0,"-7"216"-2038"0"0,0 74-4440 0 0,-3-153-4228 0 0,3-53 3880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1.276"/>
    </inkml:context>
    <inkml:brush xml:id="br0">
      <inkml:brushProperty name="width" value="0.05" units="cm"/>
      <inkml:brushProperty name="height" value="0.05" units="cm"/>
    </inkml:brush>
  </inkml:definitions>
  <inkml:trace contextRef="#ctx0" brushRef="#br0">35 158 8154 0 0,'-2'-1'15'0'0,"0"0"0"0"0,0 0 0 0 0,0 0 0 0 0,0-1 0 0 0,0 1 0 0 0,0-1 0 0 0,1 1 0 0 0,-1-1 0 0 0,0 0 0 0 0,1 1 0 0 0,0-1 0 0 0,-1 0 0 0 0,1 0 0 0 0,0 0 0 0 0,0 0 0 0 0,0 0 0 0 0,0 0 0 0 0,-1-4 0 0 0,1 2 455 0 0,0 0 0 0 0,0 0 0 0 0,0 0 0 0 0,1-1 0 0 0,-1 1 1 0 0,1 0-1 0 0,0-1 0 0 0,1 1 0 0 0,0-6 0 0 0,0 8-332 0 0,0 0 1 0 0,0 0-1 0 0,1 1 0 0 0,-1-1 1 0 0,1 0-1 0 0,-1 1 0 0 0,1-1 1 0 0,-1 0-1 0 0,1 1 0 0 0,0 0 1 0 0,0-1-1 0 0,0 1 1 0 0,0 0-1 0 0,0 0 0 0 0,0 0 1 0 0,0 0-1 0 0,0 1 0 0 0,2-1 1 0 0,43-12 1913 0 0,-38 11-1740 0 0,-1 1 0 0 0,1 0 0 0 0,0 0 0 0 0,-1 1 0 0 0,1 0 0 0 0,16 3 0 0 0,-21-2-249 0 0,1 0-1 0 0,-1 1 1 0 0,0 0 0 0 0,0 0-1 0 0,0 0 1 0 0,0 0-1 0 0,0 1 1 0 0,0-1 0 0 0,-1 1-1 0 0,1 0 1 0 0,-1 0 0 0 0,0 1-1 0 0,0-1 1 0 0,5 7-1 0 0,2 3-113 0 0,0 0-1 0 0,-1 1 1 0 0,0 0-1 0 0,-1 0 1 0 0,-1 1-1 0 0,-1 0 1 0 0,0 0-1 0 0,0 1 1 0 0,-2 0-1 0 0,0-1 1 0 0,-1 2-1 0 0,0-1 1 0 0,-1 0-1 0 0,-1 0 1 0 0,-2 31-1 0 0,0-42 19 0 0,0-1-1 0 0,0 1 1 0 0,0-1-1 0 0,0 0 1 0 0,-1 0-1 0 0,0 0 1 0 0,0 0-1 0 0,0 0 1 0 0,0 0-1 0 0,-1 0 1 0 0,1-1-1 0 0,-7 7 1 0 0,-43 36-188 0 0,16-16 459 0 0,36-30-229 0 0,0 0-1 0 0,0 0 1 0 0,0 0 0 0 0,0 0 0 0 0,0 0 0 0 0,0-1 0 0 0,0 1 0 0 0,0 0 0 0 0,0 0 0 0 0,0 0 0 0 0,0 0 0 0 0,0 0 0 0 0,-1 0 0 0 0,1 0 0 0 0,0 0 0 0 0,0 0 0 0 0,0 0 0 0 0,0 0 0 0 0,0 0 0 0 0,0 0 0 0 0,0 0 0 0 0,0 0 0 0 0,0 0 0 0 0,0 0 0 0 0,0 0 0 0 0,0 0 0 0 0,0 0-1 0 0,0 0 1 0 0,0 0 0 0 0,0 0 0 0 0,0 0 0 0 0,-1 0 0 0 0,1 0 0 0 0,0 0 0 0 0,0 0 0 0 0,0 0 0 0 0,0 0 0 0 0,0 0 0 0 0,0 0 0 0 0,0 0 0 0 0,0 0 0 0 0,0 0 0 0 0,0 0 0 0 0,0 0 0 0 0,0 0 0 0 0,0 0 0 0 0,0 0 0 0 0,-1 0 0 0 0,1 0 0 0 0,0 0 0 0 0,0 0 0 0 0,0 0 0 0 0,0 0 0 0 0,0 0-1 0 0,0 0 1 0 0,0 0 0 0 0,3-10 96 0 0,9-13-96 0 0,31-35 175 0 0,-1-2 0 0 0,-3-1 1 0 0,52-115-1 0 0,-50 82 98 0 0,-52 164-278 0 0,-5-12-170 0 0,2 1 0 0 0,4 1 0 0 0,1 0 0 0 0,0 107 0 0 0,10-164 0 0 0,-1 1 0 0 0,1-1 0 0 0,0 1 0 0 0,0-1 0 0 0,0 1 0 0 0,0-1 0 0 0,1 0 0 0 0,-1 0 0 0 0,1 0 0 0 0,0 1 0 0 0,0-2 0 0 0,0 1 0 0 0,0 0 0 0 0,0 0-1 0 0,1-1 1 0 0,-1 1 0 0 0,1-1 0 0 0,-1 0 0 0 0,1 1 0 0 0,0-1 0 0 0,0-1 0 0 0,0 1 0 0 0,6 2 0 0 0,2 1-1280 0 0,0 0 0 0 0,0-1-1 0 0,1 0 1 0 0,0-1 0 0 0,20 3-1 0 0,-1-2-184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7.427"/>
    </inkml:context>
    <inkml:brush xml:id="br0">
      <inkml:brushProperty name="width" value="0.05" units="cm"/>
      <inkml:brushProperty name="height" value="0.05" units="cm"/>
    </inkml:brush>
  </inkml:definitions>
  <inkml:trace contextRef="#ctx0" brushRef="#br0">0 61 4329 0 0,'0'-3'0'0'0,"1"-1"0"0"0,-1 1 0 0 0,1 0 0 0 0,0-1 0 0 0,0 1 0 0 0,0 0 0 0 0,0 0 0 0 0,0 0 0 0 0,1 0 0 0 0,-1 0 0 0 0,1 0 0 0 0,0 0 0 0 0,4-4 0 0 0,-2 1 0 0 0,-4 5 120 0 0,0 1 0 0 0,0 0 0 0 0,0-1 1 0 0,1 1-1 0 0,-1 0 0 0 0,0 0 0 0 0,0-1 0 0 0,0 1 0 0 0,0 0 1 0 0,1-1-1 0 0,-1 1 0 0 0,0 0 0 0 0,0 0 0 0 0,1 0 1 0 0,-1-1-1 0 0,0 1 0 0 0,0 0 0 0 0,1 0 0 0 0,-1 0 0 0 0,0 0 1 0 0,0-1-1 0 0,1 1 0 0 0,-1 0 0 0 0,0 0 0 0 0,1 0 0 0 0,-1 0 1 0 0,0 0-1 0 0,1 0 0 0 0,-1 0 0 0 0,0 0 0 0 0,1 0 0 0 0,-1 0 1 0 0,0 0-1 0 0,1 0 0 0 0,-1 0 0 0 0,0 0 0 0 0,0 0 1 0 0,1 0-1 0 0,-1 0 0 0 0,0 1 0 0 0,1-1 0 0 0,-1 0 0 0 0,0 0 1 0 0,0 0-1 0 0,1 0 0 0 0,-1 1 0 0 0,0-1 0 0 0,0 0 0 0 0,1 0 1 0 0,-1 1-1 0 0,0-1 0 0 0,0 0 0 0 0,0 0 0 0 0,1 1 0 0 0,-1-1 1 0 0,0 0-1 0 0,0 0 0 0 0,0 1 0 0 0,0-1 0 0 0,0 0 0 0 0,0 1 1 0 0,0-1-1 0 0,0 0 0 0 0,0 1 0 0 0,6 21 1879 0 0,2 40 315 0 0,12 110 1609 0 0,-15-56-6062 0 0,-7-102-607 0 0,1 1-5717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7.820"/>
    </inkml:context>
    <inkml:brush xml:id="br0">
      <inkml:brushProperty name="width" value="0.05" units="cm"/>
      <inkml:brushProperty name="height" value="0.05" units="cm"/>
    </inkml:brush>
  </inkml:definitions>
  <inkml:trace contextRef="#ctx0" brushRef="#br0">1 96 8522 0 0,'0'-11'231'0'0,"-1"3"436"0"0,1 0 0 0 0,1 1 0 0 0,-1-1 0 0 0,3-8 0 0 0,-3 14-556 0 0,0 1 0 0 0,1-1 0 0 0,-1 1 0 0 0,1-1 1 0 0,0 1-1 0 0,-1-1 0 0 0,1 1 0 0 0,0-1 0 0 0,0 1 1 0 0,0 0-1 0 0,0-1 0 0 0,0 1 0 0 0,0 0 0 0 0,0 0 0 0 0,0 0 1 0 0,0 0-1 0 0,1 0 0 0 0,-1 0 0 0 0,1 0 0 0 0,-1 0 0 0 0,0 1 1 0 0,1-1-1 0 0,-1 0 0 0 0,4 0 0 0 0,17-3 760 0 0,-1 2 1 0 0,1 1-1 0 0,32 1 0 0 0,-19 1-28 0 0,-31-2-801 0 0,0 1 0 0 0,-1 0 0 0 0,1 1 0 0 0,0-1 0 0 0,0 1 0 0 0,-1-1 1 0 0,1 1-1 0 0,-1 0 0 0 0,1 1 0 0 0,-1-1 0 0 0,1 0 0 0 0,-1 1 0 0 0,0 0 0 0 0,0 0 0 0 0,1 0 0 0 0,-1 0 1 0 0,-1 0-1 0 0,1 1 0 0 0,0-1 0 0 0,-1 1 0 0 0,5 6 0 0 0,-4-4-49 0 0,0 0 0 0 0,-1 1 1 0 0,0-1-1 0 0,0 1 0 0 0,-1 0 0 0 0,1-1 0 0 0,-1 1 1 0 0,-1 0-1 0 0,1 0 0 0 0,-1 0 0 0 0,0 0 0 0 0,0 0 0 0 0,-1 6 1 0 0,0-6-9 0 0,-1 0 1 0 0,1 0 0 0 0,-1 0 0 0 0,0 0 0 0 0,-1-1 0 0 0,1 1 0 0 0,-1-1 0 0 0,0 0-1 0 0,-1 1 1 0 0,1-1 0 0 0,-1-1 0 0 0,-5 6 0 0 0,-9 9 72 0 0,-32 25 0 0 0,29-26-13 0 0,9-7-100 0 0,0-2 44 0 0,2 1 1 0 0,-1 0 0 0 0,-12 16 0 0 0,23-25 11 0 0,-1-1 0 0 0,1 1 0 0 0,0-1 0 0 0,0 0 1 0 0,0 1-1 0 0,-1-1 0 0 0,1 1 0 0 0,0-1 0 0 0,0 1 0 0 0,0-1 0 0 0,0 1 1 0 0,0-1-1 0 0,0 1 0 0 0,0-1 0 0 0,0 1 0 0 0,0-1 0 0 0,0 1 0 0 0,0-1 0 0 0,0 1 1 0 0,0-1-1 0 0,0 1 0 0 0,0-1 0 0 0,0 1 0 0 0,1-1 0 0 0,-1 1 0 0 0,0-1 1 0 0,0 0-1 0 0,1 1 0 0 0,-1-1 0 0 0,0 1 0 0 0,1-1 0 0 0,-1 0 0 0 0,0 1 0 0 0,1-1 1 0 0,-1 0-1 0 0,0 1 0 0 0,1-1 0 0 0,-1 0 0 0 0,1 1 0 0 0,-1-1 0 0 0,1 0 1 0 0,-1 0-1 0 0,1 0 0 0 0,-1 0 0 0 0,1 1 0 0 0,-1-1 0 0 0,1 0 0 0 0,-1 0 1 0 0,1 0-1 0 0,-1 0 0 0 0,1 0 0 0 0,0 0 0 0 0,35 4 16 0 0,-27-4-61 0 0,162 4-7403 0 0,-104-5 2013 0 0,-28 1 2408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8.261"/>
    </inkml:context>
    <inkml:brush xml:id="br0">
      <inkml:brushProperty name="width" value="0.05" units="cm"/>
      <inkml:brushProperty name="height" value="0.05" units="cm"/>
    </inkml:brush>
  </inkml:definitions>
  <inkml:trace contextRef="#ctx0" brushRef="#br0">80 73 14203 0 0,'-6'1'-1'0'0,"-1"-1"0"0"0,0-1 1 0 0,0 1-1 0 0,1-1 0 0 0,-1 0 0 0 0,0-1 0 0 0,1 1 1 0 0,-1-1-1 0 0,-8-5 0 0 0,15 7 16 0 0,0 0 1 0 0,0 0-1 0 0,-1 0 0 0 0,1 0 0 0 0,0 0 1 0 0,0 0-1 0 0,0 0 0 0 0,-1 0 1 0 0,1 0-1 0 0,0 0 0 0 0,0 0 0 0 0,0 0 1 0 0,0 0-1 0 0,-1 0 0 0 0,1 0 0 0 0,0-1 1 0 0,0 1-1 0 0,0 0 0 0 0,0 0 1 0 0,0 0-1 0 0,-1 0 0 0 0,1 0 0 0 0,0-1 1 0 0,0 1-1 0 0,0 0 0 0 0,0 0 0 0 0,0 0 1 0 0,0 0-1 0 0,0-1 0 0 0,0 1 1 0 0,0 0-1 0 0,0 0 0 0 0,0 0 0 0 0,0-1 1 0 0,0 1-1 0 0,0 0 0 0 0,0 0 0 0 0,0 0 1 0 0,0-1-1 0 0,0 1 0 0 0,0 0 1 0 0,0 0-1 0 0,0 0 0 0 0,0-1 0 0 0,0 1 1 0 0,0 0-1 0 0,0 0 0 0 0,0 0 1 0 0,0 0-1 0 0,0-1 0 0 0,0 1 0 0 0,1 0 1 0 0,-1 0-1 0 0,0 0 0 0 0,0 0 0 0 0,0 0 1 0 0,0-1-1 0 0,0 1 0 0 0,1 0 1 0 0,-1 0-1 0 0,0 0 0 0 0,0 0 0 0 0,0 0 1 0 0,1 0-1 0 0,9-2 1430 0 0,33 2-378 0 0,233-6 2303 0 0,-93-15-7800 0 0,-80 3-4251 0 0,-91 14 6187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6.148"/>
    </inkml:context>
    <inkml:brush xml:id="br0">
      <inkml:brushProperty name="width" value="0.05" units="cm"/>
      <inkml:brushProperty name="height" value="0.05" units="cm"/>
    </inkml:brush>
  </inkml:definitions>
  <inkml:trace contextRef="#ctx0" brushRef="#br0">119 85 3961 0 0,'4'-3'60'0'0,"34"-29"-185"0"0,-37 32 168 0 0,0-1 0 0 0,0 0-1 0 0,0 0 1 0 0,0 0 0 0 0,0 0 0 0 0,0-1 0 0 0,0 1 0 0 0,-1 0 0 0 0,1 0 0 0 0,0 0 0 0 0,-1-1 0 0 0,1 1 0 0 0,-1 0 0 0 0,0-1 0 0 0,1 1 0 0 0,-1 0-1 0 0,0-1 1 0 0,0 1 0 0 0,1-1 0 0 0,-1 1 0 0 0,0 0 0 0 0,0-1 0 0 0,-1 1 0 0 0,1 0 0 0 0,0-1 0 0 0,0 1 0 0 0,-1-1 0 0 0,1 1 0 0 0,-1 0 0 0 0,0-2-1 0 0,-2 2 176 0 0,0-1-1 0 0,1 1 0 0 0,-1 0 0 0 0,0 0 0 0 0,0 0 0 0 0,0 0 1 0 0,0 1-1 0 0,0-1 0 0 0,-1 1 0 0 0,1 0 0 0 0,0 0 1 0 0,0 0-1 0 0,-5 1 0 0 0,2-1-506 0 0,5 0 447 0 0,-38 0 423 0 0,-8 6-1095 0 0,46-6 482 0 0,0 0 0 0 0,1-1 1 0 0,-1 1-1 0 0,0 0 0 0 0,0 0 0 0 0,1 0 0 0 0,-1 0 1 0 0,0 0-1 0 0,0 0 0 0 0,0 0 0 0 0,1 0 0 0 0,-1 0 0 0 0,0 0 1 0 0,0 1-1 0 0,1-1 0 0 0,-1 0 0 0 0,0 0 0 0 0,1 1 0 0 0,-1-1 1 0 0,0 0-1 0 0,1 1 0 0 0,-1-1 0 0 0,0 1 0 0 0,1-1 1 0 0,-1 1-1 0 0,1-1 0 0 0,-1 1 0 0 0,1-1 0 0 0,-1 1 0 0 0,1 0 1 0 0,-1-1-1 0 0,1 1 0 0 0,-1 0 0 0 0,1-1 0 0 0,0 1 1 0 0,-1 0-1 0 0,1-1 0 0 0,0 1 0 0 0,0 0 0 0 0,0 0 0 0 0,0-1 1 0 0,-1 2-1 0 0,1-1-278 0 0,-4 11 5486 0 0,4-13-5057 0 0,1 0 1 0 0,0 0-1 0 0,0 0 0 0 0,0-1 0 0 0,-1 1 0 0 0,1 0 1 0 0,0 0-1 0 0,1 0 0 0 0,-1 0 0 0 0,0 0 0 0 0,0 1 1 0 0,0-1-1 0 0,0 0 0 0 0,1 0 0 0 0,-1 1 0 0 0,0-1 1 0 0,1 1-1 0 0,-1-1 0 0 0,0 1 0 0 0,1 0 0 0 0,-1-1 1 0 0,1 1-1 0 0,-1 0 0 0 0,1 0 0 0 0,1 0 0 0 0,45-3 62 0 0,-23 2 10 0 0,1 2 1 0 0,-1 1 0 0 0,0 1 0 0 0,35 8-1 0 0,-55-10-205 0 0,1 0 1 0 0,-1 1-1 0 0,0 0 0 0 0,0 0 0 0 0,0 0 0 0 0,0 1 0 0 0,0-1 0 0 0,0 1 0 0 0,-1 1 0 0 0,1-1 0 0 0,-1 0 0 0 0,0 1 0 0 0,0 0 0 0 0,0 0 0 0 0,-1 0 1 0 0,1 1-1 0 0,-1-1 0 0 0,0 1 0 0 0,0 0 0 0 0,-1 0 0 0 0,1 0 0 0 0,-1 0 0 0 0,0 0 0 0 0,0 0 0 0 0,-1 1 0 0 0,2 9 0 0 0,-2-5 37 0 0,-1 1 0 0 0,0 0 0 0 0,0 0-1 0 0,-1 0 1 0 0,-1 0 0 0 0,0-1 0 0 0,0 1-1 0 0,-1-1 1 0 0,0 1 0 0 0,-1-1 0 0 0,-7 15-1 0 0,-6 4-71 0 0,-1 0 0 0 0,-29 36-1 0 0,40-56 27 0 0,-113 127 127 0 0,58-69 552 0 0,157-143-900 0 0,-48 34 669 0 0,-2-3-1 0 0,-2-1 1 0 0,39-56 0 0 0,12-47 1725 0 0,-101 159-1822 0 0,-64 81-202 0 0,62-77-142 0 0,1-1 0 0 0,1 2 0 0 0,1-1 0 0 0,0 1-1 0 0,0 0 1 0 0,2 0 0 0 0,0 1 0 0 0,1-1 0 0 0,0 1 0 0 0,1 0-1 0 0,1 0 1 0 0,1 0 0 0 0,0 0 0 0 0,2 17 0 0 0,0-29-3 0 0,-1 0 0 0 0,1 0 0 0 0,0-1 1 0 0,0 1-1 0 0,0 0 0 0 0,0-1 0 0 0,0 1 1 0 0,1-1-1 0 0,0 0 0 0 0,-1 0 1 0 0,1 0-1 0 0,1 0 0 0 0,-1 0 0 0 0,0-1 1 0 0,1 1-1 0 0,-1-1 0 0 0,1 0 0 0 0,-1 0 1 0 0,9 2-1 0 0,4 3-827 0 0,0-1 0 0 0,1-1-1 0 0,21 3 1 0 0,26-2-698 0 0,-19-4-863 0 0,-15 4-3944 0 0,-15-3 4356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8.638"/>
    </inkml:context>
    <inkml:brush xml:id="br0">
      <inkml:brushProperty name="width" value="0.05" units="cm"/>
      <inkml:brushProperty name="height" value="0.05" units="cm"/>
    </inkml:brush>
  </inkml:definitions>
  <inkml:trace contextRef="#ctx0" brushRef="#br0">75 56 10450 0 0,'-9'-12'322'0'0,"5"6"-415"0"0,0 1 1 0 0,0 0-1 0 0,-1 0 1 0 0,1 1-1 0 0,-6-5 1 0 0,8 8 397 0 0,0 0 0 0 0,0 0 0 0 0,1 0-1 0 0,-1 0 1 0 0,0 0 0 0 0,0 0 0 0 0,0 1 0 0 0,0-1 0 0 0,0 1 0 0 0,0-1 0 0 0,0 1-1 0 0,-3 0 1 0 0,4 0-203 0 0,1 1 0 0 0,-1 0-1 0 0,1 0 1 0 0,-1-1-1 0 0,1 1 1 0 0,-1 0 0 0 0,1 0-1 0 0,-1-1 1 0 0,1 1-1 0 0,0 0 1 0 0,-1 0 0 0 0,1 0-1 0 0,0 0 1 0 0,0 0 0 0 0,0-1-1 0 0,0 1 1 0 0,-1 0-1 0 0,1 0 1 0 0,1 0 0 0 0,-1 0-1 0 0,0 0 1 0 0,0 0-1 0 0,0 0 1 0 0,1 1 0 0 0,-1 1 102 0 0,-1 169 3693 0 0,2 182-3931 0 0,2-312-968 0 0,7 20-7152 0 0,-7-50 6876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09.912"/>
    </inkml:context>
    <inkml:brush xml:id="br0">
      <inkml:brushProperty name="width" value="0.05" units="cm"/>
      <inkml:brushProperty name="height" value="0.05" units="cm"/>
    </inkml:brush>
  </inkml:definitions>
  <inkml:trace contextRef="#ctx0" brushRef="#br0">2 177 10066 0 0,'-1'-19'96'0'0,"0"-12"-230"0"0,5 14 3270 0 0,-3 16-2822 0 0,0-1-1 0 0,1 1 1 0 0,-1 0 0 0 0,0 0-1 0 0,1 0 1 0 0,-1 0 0 0 0,1 0-1 0 0,-1 0 1 0 0,1 0 0 0 0,0 1-1 0 0,-1-1 1 0 0,4 0 0 0 0,-3 0-74 0 0,1 0 1 0 0,-1 1 0 0 0,0-1 0 0 0,0 0 0 0 0,0 0 0 0 0,0-1-1 0 0,0 1 1 0 0,0 0 0 0 0,0-1 0 0 0,0 1 0 0 0,-1-1 0 0 0,3-1-1 0 0,-2-7-40 0 0,0 0-1 0 0,-1 0 1 0 0,0 0-1 0 0,0 0 1 0 0,-2-13-1 0 0,1 17-948 0 0,-11 328 991 0 0,11-312-236 0 0,-1 4-20 0 0,1 1 0 0 0,1-1 0 0 0,0 0 0 0 0,1 0 1 0 0,1 0-1 0 0,4 17 0 0 0,-6-29 4 0 0,-1 0 0 0 0,1 0 0 0 0,0-1 0 0 0,0 1 0 0 0,-1 0 0 0 0,1-1 0 0 0,0 1 0 0 0,0-1 0 0 0,1 1 0 0 0,-1-1 0 0 0,2 2 0 0 0,-3-2 12 0 0,1-1-1 0 0,0 1 0 0 0,0-1 1 0 0,0 0-1 0 0,0 1 1 0 0,0-1-1 0 0,0 0 1 0 0,0 0-1 0 0,0 0 1 0 0,0 0-1 0 0,0 0 1 0 0,0 0-1 0 0,0 0 0 0 0,0 0 1 0 0,0 0-1 0 0,0 0 1 0 0,0 0-1 0 0,0-1 1 0 0,0 1-1 0 0,0 0 1 0 0,0-1-1 0 0,1 0 0 0 0,4-3 71 0 0,-1 1-1 0 0,0-1 0 0 0,0 0 0 0 0,0-1 1 0 0,-1 1-1 0 0,1-1 0 0 0,-1 0 0 0 0,4-6 0 0 0,5-5 18 0 0,12-16 351 0 0,-1 0 0 0 0,35-65 0 0 0,-20 30 128 0 0,-35 62-530 0 0,0 0 1 0 0,0 0-1 0 0,0 0 0 0 0,1 1 0 0 0,0 0 0 0 0,0 0 0 0 0,0 0 0 0 0,0 1 0 0 0,0-1 0 0 0,1 1 0 0 0,8-3 0 0 0,-11 5-53 0 0,-1-1 0 0 0,1 1 0 0 0,0 0 0 0 0,-1 0 0 0 0,1 1-1 0 0,0-1 1 0 0,0 1 0 0 0,-1-1 0 0 0,1 1 0 0 0,0 0 0 0 0,0 0 0 0 0,0 0-1 0 0,0 0 1 0 0,0 1 0 0 0,-1-1 0 0 0,1 1 0 0 0,0 0 0 0 0,0-1 0 0 0,-1 1-1 0 0,1 1 1 0 0,-1-1 0 0 0,1 0 0 0 0,-1 1 0 0 0,1-1 0 0 0,-1 1 0 0 0,4 3-1 0 0,16 21-166 0 0,28 48-1 0 0,-36-52 113 0 0,1 0-1 0 0,1 0 1 0 0,36 37 0 0 0,-48-56 50 0 0,10 11 35 0 0,1-1 0 0 0,21 13 0 0 0,-32-23 16 0 0,-1-1 0 0 0,1 0-1 0 0,0 0 1 0 0,0 0 0 0 0,0 0 0 0 0,0 0-1 0 0,0-1 1 0 0,1 0 0 0 0,-1 0-1 0 0,0 0 1 0 0,1 0 0 0 0,-1-1 0 0 0,0 0-1 0 0,1 0 1 0 0,-1 0 0 0 0,8-1 0 0 0,-10-1-39 0 0,-1 0 1 0 0,1 0 0 0 0,-1 0 0 0 0,1 0 0 0 0,-1 0-1 0 0,1 0 1 0 0,-1 0 0 0 0,0 0 0 0 0,0-1-1 0 0,0 1 1 0 0,0 0 0 0 0,-1-1 0 0 0,1 1-1 0 0,-1-1 1 0 0,1-3 0 0 0,0 0-16 0 0,7-32-137 0 0,-3-1-1 0 0,2-69 1 0 0,-5 61-1421 0 0,10-60 0 0 0,-7 92-2483 0 0,-5 15 3904 0 0,1-1-1 0 0,-1 1 0 0 0,0 0 0 0 0,0-1 0 0 0,1 1 1 0 0,-1 0-1 0 0,0 0 0 0 0,1-1 0 0 0,-1 1 1 0 0,0 0-1 0 0,1 0 0 0 0,-1 0 0 0 0,0 0 0 0 0,1-1 1 0 0,-1 1-1 0 0,1 0 0 0 0,-1 0 0 0 0,0 0 1 0 0,1 0-1 0 0,-1 0 0 0 0,0 0 0 0 0,1 0 0 0 0,-1 0 1 0 0,1 0-1 0 0,-1 0 0 0 0,0 0 0 0 0,1 0 1 0 0,-1 0-1 0 0,1 1 0 0 0,-1-1 0 0 0,0 0 0 0 0,1 0 1 0 0,-1 0-1 0 0,0 0 0 0 0,1 1 0 0 0,-1-1 1 0 0,0 0-1 0 0,1 0 0 0 0,-1 1 0 0 0,7 7-4157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0.366"/>
    </inkml:context>
    <inkml:brush xml:id="br0">
      <inkml:brushProperty name="width" value="0.05" units="cm"/>
      <inkml:brushProperty name="height" value="0.05" units="cm"/>
    </inkml:brush>
  </inkml:definitions>
  <inkml:trace contextRef="#ctx0" brushRef="#br0">49 88 8138 0 0,'-1'-2'2'0'0,"-1"1"0"0"0,1-1 0 0 0,-1 0 0 0 0,1 0 0 0 0,0 1 0 0 0,0-1 0 0 0,0 0 0 0 0,0-1 0 0 0,0 1 0 0 0,0 0 0 0 0,0 0 0 0 0,1 0 0 0 0,-1 0 0 0 0,1-1 0 0 0,-1-2 0 0 0,1 3 147 0 0,0 0 0 0 0,0 0 0 0 0,0 0 0 0 0,1 1 0 0 0,-1-1 0 0 0,0 0 0 0 0,1 1 0 0 0,-1-1 0 0 0,1 0 0 0 0,-1 0 0 0 0,1 1 0 0 0,0-1 0 0 0,0 1 0 0 0,0-1 0 0 0,0 1 0 0 0,0-1 0 0 0,0 1-1 0 0,0 0 1 0 0,0-1 0 0 0,1 1 0 0 0,-1 0 0 0 0,0 0 0 0 0,1 0 0 0 0,-1 0 0 0 0,1 0 0 0 0,-1 0 0 0 0,1 0 0 0 0,0 1 0 0 0,-1-1 0 0 0,4 0 0 0 0,6-2 336 0 0,0 1 0 0 0,0 0 0 0 0,0 1 0 0 0,0 0 1 0 0,1 0-1 0 0,19 3 0 0 0,-28-2-405 0 0,0 0 1 0 0,0 1-1 0 0,0 0 0 0 0,0-1 1 0 0,0 1-1 0 0,0 1 1 0 0,0-1-1 0 0,0 0 0 0 0,0 0 1 0 0,-1 1-1 0 0,1 0 1 0 0,0-1-1 0 0,-1 1 0 0 0,0 0 1 0 0,1 0-1 0 0,-1 1 1 0 0,0-1-1 0 0,0 0 0 0 0,0 1 1 0 0,0-1-1 0 0,-1 1 1 0 0,1 0-1 0 0,-1-1 1 0 0,0 1-1 0 0,1 0 0 0 0,-1 0 1 0 0,0 0-1 0 0,-1 0 1 0 0,2 4-1 0 0,-1 0-52 0 0,0-1 0 0 0,-1 1 0 0 0,0 0 1 0 0,0 0-1 0 0,0-1 0 0 0,-1 1 0 0 0,0 0 0 0 0,0-1 0 0 0,0 1 1 0 0,-1-1-1 0 0,0 1 0 0 0,-6 10 0 0 0,1-4-62 0 0,0-1-1 0 0,-2-1 0 0 0,1 0 1 0 0,-2 0-1 0 0,-12 12 1 0 0,-21 18 554 0 0,24-24-552 0 0,0 0 0 0 0,1 2 0 0 0,-21 29 0 0 0,37-45 124 0 0,0-1 1 0 0,0 1-1 0 0,1 0 1 0 0,0 0-1 0 0,-1-1 0 0 0,1 1 1 0 0,-1 6-1 0 0,2-8-89 0 0,0-1 0 0 0,0 1 0 0 0,0-1 0 0 0,0 1-1 0 0,0-1 1 0 0,0 1 0 0 0,0 0 0 0 0,0-1 0 0 0,1 1-1 0 0,-1-1 1 0 0,0 1 0 0 0,0-1 0 0 0,1 1 0 0 0,-1-1-1 0 0,0 1 1 0 0,1-1 0 0 0,-1 1 0 0 0,0-1 0 0 0,1 0-1 0 0,-1 1 1 0 0,1-1 0 0 0,-1 1 0 0 0,1-1 0 0 0,-1 0-1 0 0,1 0 1 0 0,-1 1 0 0 0,1-1 0 0 0,-1 0 0 0 0,1 0-1 0 0,-1 0 1 0 0,1 1 0 0 0,0-1 0 0 0,-1 0 0 0 0,1 0-1 0 0,-1 0 1 0 0,1 0 0 0 0,-1 0 0 0 0,1 0 0 0 0,0 0-1 0 0,-1 0 1 0 0,1 0 0 0 0,-1 0 0 0 0,1-1 0 0 0,53 1-45 0 0,16 1-1579 0 0,1-3-1 0 0,87-13 0 0 0,-111 7 946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0.781"/>
    </inkml:context>
    <inkml:brush xml:id="br0">
      <inkml:brushProperty name="width" value="0.05" units="cm"/>
      <inkml:brushProperty name="height" value="0.05" units="cm"/>
    </inkml:brush>
  </inkml:definitions>
  <inkml:trace contextRef="#ctx0" brushRef="#br0">39 100 12923 0 0,'-4'-2'51'0'0,"1"-1"0"0"0,0 0 0 0 0,0 0 0 0 0,0 0 0 0 0,1-1 0 0 0,-1 1-1 0 0,1-1 1 0 0,-1 0 0 0 0,1 1 0 0 0,0-1 0 0 0,1 0 0 0 0,-1 0 0 0 0,1 0 0 0 0,0 0 0 0 0,0 0 0 0 0,0-1 0 0 0,0 1 0 0 0,0-9 0 0 0,2 12 68 0 0,-1 0 0 0 0,1 0 0 0 0,-1 0-1 0 0,1 0 1 0 0,0 0 0 0 0,-1 0 0 0 0,1 0 0 0 0,0 0 0 0 0,0 0 0 0 0,0 0-1 0 0,0 0 1 0 0,0 1 0 0 0,0-1 0 0 0,0 0 0 0 0,0 0 0 0 0,0 1 0 0 0,0-1 0 0 0,0 1-1 0 0,0-1 1 0 0,1 1 0 0 0,-1 0 0 0 0,0-1 0 0 0,0 1 0 0 0,0 0 0 0 0,1 0-1 0 0,-1 0 1 0 0,2 0 0 0 0,40-3 1407 0 0,-34 3-1305 0 0,-1 0-49 0 0,-1 0-1 0 0,1 0 1 0 0,0 1-1 0 0,0 0 1 0 0,0 0-1 0 0,10 3 1 0 0,-16-3-150 0 0,0 0 1 0 0,1 1 0 0 0,-1-1 0 0 0,0 0 0 0 0,0 1 0 0 0,0 0 0 0 0,0-1 0 0 0,0 1 0 0 0,0 0 0 0 0,0 0 0 0 0,-1 0-1 0 0,1 0 1 0 0,-1 0 0 0 0,1 0 0 0 0,-1 1 0 0 0,0-1 0 0 0,0 0 0 0 0,0 1 0 0 0,0-1 0 0 0,0 1 0 0 0,-1-1 0 0 0,1 1 0 0 0,0 3-1 0 0,0 5-83 0 0,1 0 0 0 0,-1 0 0 0 0,-1 0-1 0 0,0 0 1 0 0,-1 0 0 0 0,0 0 0 0 0,0 0-1 0 0,-1 0 1 0 0,-1 0 0 0 0,0-1-1 0 0,0 1 1 0 0,-1-1 0 0 0,0 0 0 0 0,-1 0-1 0 0,0 0 1 0 0,-9 13 0 0 0,0-3-494 0 0,-25 27-1 0 0,28-35 738 0 0,0 1-1 0 0,1 0 1 0 0,1 0-1 0 0,0 1 1 0 0,-11 22 0 0 0,16-28 109 0 0,3-3 486 0 0,13-4-433 0 0,137-5-191 0 0,-49-2-3404 0 0,-84 5 2159 0 0,23-2-549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1.793"/>
    </inkml:context>
    <inkml:brush xml:id="br0">
      <inkml:brushProperty name="width" value="0.05" units="cm"/>
      <inkml:brushProperty name="height" value="0.05" units="cm"/>
    </inkml:brush>
  </inkml:definitions>
  <inkml:trace contextRef="#ctx0" brushRef="#br0">27 249 7874 0 0,'-1'0'7'0'0,"0"-1"0"0"0,0 1 0 0 0,-1-1 0 0 0,1 1 0 0 0,0-1 0 0 0,0 0 0 0 0,0 1 0 0 0,0-1 0 0 0,0 0 0 0 0,0 0 0 0 0,0 0 0 0 0,0 0 0 0 0,0 0 0 0 0,0 0 0 0 0,0 0 0 0 0,0 0 0 0 0,1 0 0 0 0,-1 0 0 0 0,0 0 0 0 0,1 0 0 0 0,-1-1 0 0 0,1 1 0 0 0,-1 0 0 0 0,1 0 0 0 0,0-1 0 0 0,-1 1 0 0 0,1 0 0 0 0,0-3 0 0 0,-4-38 4629 0 0,5 40-4489 0 0,0-1-1 0 0,-1 0 0 0 0,1 1 1 0 0,0-1-1 0 0,1 1 0 0 0,-1 0 1 0 0,0-1-1 0 0,1 1 0 0 0,0 0 1 0 0,-1 0-1 0 0,1 0 0 0 0,0 0 1 0 0,0 0-1 0 0,0 0 0 0 0,0 0 0 0 0,0 1 1 0 0,0-1-1 0 0,1 1 0 0 0,-1-1 1 0 0,1 1-1 0 0,-1 0 0 0 0,1 0 1 0 0,2-1-1 0 0,10-4 412 0 0,-1 1 1 0 0,25-5-1 0 0,-31 8-329 0 0,1 0 0 0 0,-1 1 0 0 0,0 0 0 0 0,1 0 0 0 0,-1 1 0 0 0,1 0 0 0 0,12 2 0 0 0,-18-1-251 0 0,-1-1-1 0 0,1 1 1 0 0,-1 0-1 0 0,1 0 1 0 0,-1 0-1 0 0,0 0 1 0 0,1 0-1 0 0,-1 1 1 0 0,0-1-1 0 0,0 1 0 0 0,0 0 1 0 0,0-1-1 0 0,0 1 1 0 0,0 0-1 0 0,-1 0 1 0 0,1 0-1 0 0,-1 0 1 0 0,1 1-1 0 0,-1-1 1 0 0,0 0-1 0 0,0 1 1 0 0,0-1-1 0 0,0 0 1 0 0,0 1-1 0 0,0-1 1 0 0,0 6-1 0 0,3 12-163 0 0,-2 0-1 0 0,0 0 1 0 0,-1 37-1 0 0,-2-47 147 0 0,0 1 1 0 0,0-1-1 0 0,-1 0 0 0 0,0 0 0 0 0,-1 0 0 0 0,0 0 0 0 0,-1-1 1 0 0,0 1-1 0 0,-7 12 0 0 0,0-2 138 0 0,9-15-36 0 0,0-1-1 0 0,-1 1 1 0 0,1-1-1 0 0,-1 0 1 0 0,0 0-1 0 0,0 0 1 0 0,0 0-1 0 0,-5 3 1 0 0,8-7-39 0 0,0 0-1 0 0,0 0 1 0 0,0 0 0 0 0,0 0 0 0 0,-1 1-1 0 0,1-1 1 0 0,0 0 0 0 0,0 0 0 0 0,0 0-1 0 0,0 0 1 0 0,-1 0 0 0 0,1 0 0 0 0,0 0-1 0 0,0 0 1 0 0,0 0 0 0 0,0 0 0 0 0,-1 0-1 0 0,1 0 1 0 0,0 0 0 0 0,0 0 0 0 0,0 0 0 0 0,0 0-1 0 0,0 0 1 0 0,-1 0 0 0 0,1 0 0 0 0,0 0-1 0 0,0-1 1 0 0,0 1 0 0 0,0 0 0 0 0,0 0-1 0 0,-1 0 1 0 0,1 0 0 0 0,0 0 0 0 0,0 0-1 0 0,0 0 1 0 0,0 0 0 0 0,0-1 0 0 0,0 1-1 0 0,0 0 1 0 0,-1 0 0 0 0,1 0 0 0 0,0 0-1 0 0,0 0 1 0 0,0-1 0 0 0,0 1 0 0 0,0 0-1 0 0,0 0 1 0 0,0 0 0 0 0,0 0 0 0 0,0-1-1 0 0,0 1 1 0 0,0 0 0 0 0,0 0 0 0 0,0 0-1 0 0,0 0 1 0 0,0 0 0 0 0,0-1 0 0 0,0-18 210 0 0,9-25-404 0 0,3 18 183 0 0,59-126 235 0 0,-58 127-164 0 0,2 1 1 0 0,1 0-1 0 0,32-38 0 0 0,-3 24 172 0 0,-11 10 263 0 0,-36 50-514 0 0,-53 101 139 0 0,46-98-146 0 0,0 0 1 0 0,2 0-1 0 0,2 0 0 0 0,0 1 1 0 0,1 0-1 0 0,0 37 0 0 0,4-45-32 0 0,-1-6-48 0 0,1 0 0 0 0,1-1 1 0 0,4 25-1 0 0,-4-32 63 0 0,0 0-1 0 0,1 0 1 0 0,-1 0 0 0 0,1 0-1 0 0,0 0 1 0 0,0-1 0 0 0,1 1 0 0 0,-1-1-1 0 0,1 1 1 0 0,-1-1 0 0 0,1 0-1 0 0,0 0 1 0 0,1 0 0 0 0,5 5-1 0 0,1-2-240 0 0,1 0-1 0 0,-1 0 0 0 0,1-1 0 0 0,0 0 0 0 0,21 6 0 0 0,-10-6-1438 0 0,-1-1 0 0 0,1 0-1 0 0,0-2 1 0 0,29-1 0 0 0,-16-1-1574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2.245"/>
    </inkml:context>
    <inkml:brush xml:id="br0">
      <inkml:brushProperty name="width" value="0.05" units="cm"/>
      <inkml:brushProperty name="height" value="0.05" units="cm"/>
    </inkml:brush>
  </inkml:definitions>
  <inkml:trace contextRef="#ctx0" brushRef="#br0">10 12 4761 0 0,'0'0'-2'0'0,"0"0"0"0"0,-1 0 1 0 0,1 0-1 0 0,0 0 0 0 0,-1 0 0 0 0,1 0 1 0 0,0 0-1 0 0,-1 0 0 0 0,1 0 0 0 0,0 0 1 0 0,-1 0-1 0 0,1 0 0 0 0,0-1 0 0 0,-1 1 1 0 0,1 0-1 0 0,0 0 0 0 0,0 0 0 0 0,-1 0 0 0 0,1 0 1 0 0,0-1-1 0 0,-3-8 8223 0 0,3 11-7530 0 0,0 245 5314 0 0,0-81-10891 0 0,0-165 4549 0 0,0 0-1 0 0,0 0 1 0 0,0 0 0 0 0,0 0-1 0 0,0 0 1 0 0,0 0 0 0 0,0 0-1 0 0,1-1 1 0 0,-1 1 0 0 0,0 0-1 0 0,1 0 1 0 0,-1 0 0 0 0,1 0-1 0 0,-1 0 1 0 0,1-1 0 0 0,-1 1-1 0 0,1 0 1 0 0,-1 0 0 0 0,2 0-1 0 0,5 1-2445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2.693"/>
    </inkml:context>
    <inkml:brush xml:id="br0">
      <inkml:brushProperty name="width" value="0.05" units="cm"/>
      <inkml:brushProperty name="height" value="0.05" units="cm"/>
    </inkml:brush>
  </inkml:definitions>
  <inkml:trace contextRef="#ctx0" brushRef="#br0">9 74 11202 0 0,'-1'-2'-14'0'0,"0"0"-1"0"0,0 0 1 0 0,0 0-1 0 0,0 0 1 0 0,0 0-1 0 0,1 0 1 0 0,-1 0-1 0 0,0 0 1 0 0,1 0-1 0 0,0 0 1 0 0,0 0-1 0 0,-1 0 1 0 0,1 0-1 0 0,0-1 1 0 0,1 1-1 0 0,-1-3 1 0 0,1 4 106 0 0,-1 0 1 0 0,1 0-1 0 0,0-1 0 0 0,-1 1 1 0 0,1 0-1 0 0,0 0 1 0 0,0 0-1 0 0,0 0 0 0 0,0 0 1 0 0,0 0-1 0 0,0 0 1 0 0,0 0-1 0 0,0 0 0 0 0,0 0 1 0 0,0 1-1 0 0,0-1 0 0 0,1 0 1 0 0,-1 1-1 0 0,0-1 1 0 0,1 1-1 0 0,-1-1 0 0 0,0 1 1 0 0,1 0-1 0 0,1-1 1 0 0,106-12 5245 0 0,-92 12-5018 0 0,-1 1 0 0 0,1 0-1 0 0,-1 1 1 0 0,26 6 0 0 0,-38-6-306 0 0,-1 0 0 0 0,0 1-1 0 0,1-1 1 0 0,-1 1 0 0 0,0 0 0 0 0,0 0 0 0 0,0 0-1 0 0,0 0 1 0 0,-1 0 0 0 0,1 1 0 0 0,-1-1-1 0 0,1 1 1 0 0,-1 0 0 0 0,0 0 0 0 0,0 0 0 0 0,0 0-1 0 0,0 0 1 0 0,-1 0 0 0 0,1 0 0 0 0,-1 1 0 0 0,0-1-1 0 0,0 1 1 0 0,0-1 0 0 0,0 4 0 0 0,0-2-2 0 0,0 1 1 0 0,0-1-1 0 0,-1 0 1 0 0,1 1 0 0 0,-2-1-1 0 0,1 1 1 0 0,0-1-1 0 0,-1 0 1 0 0,0 0-1 0 0,0 1 1 0 0,-1-1-1 0 0,1 0 1 0 0,-1 0-1 0 0,0 0 1 0 0,-4 6-1 0 0,-16 17-226 0 0,0-2-1 0 0,-1-1 1 0 0,-2-1-1 0 0,-1 0 1 0 0,-45 31-1 0 0,61-50 796 0 0,18-5-437 0 0,7-1-42 0 0,0 0 1 0 0,0-2 0 0 0,28-8-1 0 0,-24 6-63 0 0,-1 1 1 0 0,23-3-1 0 0,-1 2-43 0 0,-30 3 36 0 0,1 0 0 0 0,-1 0 0 0 0,1 2 0 0 0,-1-1 0 0 0,1 1 0 0 0,0 1 0 0 0,18 3 0 0 0,-26-3-17 0 0,-1 0 0 0 0,1 1 0 0 0,-1 0 1 0 0,1-1-1 0 0,-1 1 0 0 0,0 0 0 0 0,0 0 1 0 0,0 1-1 0 0,0-1 0 0 0,0 0 0 0 0,0 1 0 0 0,0-1 1 0 0,-1 1-1 0 0,1-1 0 0 0,-1 1 0 0 0,0 0 0 0 0,0 0 1 0 0,0-1-1 0 0,0 1 0 0 0,1 6 0 0 0,0 3 34 0 0,0 1-1 0 0,0 0 1 0 0,-1 19-1 0 0,0-28-57 0 0,-1-1 0 0 0,-1 1 0 0 0,1-1-1 0 0,0 1 1 0 0,-1 0 0 0 0,0-1 0 0 0,1 1-1 0 0,-1-1 1 0 0,-1 0 0 0 0,1 1 0 0 0,0-1-1 0 0,-1 0 1 0 0,0 0 0 0 0,0 0 0 0 0,0 0-1 0 0,0 0 1 0 0,0 0 0 0 0,-1 0 0 0 0,1-1-1 0 0,-1 1 1 0 0,1-1 0 0 0,-1 0 0 0 0,0 0-1 0 0,0 0 1 0 0,0 0 0 0 0,0 0 0 0 0,-1-1-1 0 0,-4 2 1 0 0,-35 17-387 0 0,-59 19 0 0 0,4-3-3299 0 0,79-28-1355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4.964"/>
    </inkml:context>
    <inkml:brush xml:id="br0">
      <inkml:brushProperty name="width" value="0.05" units="cm"/>
      <inkml:brushProperty name="height" value="0.05" units="cm"/>
    </inkml:brush>
  </inkml:definitions>
  <inkml:trace contextRef="#ctx0" brushRef="#br0">50 152 9226 0 0,'0'-8'34'0'0,"-1"0"1"0"0,-1-1-1 0 0,0 1 1 0 0,0 0-1 0 0,0 0 1 0 0,-1 0-1 0 0,-6-11 1 0 0,-5-17 2872 0 0,8-3 4892 0 0,3 52-7613 0 0,2 1 0 0 0,0-1 0 0 0,0 20 0 0 0,1-1 4 0 0,-2 0-238 0 0,1 0 0 0 0,8 61 1 0 0,-6-84 34 0 0,1 1 0 0 0,0-1 0 0 0,1 0 0 0 0,-1 0 0 0 0,2 0 1 0 0,-1 0-1 0 0,1-1 0 0 0,1 1 0 0 0,0-1 0 0 0,0 0 0 0 0,0-1 0 0 0,1 1 1 0 0,0-1-1 0 0,10 9 0 0 0,-13-13-4 0 0,1 0 0 0 0,-1-1 0 0 0,1 0 1 0 0,-1 0-1 0 0,1 0 0 0 0,0 0 0 0 0,0 0 0 0 0,0-1 1 0 0,0 0-1 0 0,0 0 0 0 0,0 0 0 0 0,0 0 1 0 0,0 0-1 0 0,0-1 0 0 0,0 0 0 0 0,1 0 0 0 0,-1 0 1 0 0,0 0-1 0 0,0-1 0 0 0,0 0 0 0 0,0 1 0 0 0,0-2 1 0 0,0 1-1 0 0,7-3 0 0 0,1-2 24 0 0,-1 0 1 0 0,-1-1-1 0 0,1 0 1 0 0,-1 0-1 0 0,0-1 0 0 0,16-18 1 0 0,-13 13 18 0 0,-1-1 1 0 0,0 0 0 0 0,-1 0 0 0 0,0-2-1 0 0,-2 1 1 0 0,0-1 0 0 0,0-1 0 0 0,-2 1-1 0 0,0-1 1 0 0,-1-1 0 0 0,-1 1 0 0 0,0-1-1 0 0,-1 0 1 0 0,-1 0 0 0 0,-1 0 0 0 0,0-30-1 0 0,-2 16 791 0 0,0 42-705 0 0,17 66-461 0 0,-11-54 356 0 0,-1 1 1 0 0,2 23-1 0 0,6 267-284 0 0,-13-305 288 0 0,0 0 1 0 0,-1-1-1 0 0,1 1 1 0 0,-2 0 0 0 0,1 0-1 0 0,-1-1 1 0 0,0 1-1 0 0,-1-1 1 0 0,0 1 0 0 0,0-1-1 0 0,0 0 1 0 0,-1 0-1 0 0,0-1 1 0 0,-1 1 0 0 0,1-1-1 0 0,-1 0 1 0 0,0 0-1 0 0,-10 9 1 0 0,3-7-79 0 0,0 0 0 0 0,0 0 0 0 0,0-1 1 0 0,-1-1-1 0 0,0 0 0 0 0,-1 0 0 0 0,1-2 0 0 0,-1 0 0 0 0,-18 3 0 0 0,-17 5-689 0 0,-25 6-5857 0 0,68-17 6035 0 0,-12 5-480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6.111"/>
    </inkml:context>
    <inkml:brush xml:id="br0">
      <inkml:brushProperty name="width" value="0.05" units="cm"/>
      <inkml:brushProperty name="height" value="0.05" units="cm"/>
    </inkml:brush>
  </inkml:definitions>
  <inkml:trace contextRef="#ctx0" brushRef="#br0">93 165 8418 0 0,'-9'-2'35'0'0,"1"-1"1"0"0,-1-1-1 0 0,1 1 1 0 0,0-1 0 0 0,0-1-1 0 0,-11-7 1 0 0,17 11 49 0 0,0 0 1 0 0,0-1 0 0 0,1 1 0 0 0,-1 0-1 0 0,1-1 1 0 0,0 1 0 0 0,-1-1 0 0 0,1 0-1 0 0,0 1 1 0 0,0-1 0 0 0,0 0 0 0 0,0 0-1 0 0,0 1 1 0 0,0-1 0 0 0,0 0-1 0 0,1 0 1 0 0,-1 0 0 0 0,1 0 0 0 0,-1 0-1 0 0,1 0 1 0 0,0 0 0 0 0,0 0 0 0 0,0 0-1 0 0,0 0 1 0 0,0-1 0 0 0,0 1 0 0 0,1 0-1 0 0,-1 0 1 0 0,1 0 0 0 0,-1 0-1 0 0,1 1 1 0 0,0-1 0 0 0,0 0 0 0 0,0 0-1 0 0,1-2 1 0 0,2-1 75 0 0,-1 2-1 0 0,1-1 1 0 0,0 0-1 0 0,0 1 1 0 0,0 0-1 0 0,0 0 1 0 0,1 0-1 0 0,-1 0 1 0 0,1 1-1 0 0,-1 0 1 0 0,1 0-1 0 0,6-2 1 0 0,62-15 1514 0 0,-67 18-1458 0 0,-1-1 0 0 0,1 2 0 0 0,-1-1 0 0 0,1 1 0 0 0,-1 0 0 0 0,1 0 0 0 0,0 0 0 0 0,5 2 0 0 0,-8-2-196 0 0,-1 1 0 0 0,0 0-1 0 0,-1 0 1 0 0,1 0-1 0 0,0 0 1 0 0,0 0 0 0 0,0 0-1 0 0,-1 0 1 0 0,1 1-1 0 0,0-1 1 0 0,-1 1-1 0 0,1-1 1 0 0,-1 1 0 0 0,0 0-1 0 0,1-1 1 0 0,-1 1-1 0 0,0 0 1 0 0,0 0 0 0 0,0 0-1 0 0,0 0 1 0 0,-1 0-1 0 0,1 0 1 0 0,0 3-1 0 0,3 14 101 0 0,-1 1-1 0 0,0 0 0 0 0,-2-1 0 0 0,0 1 1 0 0,-1 0-1 0 0,-4 25 0 0 0,2-33-350 0 0,0 0 0 0 0,-1-1 0 0 0,-1 1 0 0 0,0-1 0 0 0,0 0 0 0 0,-1 0-1 0 0,-1-1 1 0 0,0 1 0 0 0,-9 11 0 0 0,-7 8-562 0 0,-43 45 0 0 0,61-71 633 0 0,-4 8 923 0 0,27-11 48 0 0,-19-1-817 0 0,54-1-5074 0 0,103-18-1 0 0,-122 13 4037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6.530"/>
    </inkml:context>
    <inkml:brush xml:id="br0">
      <inkml:brushProperty name="width" value="0.05" units="cm"/>
      <inkml:brushProperty name="height" value="0.05" units="cm"/>
    </inkml:brush>
  </inkml:definitions>
  <inkml:trace contextRef="#ctx0" brushRef="#br0">6 99 11178 0 0,'-1'-2'14'0'0,"0"-1"0"0"0,0 1 0 0 0,0 0-1 0 0,1-1 1 0 0,-1 1 0 0 0,1-1-1 0 0,-1 0 1 0 0,1 1 0 0 0,0-1-1 0 0,0 1 1 0 0,0-1 0 0 0,1 1 0 0 0,-1-1-1 0 0,0 1 1 0 0,1-1 0 0 0,0 1-1 0 0,0-1 1 0 0,0 1 0 0 0,0 0 0 0 0,0-1-1 0 0,0 1 1 0 0,0 0 0 0 0,1 0-1 0 0,-1 0 1 0 0,1 0 0 0 0,-1 0-1 0 0,1 0 1 0 0,0 0 0 0 0,0 1 0 0 0,0-1-1 0 0,0 1 1 0 0,3-2 0 0 0,4-1 344 0 0,0 0 0 0 0,0 1 0 0 0,0 0 0 0 0,0 1 0 0 0,1 0 0 0 0,-1 0 0 0 0,13 0 0 0 0,-19 1-248 0 0,1 1 0 0 0,-1 0-1 0 0,0 0 1 0 0,1 0 0 0 0,-1 0 0 0 0,0 0-1 0 0,1 0 1 0 0,-1 1 0 0 0,0 0-1 0 0,1 0 1 0 0,-1 0 0 0 0,0 0 0 0 0,0 0-1 0 0,0 0 1 0 0,5 4 0 0 0,-5-2-74 0 0,-1-1 1 0 0,1 1-1 0 0,-1 0 1 0 0,0 0-1 0 0,0 0 1 0 0,0 0-1 0 0,-1 0 1 0 0,1 0-1 0 0,-1 1 1 0 0,1-1-1 0 0,-1 0 1 0 0,0 1-1 0 0,-1-1 1 0 0,2 7-1 0 0,0 3 9 0 0,-1 0 0 0 0,0 0 0 0 0,-1 1 0 0 0,-1-1 0 0 0,0 0 0 0 0,0 0 0 0 0,-2-1 0 0 0,1 1 0 0 0,-2 0 0 0 0,1-1 0 0 0,-11 22 0 0 0,2-10-428 0 0,-1 1 0 0 0,-2-2-1 0 0,0 0 1 0 0,-29 32 0 0 0,39-50 416 0 0,1 1 0 0 0,-1-1-1 0 0,1 1 1 0 0,0 0 0 0 0,0 1 0 0 0,1-1-1 0 0,0 0 1 0 0,0 1 0 0 0,0 0 0 0 0,1 0 0 0 0,-2 7-1 0 0,34-13-41 0 0,77-7-2693 0 0,-60-2-887 0 0,-5-1 867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6.738"/>
    </inkml:context>
    <inkml:brush xml:id="br0">
      <inkml:brushProperty name="width" value="0.05" units="cm"/>
      <inkml:brushProperty name="height" value="0.05" units="cm"/>
    </inkml:brush>
  </inkml:definitions>
  <inkml:trace contextRef="#ctx0" brushRef="#br0">42 31 6745 0 0,'0'-3'-933'0'0,"-1"-25"8263"0"0,0 39-6598 0 0,-13 132 1982 0 0,-7 74-4151 0 0,21-212 1177 0 0,-2 9-255 0 0,0 0 1 0 0,1 0-1 0 0,1 1 1 0 0,3 22 0 0 0,0-29-2970 0 0,3-1 874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0:16.929"/>
    </inkml:context>
    <inkml:brush xml:id="br0">
      <inkml:brushProperty name="width" value="0.05" units="cm"/>
      <inkml:brushProperty name="height" value="0.05" units="cm"/>
    </inkml:brush>
  </inkml:definitions>
  <inkml:trace contextRef="#ctx0" brushRef="#br0">20 75 8106 0 0,'0'-2'43'0'0,"0"1"-1"0"0,0-1 1 0 0,0 0 0 0 0,0 0 0 0 0,0 0 0 0 0,0 0 0 0 0,1 1 0 0 0,-1-1 0 0 0,1 0-1 0 0,-1 0 1 0 0,1 1 0 0 0,0-1 0 0 0,0 0 0 0 0,-1 1 0 0 0,1-1 0 0 0,0 1-1 0 0,0-1 1 0 0,2-1 0 0 0,0 1 281 0 0,-1 1-1 0 0,1-1 1 0 0,0 1 0 0 0,0-1-1 0 0,1 1 1 0 0,-1 0 0 0 0,0 0-1 0 0,4-1 1 0 0,-1 1-85 0 0,26-7 478 0 0,1 2 1 0 0,-1 1-1 0 0,42-1 1 0 0,39 4-8814 0 0,-94 2 5699 0 0,-10 0 509 0 0</inkml:trace>
  <inkml:trace contextRef="#ctx0" brushRef="#br0" timeOffset="1">44 306 13627 0 0,'-19'9'0'0'0,"8"0"-8"0"0,3-3 0 0 0,4-4 0 0 0,3 1 0 0 0,1 0 0 0 0,16-3 1040 0 0,5 0-272 0 0,8 0-144 0 0,12 0-592 0 0,2 0 8 0 0,5 0 569 0 0,2 0-2938 0 0,3 0 1617 0 0,3 0 584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20.145"/>
    </inkml:context>
    <inkml:brush xml:id="br0">
      <inkml:brushProperty name="width" value="0.05" units="cm"/>
      <inkml:brushProperty name="height" value="0.05" units="cm"/>
    </inkml:brush>
  </inkml:definitions>
  <inkml:trace contextRef="#ctx0" brushRef="#br0">31 61 5137 0 0,'-11'-13'-1383'0'0,"-4"-20"9336"0"0,11 19-88 0 0,12 36-6593 0 0,-3-1-1104 0 0,-1 1-1 0 0,0 0 1 0 0,-2 0 0 0 0,-1 0-1 0 0,-1 28 1 0 0,3 44 35 0 0,0-70-251 0 0,10 43 1 0 0,-11-58 44 0 0,1-1 1 0 0,0 0 0 0 0,1 1-1 0 0,0-1 1 0 0,0-1 0 0 0,1 1-1 0 0,0 0 1 0 0,7 7 0 0 0,-10-13 8 0 0,0 0 0 0 0,0-1 1 0 0,0 1-1 0 0,1-1 0 0 0,-1 0 1 0 0,1 1-1 0 0,-1-1 0 0 0,1 0 1 0 0,-1 0-1 0 0,1-1 0 0 0,0 1 1 0 0,-1 0-1 0 0,1-1 0 0 0,0 0 1 0 0,0 1-1 0 0,-1-1 0 0 0,1 0 1 0 0,0-1-1 0 0,0 1 0 0 0,-1 0 1 0 0,1-1-1 0 0,0 1 0 0 0,-1-1 1 0 0,1 0-1 0 0,0 0 0 0 0,-1 0 1 0 0,1 0-1 0 0,-1-1 0 0 0,0 1 1 0 0,1-1-1 0 0,-1 1 0 0 0,0-1 1 0 0,0 0-1 0 0,0 0 0 0 0,3-3 1 0 0,42-83 825 0 0,-39 68-613 0 0,2 1 1 0 0,0 0 0 0 0,2 0-1 0 0,0 1 1 0 0,1 0 0 0 0,18-19 0 0 0,-30 36-216 0 0,0 0 0 0 0,0-1-1 0 0,1 1 1 0 0,-1 0 0 0 0,0 0 0 0 0,1 0 0 0 0,-1 0 0 0 0,1 0 0 0 0,-1 1 0 0 0,1-1 0 0 0,0 0 0 0 0,-1 1 0 0 0,1-1 0 0 0,0 1 0 0 0,-1-1 0 0 0,1 1 0 0 0,0 0 0 0 0,0 0 0 0 0,-1 0 0 0 0,1 0 0 0 0,0 0 0 0 0,0 0 0 0 0,-1 0 0 0 0,1 0 0 0 0,2 2 0 0 0,-1-1 10 0 0,-1 0 0 0 0,1 1 1 0 0,-1 0-1 0 0,0-1 0 0 0,1 1 1 0 0,-1 0-1 0 0,0 0 0 0 0,0 0 0 0 0,0 0 1 0 0,-1 1-1 0 0,1-1 0 0 0,0 0 0 0 0,-1 1 1 0 0,2 3-1 0 0,11 21-193 0 0,1 0 0 0 0,1-1 0 0 0,1-1 0 0 0,33 38 0 0 0,-35-49 49 0 0,0 1 0 0 0,1-2 0 0 0,0 0 0 0 0,1-1 0 0 0,0-1 0 0 0,1 0 0 0 0,33 14 0 0 0,-47-24 133 0 0,-1 1 1 0 0,1-1-1 0 0,0 0 0 0 0,0 0 1 0 0,0-1-1 0 0,0 1 1 0 0,0-1-1 0 0,0 0 0 0 0,8-1 1 0 0,-11 1 13 0 0,1 0 1 0 0,0-1 0 0 0,-1 1-1 0 0,1 0 1 0 0,0-1-1 0 0,-1 1 1 0 0,1-1-1 0 0,-1 0 1 0 0,1 1 0 0 0,-1-1-1 0 0,1 0 1 0 0,-1 0-1 0 0,0 0 1 0 0,1 0 0 0 0,-1 0-1 0 0,0-1 1 0 0,0 1-1 0 0,1 0 1 0 0,-1 0 0 0 0,0-1-1 0 0,0 1 1 0 0,-1-1-1 0 0,2-2 1 0 0,6-23-13 0 0,-2-1 0 0 0,0 0 1 0 0,2-53-1 0 0,-7 58-482 0 0,0 0 0 0 0,2 0 0 0 0,1 1 0 0 0,1-1 0 0 0,1 1 0 0 0,16-41 0 0 0,-7 40-2343 0 0,-13 21 2006 0 0,0-1-1 0 0,1 1 1 0 0,-1 0-1 0 0,1 0 1 0 0,-1 0-1 0 0,1 0 1 0 0,0 1-1 0 0,-1-1 1 0 0,1 1 0 0 0,0-1-1 0 0,4 0 1 0 0,13-4-1311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20.599"/>
    </inkml:context>
    <inkml:brush xml:id="br0">
      <inkml:brushProperty name="width" value="0.05" units="cm"/>
      <inkml:brushProperty name="height" value="0.05" units="cm"/>
    </inkml:brush>
  </inkml:definitions>
  <inkml:trace contextRef="#ctx0" brushRef="#br0">26 0 15027 0 0,'-2'0'1'0'0,"1"1"0"0"0,0-1 0 0 0,0 0 0 0 0,0 0 1 0 0,0 1-1 0 0,0-1 0 0 0,-1 1 0 0 0,1-1 0 0 0,0 1 0 0 0,0-1 0 0 0,0 1 0 0 0,0 0 0 0 0,0-1 0 0 0,0 1 0 0 0,1 0 0 0 0,-1 0 0 0 0,0 0 0 0 0,0-1 0 0 0,0 1 0 0 0,1 0 0 0 0,-1 0 1 0 0,0 0-1 0 0,1 0 0 0 0,-1 1 0 0 0,1-1 0 0 0,-1 0 0 0 0,1 0 0 0 0,0 0 0 0 0,0 0 0 0 0,-1 0 0 0 0,1 1 0 0 0,0-1 0 0 0,0 2 0 0 0,0 51 1738 0 0,2-33-458 0 0,5 151 1447 0 0,0 1-6370 0 0,-7-172 3451 0 0,0 0 0 0 0,0 0 1 0 0,0 0-1 0 0,0 0 0 0 0,0 0 0 0 0,0 0 1 0 0,0 0-1 0 0,1 0 0 0 0,-1 0 0 0 0,0 0 1 0 0,1-1-1 0 0,-1 1 0 0 0,0 0 0 0 0,1 0 1 0 0,-1 0-1 0 0,1 0 0 0 0,0-1 0 0 0,-1 1 1 0 0,1 0-1 0 0,0 0 0 0 0,-1-1 0 0 0,1 1 0 0 0,1 0 1 0 0,2 0-662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20.988"/>
    </inkml:context>
    <inkml:brush xml:id="br0">
      <inkml:brushProperty name="width" value="0.05" units="cm"/>
      <inkml:brushProperty name="height" value="0.05" units="cm"/>
    </inkml:brush>
  </inkml:definitions>
  <inkml:trace contextRef="#ctx0" brushRef="#br0">45 1 19988 0 0,'-2'0'-1'0'0,"1"-1"0"0"0,-1 1-1 0 0,1 0 1 0 0,-1 0 0 0 0,0 0 0 0 0,1 1-1 0 0,-1-1 1 0 0,1 0 0 0 0,-1 1 0 0 0,0-1-1 0 0,1 1 1 0 0,-1-1 0 0 0,1 1 0 0 0,-1 0-1 0 0,1-1 1 0 0,0 1 0 0 0,-1 0 0 0 0,1 0-1 0 0,0 0 1 0 0,0 0 0 0 0,-1 0-1 0 0,1 0 1 0 0,-1 2 0 0 0,1 1 20 0 0,-1 0 0 0 0,1 1 0 0 0,-1-1 0 0 0,2 1 0 0 0,-1-1 0 0 0,0 1 0 0 0,1 7 0 0 0,-1 13 469 0 0,2 1 0 0 0,1 0 1 0 0,1-1-1 0 0,2 1 1 0 0,12 42-1 0 0,-8-31-567 0 0,9 62 0 0 0,-17-86-409 0 0,1 1-1 0 0,0-1 1 0 0,7 24-1 0 0,1-11-707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2.646"/>
    </inkml:context>
    <inkml:brush xml:id="br0">
      <inkml:brushProperty name="width" value="0.05" units="cm"/>
      <inkml:brushProperty name="height" value="0.05" units="cm"/>
    </inkml:brush>
  </inkml:definitions>
  <inkml:trace contextRef="#ctx0" brushRef="#br0">1 89 8122 0 0,'-1'-13'-598'0'0,"3"-20"3865"0"0,-2 32-3147 0 0,0 0 0 0 0,1 0 0 0 0,-1-1 0 0 0,1 1 0 0 0,-1 0 0 0 0,1 0 1 0 0,0 0-1 0 0,-1 0 0 0 0,1 0 0 0 0,0 0 0 0 0,0 0 0 0 0,-1 0 0 0 0,1 0 0 0 0,0 1 1 0 0,0-1-1 0 0,0 0 0 0 0,0 0 0 0 0,0 1 0 0 0,0-1 0 0 0,1 1 0 0 0,-1-1 0 0 0,0 1 0 0 0,1-1 1 0 0,17-5 441 0 0,0 2 0 0 0,-1 0 0 0 0,1 1 0 0 0,1 0 0 0 0,-1 2 0 0 0,0 0 0 0 0,28 4-1 0 0,-40-3-563 0 0,-1 1-1 0 0,0 0 1 0 0,0 0-1 0 0,-1 1 1 0 0,1 0-1 0 0,0 0 0 0 0,0 0 1 0 0,-1 1-1 0 0,1 0 1 0 0,-1 0-1 0 0,0 0 1 0 0,0 0-1 0 0,0 1 0 0 0,0 0 1 0 0,-1 0-1 0 0,0 1 1 0 0,0-1-1 0 0,0 1 0 0 0,0 0 1 0 0,0 0-1 0 0,-1 0 1 0 0,0 0-1 0 0,0 0 1 0 0,-1 1-1 0 0,1 0 0 0 0,-1-1 1 0 0,2 9-1 0 0,-2-3-77 0 0,0 0 1 0 0,-1-1-1 0 0,0 1 0 0 0,-1 0 0 0 0,0 0 0 0 0,0 0 0 0 0,-1 0 1 0 0,-1-1-1 0 0,0 1 0 0 0,0 0 0 0 0,-1-1 0 0 0,0 1 0 0 0,-8 15 1 0 0,-5 5-37 0 0,-2-1 0 0 0,-40 53 0 0 0,22-33 369 0 0,111-131 2696 0 0,-41 36-2841 0 0,-3-2 0 0 0,-1 0 1 0 0,37-86-1 0 0,-56 111 23 0 0,-7 16-4 0 0,-1 0 0 0 0,0 0 1 0 0,0-1-1 0 0,-1 0 0 0 0,0 1 0 0 0,0-1 1 0 0,0 0-1 0 0,0-11 0 0 0,-2 17 241 0 0,-3 11-120 0 0,-7 20-376 0 0,2 1 0 0 0,1-1-1 0 0,2 1 1 0 0,1 0-1 0 0,1 0 1 0 0,2 54 0 0 0,2-78 68 0 0,1-1 1 0 0,-1 0-1 0 0,1 1 1 0 0,0-1-1 0 0,1 0 1 0 0,0 0-1 0 0,0-1 1 0 0,0 1-1 0 0,0 0 1 0 0,1-1-1 0 0,0 0 1 0 0,0 0 0 0 0,0 0-1 0 0,1 0 1 0 0,0-1-1 0 0,0 0 1 0 0,7 5-1 0 0,11 7-339 0 0,0-1-1 0 0,43 20 1 0 0,-45-25-2540 0 0,2-1 0 0 0,40 11 1 0 0,-39-16 1756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3.081"/>
    </inkml:context>
    <inkml:brush xml:id="br0">
      <inkml:brushProperty name="width" value="0.05" units="cm"/>
      <inkml:brushProperty name="height" value="0.05" units="cm"/>
    </inkml:brush>
  </inkml:definitions>
  <inkml:trace contextRef="#ctx0" brushRef="#br0">9 9 9370 0 0,'2'-8'649'0'0,"2"14"830"0"0,1 16 1157 0 0,-14 129 1227 0 0,-1 1-1850 0 0,9-114-2182 0 0,1 34-674 0 0,1-66 15 0 0,0 0 0 0 0,0 0 0 0 0,0 0-1 0 0,1 0 1 0 0,-1 0 0 0 0,2 0 0 0 0,-1 0 0 0 0,6 10 0 0 0,-7-15 643 0 0,0 1 0 0 0,0-1 0 0 0,0 0 0 0 0,0 0-1 0 0,1 0 1 0 0,-1 0 0 0 0,0 0 0 0 0,0 0 0 0 0,1 0 0 0 0,-1 0-1 0 0,3 1 1 0 0,3 0-744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3.498"/>
    </inkml:context>
    <inkml:brush xml:id="br0">
      <inkml:brushProperty name="width" value="0.05" units="cm"/>
      <inkml:brushProperty name="height" value="0.05" units="cm"/>
    </inkml:brush>
  </inkml:definitions>
  <inkml:trace contextRef="#ctx0" brushRef="#br0">37 0 7826 0 0,'0'6'5436'0'0,"-2"35"-153"0"0,-6 36-3560 0 0,-2-24-1129 0 0,2 0 1 0 0,3 0-1 0 0,2 98 0 0 0,4-146-890 0 0,0 1 0 0 0,0-1 0 0 0,0 0 0 0 0,1 1 1 0 0,0-1-1 0 0,0 0 0 0 0,0 0 0 0 0,1 0 0 0 0,-1-1 0 0 0,1 1 1 0 0,1 0-1 0 0,-1-1 0 0 0,0 0 0 0 0,1 0 0 0 0,0 0 0 0 0,0 0 1 0 0,8 5-1 0 0,12 5-5478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3.855"/>
    </inkml:context>
    <inkml:brush xml:id="br0">
      <inkml:brushProperty name="width" value="0.05" units="cm"/>
      <inkml:brushProperty name="height" value="0.05" units="cm"/>
    </inkml:brush>
  </inkml:definitions>
  <inkml:trace contextRef="#ctx0" brushRef="#br0">0 354 10658 0 0,'0'-42'2418'0'0,"33"41"420"0"0,55 2-1331 0 0,111-2-219 0 0,0-14-4814 0 0,-165 10-1011 0 0,59-15-1 0 0,-82 15 3823 0 0</inkml:trace>
  <inkml:trace contextRef="#ctx0" brushRef="#br0" timeOffset="1">450 18 15235 0 0,'0'-1'-10'0'0,"0"0"1"0"0,0 0-1 0 0,-1 0 0 0 0,1 1 0 0 0,0-1 0 0 0,-1 0 0 0 0,1 0 1 0 0,0 0-1 0 0,-1 0 0 0 0,0 1 0 0 0,1-1 0 0 0,-1 0 0 0 0,1 0 1 0 0,-1 1-1 0 0,0-1 0 0 0,1 0 0 0 0,-1 1 0 0 0,0-1 0 0 0,0 1 0 0 0,0-1 1 0 0,1 1-1 0 0,-1 0 0 0 0,0-1 0 0 0,-2 0 0 0 0,3 2 70 0 0,-1-1-1 0 0,0 0 1 0 0,0 1-1 0 0,0-1 1 0 0,0 1 0 0 0,0-1-1 0 0,1 1 1 0 0,-1-1-1 0 0,0 1 1 0 0,1 0-1 0 0,-1-1 1 0 0,0 1-1 0 0,1 0 1 0 0,-1-1-1 0 0,0 1 1 0 0,1 0 0 0 0,0 0-1 0 0,-1 0 1 0 0,0 1-1 0 0,-3 6 639 0 0,1 0 0 0 0,0 0 0 0 0,0 0 0 0 0,-1 10 0 0 0,-5 38 229 0 0,3 0 1 0 0,2 107-1 0 0,15 22-2352 0 0,-5-143 1189 0 0,3-5 193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6.215"/>
    </inkml:context>
    <inkml:brush xml:id="br0">
      <inkml:brushProperty name="width" value="0.05" units="cm"/>
      <inkml:brushProperty name="height" value="0.05" units="cm"/>
    </inkml:brush>
  </inkml:definitions>
  <inkml:trace contextRef="#ctx0" brushRef="#br0">31 108 9218 0 0,'-11'-29'-247'0'0,"-9"9"12036"0"0,21 56-10960 0 0,17 119 3 0 0,-6-79-783 0 0,-11-62-79 0 0,1-1 0 0 0,1 0-1 0 0,0 0 1 0 0,1 0 0 0 0,1-1-1 0 0,0 1 1 0 0,0-1 0 0 0,11 17-1 0 0,-13-24 27 0 0,0-1 0 0 0,1 0 0 0 0,-1 0 0 0 0,1 0-1 0 0,0 0 1 0 0,0-1 0 0 0,0 0 0 0 0,0 1 0 0 0,0-2-1 0 0,1 1 1 0 0,0 0 0 0 0,-1-1 0 0 0,1 0 0 0 0,0 0-1 0 0,0 0 1 0 0,0-1 0 0 0,1 1 0 0 0,-1-1 0 0 0,0 0-1 0 0,0-1 1 0 0,1 1 0 0 0,-1-1 0 0 0,11-1 0 0 0,-14 0 17 0 0,1 0 0 0 0,0 0-1 0 0,-1 0 1 0 0,1 0 0 0 0,-1 0 0 0 0,1 0 0 0 0,-1-1 0 0 0,0 1 0 0 0,0-1 0 0 0,1 0 0 0 0,-1 0 0 0 0,0 0 0 0 0,-1 0-1 0 0,1 0 1 0 0,2-2 0 0 0,25-39 409 0 0,-25 35-397 0 0,46-94 728 0 0,0 1-217 0 0,-44 90-482 0 0,1 1 1 0 0,1 0-1 0 0,0 0 0 0 0,0 0 0 0 0,0 1 0 0 0,19-14 1 0 0,-23 20-41 0 0,-1 0 0 0 0,1 0 0 0 0,0 1 0 0 0,1 0 0 0 0,-1 0 0 0 0,0 0 0 0 0,1 0 0 0 0,-1 1 0 0 0,1 0 0 0 0,8-2 0 0 0,-11 3-11 0 0,0 0-1 0 0,0 0 0 0 0,-1 0 1 0 0,1 0-1 0 0,0 1 0 0 0,0-1 1 0 0,0 0-1 0 0,0 1 0 0 0,0-1 1 0 0,0 1-1 0 0,0 0 0 0 0,-1 0 1 0 0,1-1-1 0 0,0 1 0 0 0,0 0 0 0 0,-1 1 1 0 0,1-1-1 0 0,-1 0 0 0 0,1 0 1 0 0,-1 1-1 0 0,0-1 0 0 0,1 1 1 0 0,-1-1-1 0 0,0 1 0 0 0,0-1 1 0 0,1 4-1 0 0,9 16 24 0 0,64 110-929 0 0,-64-116 784 0 0,0 0-1 0 0,0-1 1 0 0,2 0-1 0 0,0-1 0 0 0,0 0 1 0 0,18 12-1 0 0,-26-21 90 0 0,0-2-1 0 0,-1 1 1 0 0,1 0-1 0 0,0-1 1 0 0,1 0 0 0 0,9 3-1 0 0,-14-5 35 0 0,0 1 1 0 0,0-1-1 0 0,1 0 1 0 0,-1 1-1 0 0,0-1 0 0 0,0 0 1 0 0,1 0-1 0 0,-1 0 0 0 0,0 0 1 0 0,0 0-1 0 0,1-1 0 0 0,-1 1 1 0 0,0 0-1 0 0,0-1 0 0 0,1 1 1 0 0,-1 0-1 0 0,0-1 0 0 0,0 1 1 0 0,0-1-1 0 0,0 0 0 0 0,1 1 1 0 0,-1-1-1 0 0,0 0 0 0 0,0 0 1 0 0,-1 0-1 0 0,1 0 0 0 0,0 0 1 0 0,0 0-1 0 0,0 0 0 0 0,-1 0 1 0 0,1 0-1 0 0,0 0 0 0 0,-1 0 1 0 0,2-2-1 0 0,3-19-85 0 0,0 0-1 0 0,-2 0 1 0 0,0 0 0 0 0,-1-36-1 0 0,1 3-422 0 0,0 16 153 0 0,-2 7-227 0 0,2 1 1 0 0,11-48 0 0 0,-14 77 241 0 0,0 0 1 0 0,0 1-1 0 0,0-1 0 0 0,1 1 1 0 0,-1-1-1 0 0,1 1 1 0 0,-1-1-1 0 0,1 1 0 0 0,0-1 1 0 0,-1 1-1 0 0,1 0 0 0 0,0-1 1 0 0,0 1-1 0 0,0 0 1 0 0,0-1-1 0 0,0 1 0 0 0,0 0 1 0 0,1 0-1 0 0,-1 0 0 0 0,0 0 1 0 0,1 0-1 0 0,-1 0 0 0 0,0 1 1 0 0,1-1-1 0 0,-1 0 1 0 0,3 0-1 0 0,2 1-3972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6.650"/>
    </inkml:context>
    <inkml:brush xml:id="br0">
      <inkml:brushProperty name="width" value="0.05" units="cm"/>
      <inkml:brushProperty name="height" value="0.05" units="cm"/>
    </inkml:brush>
  </inkml:definitions>
  <inkml:trace contextRef="#ctx0" brushRef="#br0">16 1 16075 0 0,'0'0'-3'0'0,"-1"0"0"0"0,1-1 0 0 0,-1 1-1 0 0,0 0 1 0 0,1 0 0 0 0,-1 0 0 0 0,1 0-1 0 0,-1 0 1 0 0,1 1 0 0 0,-1-1 0 0 0,1 0-1 0 0,-1 0 1 0 0,1 0 0 0 0,-1 0 0 0 0,0 1-1 0 0,1-1 1 0 0,0 0 0 0 0,-1 0 0 0 0,1 1-1 0 0,-1-1 1 0 0,1 0 0 0 0,-1 1 0 0 0,1-1-1 0 0,0 1 1 0 0,-1-1 0 0 0,1 0 0 0 0,-1 1-1 0 0,1-1 1 0 0,0 1 0 0 0,0-1 0 0 0,-1 1-1 0 0,1-1 1 0 0,0 1 0 0 0,0-1 0 0 0,0 1-1 0 0,0-1 1 0 0,-1 1 0 0 0,1-1 0 0 0,0 1-1 0 0,0 0 1 0 0,0-1 0 0 0,0 1 0 0 0,0-1-1 0 0,0 1 1 0 0,0-1 0 0 0,1 1 0 0 0,-1-1-1 0 0,0 1 1 0 0,0-1 0 0 0,0 1 0 0 0,1 0-1 0 0,-1 3 16 0 0,0 44 1512 0 0,2 127 1147 0 0,7-59-7083 0 0,-8-113 4033 0 0,-1-1 1 0 0,1 1 0 0 0,-1-1-1 0 0,1 1 1 0 0,0-1-1 0 0,0 1 1 0 0,0-1 0 0 0,0 0-1 0 0,0 1 1 0 0,2 2-1 0 0,4 1-253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47.140"/>
    </inkml:context>
    <inkml:brush xml:id="br0">
      <inkml:brushProperty name="width" value="0.05" units="cm"/>
      <inkml:brushProperty name="height" value="0.05" units="cm"/>
    </inkml:brush>
  </inkml:definitions>
  <inkml:trace contextRef="#ctx0" brushRef="#br0">22 105 7386 0 0,'15'-14'546'0'0,"0"2"1"0"0,0 0 0 0 0,2 0 0 0 0,-1 2-1 0 0,32-16 1 0 0,-38 22 43 0 0,0 1-1 0 0,0 0 0 0 0,0 0 1 0 0,1 1-1 0 0,0 1 0 0 0,-1 0 0 0 0,1 0 1 0 0,19 2-1 0 0,-28-1-544 0 0,-1 0 0 0 0,0 1 0 0 0,0 0 0 0 0,0-1 0 0 0,0 1 0 0 0,0 0 0 0 0,0-1 0 0 0,0 1 0 0 0,0 0 0 0 0,0 0 0 0 0,-1 0 0 0 0,1 0 0 0 0,0 0 0 0 0,0 0 0 0 0,-1 0-1 0 0,1 0 1 0 0,-1 0 0 0 0,1 0 0 0 0,-1 0 0 0 0,1 0 0 0 0,-1 1 0 0 0,0-1 0 0 0,1 0 0 0 0,-1 0 0 0 0,0 0 0 0 0,0 1 0 0 0,0 1 0 0 0,2 43 630 0 0,-2-36-890 0 0,-1-3 198 0 0,0 1 1 0 0,-1-1-1 0 0,1 1 1 0 0,-1-1-1 0 0,-1 0 0 0 0,1 0 1 0 0,-1 0-1 0 0,-1 0 0 0 0,1 0 1 0 0,-1-1-1 0 0,0 1 0 0 0,-1-1 1 0 0,-9 11-1 0 0,-10 8 304 0 0,-47 40-1 0 0,40-39 128 0 0,-1 1 262 0 0,19-17-394 0 0,-1 1 0 0 0,2 1 1 0 0,-15 16-1 0 0,26-27-278 0 0,0-1 0 0 0,1 1 0 0 0,-1-1 0 0 0,1 1 0 0 0,-1 0 0 0 0,0-1-1 0 0,1 1 1 0 0,-1 0 0 0 0,1 0 0 0 0,-1 0 0 0 0,1-1 0 0 0,0 1 0 0 0,-1 0 0 0 0,1 0-1 0 0,0 0 1 0 0,0 0 0 0 0,-1 0 0 0 0,1 0 0 0 0,0-1 0 0 0,0 1 0 0 0,0 0 0 0 0,0 0-1 0 0,0 0 1 0 0,0 0 0 0 0,1 0 0 0 0,-1 0 0 0 0,0 0 0 0 0,0 0 0 0 0,1-1 0 0 0,-1 1-1 0 0,0 0 1 0 0,1 0 0 0 0,-1 0 0 0 0,1 0 0 0 0,-1-1 0 0 0,1 1 0 0 0,-1 0 0 0 0,1-1-1 0 0,0 1 1 0 0,-1 0 0 0 0,1-1 0 0 0,0 1 0 0 0,-1-1 0 0 0,1 1 0 0 0,0-1-1 0 0,0 1 1 0 0,0-1 0 0 0,0 0 0 0 0,-1 1 0 0 0,1-1 0 0 0,0 0 0 0 0,0 1 0 0 0,0-1-1 0 0,0 0 1 0 0,0 0 0 0 0,0 0 0 0 0,1 0 0 0 0,9 2-44 0 0,0-1 0 0 0,1 0 0 0 0,17-1 0 0 0,-20-1 54 0 0,37 2-1069 0 0,0-3-1 0 0,89-16 1 0 0,-82 9-187 0 0,-17 4-2657 0 0,-10 2 1169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7.005"/>
    </inkml:context>
    <inkml:brush xml:id="br0">
      <inkml:brushProperty name="width" value="0.05" units="cm"/>
      <inkml:brushProperty name="height" value="0.05" units="cm"/>
    </inkml:brush>
  </inkml:definitions>
  <inkml:trace contextRef="#ctx0" brushRef="#br0">0 49 13091 0 0,'1'-1'-4'0'0,"-1"-1"1"0"0,0 0-1 0 0,1 1 0 0 0,0-1 1 0 0,-1 1-1 0 0,1-1 1 0 0,0 1-1 0 0,-1-1 0 0 0,1 1 1 0 0,0 0-1 0 0,0-1 1 0 0,0 1-1 0 0,1 0 1 0 0,-1 0-1 0 0,0 0 0 0 0,0 0 1 0 0,0 0-1 0 0,1 0 1 0 0,-1 0-1 0 0,1 0 0 0 0,-1 0 1 0 0,1 1-1 0 0,-1-1 1 0 0,1 0-1 0 0,-1 1 0 0 0,1-1 1 0 0,2 1-1 0 0,49-10 1297 0 0,-50 10-1001 0 0,15-2 695 0 0,-1-1 30 0 0,0 1 0 0 0,0 1-1 0 0,0 1 1 0 0,25 3 0 0 0,-39-2-979 0 0,0-1 1 0 0,0 1-1 0 0,0 0 1 0 0,0 1-1 0 0,0-1 0 0 0,-1 0 1 0 0,1 1-1 0 0,0 0 1 0 0,-1-1-1 0 0,1 1 1 0 0,-1 0-1 0 0,0 0 1 0 0,0 1-1 0 0,0-1 1 0 0,0 0-1 0 0,0 1 0 0 0,0-1 1 0 0,-1 1-1 0 0,1 0 1 0 0,-1-1-1 0 0,1 1 1 0 0,-1 0-1 0 0,0 0 1 0 0,0 0-1 0 0,0 5 1 0 0,2 7 51 0 0,-1 0 1 0 0,0 0 0 0 0,-2 29-1 0 0,0-29-21 0 0,0-5-69 0 0,-1 0 0 0 0,-1 0 1 0 0,1-1-1 0 0,-1 1 1 0 0,-1 0-1 0 0,0-1 0 0 0,0 1 1 0 0,-1-1-1 0 0,0 0 0 0 0,-1-1 1 0 0,-8 13-1 0 0,-7 6-153 0 0,-1 0 0 0 0,-25 24 0 0 0,-16 20 58 0 0,62-71 121 0 0,-1 0-1 0 0,1 0 0 0 0,0 1 1 0 0,0-1-1 0 0,-1 0 1 0 0,1 0-1 0 0,0 1 0 0 0,0-1 1 0 0,0 0-1 0 0,-1 1 1 0 0,1-1-1 0 0,0 1 0 0 0,0-1 1 0 0,0 0-1 0 0,0 1 1 0 0,0-1-1 0 0,0 0 0 0 0,0 1 1 0 0,0-1-1 0 0,0 1 0 0 0,0-1 1 0 0,0 0-1 0 0,0 1 1 0 0,0-1-1 0 0,0 1 0 0 0,0-1 1 0 0,0 0-1 0 0,0 1 1 0 0,0-1-1 0 0,0 0 0 0 0,1 1 1 0 0,-1-1-1 0 0,0 0 1 0 0,0 1-1 0 0,1-1 0 0 0,16 6 386 0 0,36-6-296 0 0,-34-1-32 0 0,62 0-2079 0 0,2-4-3469 0 0,-50 3 4023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8.950"/>
    </inkml:context>
    <inkml:brush xml:id="br0">
      <inkml:brushProperty name="width" value="0.05" units="cm"/>
      <inkml:brushProperty name="height" value="0.05" units="cm"/>
    </inkml:brush>
  </inkml:definitions>
  <inkml:trace contextRef="#ctx0" brushRef="#br0">101 127 8978 0 0,'-9'0'53'0'0,"3"0"145"0"0,-1 1 0 0 0,1-1 0 0 0,0 0 0 0 0,-1-1 0 0 0,1 0-1 0 0,0 0 1 0 0,0 0 0 0 0,0 0 0 0 0,0-1 0 0 0,0 0 0 0 0,0-1 0 0 0,-6-3 0 0 0,11 5-63 0 0,0 0 0 0 0,1 0 0 0 0,-1 0 1 0 0,1 0-1 0 0,-1 0 0 0 0,1 0 0 0 0,-1-1 0 0 0,1 1 1 0 0,0 0-1 0 0,0 0 0 0 0,0 0 0 0 0,-1-1 0 0 0,1 1 1 0 0,0 0-1 0 0,1 0 0 0 0,-1 0 0 0 0,0-1 0 0 0,0 1 1 0 0,0 0-1 0 0,1 0 0 0 0,-1 0 0 0 0,1-1 0 0 0,-1 1 1 0 0,1 0-1 0 0,-1 0 0 0 0,1 0 0 0 0,0 0 0 0 0,-1 0 1 0 0,1 0-1 0 0,0 0 0 0 0,0 0 0 0 0,0 1 0 0 0,-1-1 1 0 0,1 0-1 0 0,0 0 0 0 0,2 0 0 0 0,10-6 266 0 0,0 0 0 0 0,1 2 0 0 0,0-1 0 0 0,1 2 0 0 0,-1 0 0 0 0,20-3 0 0 0,-1 3 207 0 0,58-1 1 0 0,-87 5-596 0 0,-1 0 1 0 0,1 0-1 0 0,-1 1 1 0 0,1-1-1 0 0,-1 1 1 0 0,1 0-1 0 0,-1 0 1 0 0,0 0-1 0 0,1 0 1 0 0,-1 1-1 0 0,0-1 1 0 0,0 1-1 0 0,0 0 1 0 0,0 0-1 0 0,0 0 1 0 0,3 3-1 0 0,-2-1 23 0 0,-1 0 0 0 0,0 1 0 0 0,0-1 0 0 0,0 0 0 0 0,0 1 0 0 0,-1 0 0 0 0,0-1 0 0 0,0 1 0 0 0,0 0 0 0 0,1 6 0 0 0,1 11-14 0 0,-1 1 1 0 0,-1 0-1 0 0,-1-1 1 0 0,-2 28-1 0 0,1-22-338 0 0,-1-14 214 0 0,0 0-1 0 0,-1 0 0 0 0,0 0 1 0 0,-1 0-1 0 0,-1 0 1 0 0,0 0-1 0 0,-1-1 1 0 0,0 1-1 0 0,-1-1 0 0 0,-8 12 1 0 0,14-25 101 0 0,0 0 0 0 0,0-1 0 0 0,0 1 0 0 0,0 0 0 0 0,0 0 0 0 0,0 0 0 0 0,0 0 0 0 0,-1-1 0 0 0,1 1 0 0 0,0 0 0 0 0,0 0 0 0 0,0 0 0 0 0,0 0 0 0 0,0-1 0 0 0,-1 1 0 0 0,1 0 0 0 0,0 0 0 0 0,0 0 0 0 0,0 0 0 0 0,0 0 0 0 0,-1 0 0 0 0,1 0 0 0 0,0-1 0 0 0,0 1 0 0 0,0 0 0 0 0,-1 0 0 0 0,1 0 0 0 0,0 0 0 0 0,0 0 0 0 0,0 0 0 0 0,-1 0 0 0 0,1 0 1 0 0,0 0-1 0 0,0 0 0 0 0,-1 0 0 0 0,1 0 0 0 0,0 0 0 0 0,0 0 0 0 0,0 0 0 0 0,-1 1 0 0 0,1-1 0 0 0,0 0 0 0 0,0 0 0 0 0,0 0 0 0 0,0 0 0 0 0,-1 0 0 0 0,1 0 0 0 0,0 1 0 0 0,0-1 0 0 0,0 0 0 0 0,0 0 0 0 0,-1 0 0 0 0,2-23-24 0 0,5 12 18 0 0,0 0 0 0 0,0 0 0 0 0,1 0 0 0 0,0 1 0 0 0,16-19 0 0 0,9-11 27 0 0,4-21 282 0 0,-2-1 0 0 0,35-92 0 0 0,-66 150 166 0 0,-4 12-333 0 0,-5 16-81 0 0,-14 21 99 0 0,-21 64-1 0 0,36-90-263 0 0,0 1 0 0 0,1 0 0 0 0,1 0 0 0 0,1 0 0 0 0,1 1 0 0 0,2 25 0 0 0,-1-43 62 0 0,1 1 0 0 0,-1-1-1 0 0,1 0 1 0 0,0 0 0 0 0,0 0-1 0 0,0 1 1 0 0,0-1 0 0 0,0 0-1 0 0,1 0 1 0 0,-1 0 0 0 0,1-1-1 0 0,0 1 1 0 0,0 0 0 0 0,0-1 0 0 0,0 1-1 0 0,6 4 1 0 0,-3-4 9 0 0,0 1 0 0 0,1 0 0 0 0,0-1 0 0 0,-1 0 1 0 0,1-1-1 0 0,0 1 0 0 0,1-1 0 0 0,6 2 0 0 0,11 0-1580 0 0,0 0 0 0 0,0-2 0 0 0,38-1 0 0 0,-60-1 1319 0 0,37 0-1398 0 0,-5 0 487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9.366"/>
    </inkml:context>
    <inkml:brush xml:id="br0">
      <inkml:brushProperty name="width" value="0.05" units="cm"/>
      <inkml:brushProperty name="height" value="0.05" units="cm"/>
    </inkml:brush>
  </inkml:definitions>
  <inkml:trace contextRef="#ctx0" brushRef="#br0">82 13 13219 0 0,'-2'-1'10'0'0,"0"0"0"0"0,0-1 0 0 0,0 1 0 0 0,0 0 0 0 0,0 0 1 0 0,0 0-1 0 0,0 0 0 0 0,0 0 0 0 0,0 1 0 0 0,-1-1 0 0 0,1 1 0 0 0,0-1 0 0 0,0 1 0 0 0,-1 0 1 0 0,1 0-1 0 0,0 0 0 0 0,0 0 0 0 0,-1 0 0 0 0,1 1 0 0 0,-3 0 0 0 0,4 0 257 0 0,-1 0 1 0 0,0 0-1 0 0,0 1 0 0 0,1-1 0 0 0,-1 1 0 0 0,1 0 1 0 0,-1-1-1 0 0,1 1 0 0 0,0 0 0 0 0,-1 0 1 0 0,1 0-1 0 0,0 0 0 0 0,0 0 0 0 0,1 0 0 0 0,-1 0 1 0 0,0 0-1 0 0,1 0 0 0 0,-1 0 0 0 0,1 1 1 0 0,-1 1-1 0 0,-4 38 368 0 0,2 1 0 0 0,1-1-1 0 0,5 44 1 0 0,-1-3-2466 0 0,-2-42-3466 0 0,3-33 3974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39.835"/>
    </inkml:context>
    <inkml:brush xml:id="br0">
      <inkml:brushProperty name="width" value="0.05" units="cm"/>
      <inkml:brushProperty name="height" value="0.05" units="cm"/>
    </inkml:brush>
  </inkml:definitions>
  <inkml:trace contextRef="#ctx0" brushRef="#br0">1 106 6857 0 0,'2'-23'-186'0'0,"-1"21"524"0"0,-1 0-1 0 0,1 0 1 0 0,0 1 0 0 0,-1-1-1 0 0,1 0 1 0 0,0 0 0 0 0,0 0-1 0 0,0 0 1 0 0,1 1 0 0 0,-1-1-1 0 0,2-1 1 0 0,0 1 39 0 0,-1 0 1 0 0,1 0-1 0 0,0 1 1 0 0,0-1 0 0 0,0 1-1 0 0,0 0 1 0 0,0-1-1 0 0,0 1 1 0 0,0 1-1 0 0,0-1 1 0 0,0 0-1 0 0,0 1 1 0 0,0 0 0 0 0,5 0-1 0 0,-5-1-180 0 0,0 1 0 0 0,0 0 1 0 0,0 0-1 0 0,-1 0 0 0 0,1 1 0 0 0,0-1 0 0 0,0 1 0 0 0,0-1 1 0 0,0 1-1 0 0,-1 0 0 0 0,1 0 0 0 0,0 0 0 0 0,-1 1 0 0 0,1-1 0 0 0,-1 0 1 0 0,5 4-1 0 0,-5-2-109 0 0,0-1 0 0 0,0 1 0 0 0,0 0-1 0 0,-1-1 1 0 0,1 1 0 0 0,-1 0 0 0 0,0 0 0 0 0,1 0 0 0 0,-1 0 0 0 0,-1 1 0 0 0,1-1 0 0 0,0 0 0 0 0,-1 0 0 0 0,1 0 0 0 0,-1 5 0 0 0,1 6-26 0 0,-1 1 0 0 0,0 0 1 0 0,-1 0-1 0 0,0-1 0 0 0,-1 1 1 0 0,-1-1-1 0 0,-1 1 0 0 0,0-1 1 0 0,0 0-1 0 0,-2 0 0 0 0,-7 16 1 0 0,9-23-95 0 0,-18 31-112 0 0,2 2 1 0 0,-19 53-1 0 0,38-91 108 0 0,1-1 1 0 0,-1 1-1 0 0,0 0 1 0 0,1 0-1 0 0,0-1 1 0 0,0 1-1 0 0,-1 0 1 0 0,1 0-1 0 0,0 0 1 0 0,0 0-1 0 0,1-1 1 0 0,-1 1-1 0 0,1 2 1 0 0,-1-3 5 0 0,0-1 1 0 0,1 1-1 0 0,-1 0 1 0 0,1-1-1 0 0,-1 1 1 0 0,1 0-1 0 0,-1-1 1 0 0,1 1-1 0 0,0-1 0 0 0,-1 1 1 0 0,1-1-1 0 0,0 1 1 0 0,-1-1-1 0 0,1 0 1 0 0,0 1-1 0 0,0-1 1 0 0,-1 0-1 0 0,1 1 1 0 0,0-1-1 0 0,0 0 0 0 0,-1 0 1 0 0,1 0-1 0 0,0 0 1 0 0,0 0-1 0 0,0 0 1 0 0,0 0-1 0 0,0 0 1 0 0,11 0-4 0 0,0-1 1 0 0,0-1-1 0 0,22-5 1 0 0,36-16-4056 0 0,1 0-2558 0 0,-21 12 4397 0 0</inkml:trace>
  <inkml:trace contextRef="#ctx0" brushRef="#br0" timeOffset="1">1037 89 10330 0 0,'-13'-10'-1119'0'0,"11"9"1322"0"0,1-1 0 0 0,0 1 1 0 0,0 0-1 0 0,0-1 0 0 0,1 1 0 0 0,-1-1 0 0 0,0 1 0 0 0,0-1 0 0 0,1 1 0 0 0,-1-1 0 0 0,0-2 0 0 0,1 3-68 0 0,0 0 0 0 0,0 0-1 0 0,0 0 1 0 0,0 0 0 0 0,1 0 0 0 0,-1 0-1 0 0,0 0 1 0 0,0 0 0 0 0,1 0-1 0 0,-1 0 1 0 0,0 0 0 0 0,1 0 0 0 0,-1 1-1 0 0,1-1 1 0 0,-1 0 0 0 0,1 0-1 0 0,-1 0 1 0 0,1 1 0 0 0,0-1 0 0 0,-1 0-1 0 0,1 1 1 0 0,0-1 0 0 0,0 0-1 0 0,-1 1 1 0 0,1-1 0 0 0,0 1 0 0 0,0-1-1 0 0,0 1 1 0 0,0 0 0 0 0,0-1 0 0 0,0 1-1 0 0,0 0 1 0 0,0 0 0 0 0,0 0-1 0 0,-1-1 1 0 0,1 1 0 0 0,0 0 0 0 0,2 1-1 0 0,226-17-133 0 0,-7 1-10096 0 0,-197 12 9200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0.227"/>
    </inkml:context>
    <inkml:brush xml:id="br0">
      <inkml:brushProperty name="width" value="0.05" units="cm"/>
      <inkml:brushProperty name="height" value="0.05" units="cm"/>
    </inkml:brush>
  </inkml:definitions>
  <inkml:trace contextRef="#ctx0" brushRef="#br0">49 7 14083 0 0,'-17'-5'-296'0'0,"7"3"4081"0"0,3 21-1242 0 0,0 35-1705 0 0,2 0 1 0 0,3 1 0 0 0,6 88-1 0 0,12-69-3206 0 0,-9-38 615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1.991"/>
    </inkml:context>
    <inkml:brush xml:id="br0">
      <inkml:brushProperty name="width" value="0.05" units="cm"/>
      <inkml:brushProperty name="height" value="0.05" units="cm"/>
    </inkml:brush>
  </inkml:definitions>
  <inkml:trace contextRef="#ctx0" brushRef="#br0">6 243 6977 0 0,'0'-83'772'0'0,"0"27"7325"0"0,-2 46-4499 0 0,0 11-1850 0 0,0 21-1207 0 0,32 103 599 0 0,-11-52-680 0 0,-14-50-425 0 0,2-1 0 0 0,1 0 1 0 0,13 29-1 0 0,-18-45-66 0 0,0 0 0 0 0,0 0 0 0 0,1 0 0 0 0,0 0 0 0 0,0 0 0 0 0,0-1-1 0 0,1 1 1 0 0,0-1 0 0 0,0 0 0 0 0,0-1 0 0 0,0 1 0 0 0,1-1 0 0 0,0 0 0 0 0,0-1 0 0 0,10 6 0 0 0,-12-8 37 0 0,0 0 0 0 0,0-1 0 0 0,0 1 0 0 0,0 0 0 0 0,0-1-1 0 0,0 0 1 0 0,0 0 0 0 0,0 0 0 0 0,0-1 0 0 0,0 1 0 0 0,0-1 0 0 0,-1 0 0 0 0,1 0 0 0 0,4-2 0 0 0,-1 0 12 0 0,0-1-1 0 0,-1 1 1 0 0,0-1 0 0 0,0 0 0 0 0,0-1 0 0 0,0 0 0 0 0,5-5-1 0 0,7-10 34 0 0,-2 0 0 0 0,0-1 0 0 0,16-30 0 0 0,-27 44-50 0 0,-1-1-1 0 0,6-8 34 0 0,0 0 0 0 0,1 0 0 0 0,26-27 0 0 0,-36 43-35 0 0,-1-1-1 0 0,1 0 1 0 0,0 1-1 0 0,0-1 1 0 0,0 1-1 0 0,0-1 1 0 0,0 1-1 0 0,0-1 1 0 0,0 1 0 0 0,0-1-1 0 0,0 1 1 0 0,0 0-1 0 0,0 0 1 0 0,0 0-1 0 0,0-1 1 0 0,0 1-1 0 0,0 0 1 0 0,0 0 0 0 0,0 0-1 0 0,0 1 1 0 0,0-1-1 0 0,0 0 1 0 0,0 0-1 0 0,0 1 1 0 0,0-1-1 0 0,0 0 1 0 0,0 1 0 0 0,0-1-1 0 0,0 1 1 0 0,-1-1-1 0 0,1 1 1 0 0,0-1-1 0 0,0 1 1 0 0,0 0 0 0 0,-1-1-1 0 0,1 1 1 0 0,1 1-1 0 0,1 2-3 0 0,1 0 0 0 0,-1 0 0 0 0,-1 0 0 0 0,1 0 1 0 0,0 0-1 0 0,2 8 0 0 0,4 8-98 0 0,0-1 0 0 0,1 1 0 0 0,22 30 0 0 0,-27-44 79 0 0,-1 0 0 0 0,1 0 0 0 0,0-1 0 0 0,1 1 0 0 0,-1-1 1 0 0,1-1-1 0 0,0 1 0 0 0,1-1 0 0 0,-1 0 0 0 0,1 0 0 0 0,-1-1 1 0 0,1 1-1 0 0,0-2 0 0 0,10 4 0 0 0,-15-6 21 0 0,-1 0 1 0 0,0 0-1 0 0,0 0 0 0 0,1 0 0 0 0,-1 0 1 0 0,0 0-1 0 0,0-1 0 0 0,0 1 0 0 0,1 0 1 0 0,-1-1-1 0 0,0 1 0 0 0,0-1 0 0 0,0 1 1 0 0,0-1-1 0 0,0 0 0 0 0,0 1 0 0 0,0-1 1 0 0,0 0-1 0 0,0 0 0 0 0,0 1 0 0 0,0-1 1 0 0,0 0-1 0 0,0 0 0 0 0,-1 0 0 0 0,1 0 0 0 0,0 0 1 0 0,-1 0-1 0 0,1-1 0 0 0,-1 1 0 0 0,1 0 1 0 0,-1 0-1 0 0,0 0 0 0 0,1 0 0 0 0,-1-1 1 0 0,0 1-1 0 0,0-2 0 0 0,3-8-33 0 0,-2-1 1 0 0,2-24-1 0 0,-3 21 18 0 0,6-263-2920 0 0,-7 194-1196 0 0,1 82 3832 0 0,0 1 245 0 0,0 1 1 0 0,0 0-1 0 0,0-1 0 0 0,0 1 0 0 0,0 0 0 0 0,0-1 0 0 0,0 1 1 0 0,0 0-1 0 0,0-1 0 0 0,0 1 0 0 0,0-1 0 0 0,0 1 1 0 0,0 0-1 0 0,0-1 0 0 0,0 1 0 0 0,0 0 0 0 0,1-1 0 0 0,-1 1 1 0 0,0 0-1 0 0,0-1 0 0 0,0 1 0 0 0,0 0 0 0 0,1 0 0 0 0,-1-1 1 0 0,0 1-1 0 0,0 0 0 0 0,1-1 0 0 0,-1 1 0 0 0,0 0 1 0 0,0 0-1 0 0,1 0 0 0 0,-1-1 0 0 0,0 1 0 0 0,1 0 0 0 0,-1 0 1 0 0,0 0-1 0 0,1 0 0 0 0,-1 0 0 0 0,0 0 0 0 0,1-1 1 0 0,0 1-1 0 0,9 0-5100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2.363"/>
    </inkml:context>
    <inkml:brush xml:id="br0">
      <inkml:brushProperty name="width" value="0.05" units="cm"/>
      <inkml:brushProperty name="height" value="0.05" units="cm"/>
    </inkml:brush>
  </inkml:definitions>
  <inkml:trace contextRef="#ctx0" brushRef="#br0">191 38 7714 0 0,'-2'-14'-496'0'0,"1"-2"2844"0"0,1 16-2223 0 0,1-1 1 0 0,0 0-1 0 0,-1 1 1 0 0,1-1-1 0 0,-1 1 1 0 0,1-1 0 0 0,0 1-1 0 0,0-1 1 0 0,-1 1-1 0 0,1 0 1 0 0,0-1-1 0 0,0 1 1 0 0,0 0-1 0 0,-1 0 1 0 0,1-1-1 0 0,0 1 1 0 0,0 0-1 0 0,0 0 1 0 0,0 0 0 0 0,-1 0-1 0 0,1 0 1 0 0,0 0-1 0 0,1 1 1 0 0,6-1 371 0 0,-4-1-87 0 0,1 1-1 0 0,0 0 1 0 0,0 0 0 0 0,0 1-1 0 0,-1-1 1 0 0,1 1 0 0 0,0 0-1 0 0,5 3 1 0 0,-8-3-297 0 0,0 0-1 0 0,0 1 1 0 0,0-1-1 0 0,-1 1 1 0 0,1 0-1 0 0,-1-1 1 0 0,1 1-1 0 0,-1 0 1 0 0,0 0 0 0 0,1 0-1 0 0,-1 0 1 0 0,0 0-1 0 0,0 0 1 0 0,-1 1-1 0 0,1-1 1 0 0,0 0 0 0 0,-1 0-1 0 0,1 1 1 0 0,-1-1-1 0 0,0 3 1 0 0,2 3-77 0 0,0-1 1 0 0,-1 1-1 0 0,-1-1 1 0 0,1 1-1 0 0,-1 0 1 0 0,-1-1-1 0 0,1 1 1 0 0,-1-1-1 0 0,0 1 0 0 0,-1-1 1 0 0,0 1-1 0 0,0-1 1 0 0,-1 0-1 0 0,0 0 1 0 0,0 0-1 0 0,0 0 1 0 0,-1 0-1 0 0,0-1 1 0 0,-6 7-1 0 0,-20 25-803 0 0,-2-1 1 0 0,-57 50-1 0 0,47-48-91 0 0,-19 16 1790 0 0,61-55-914 0 0,1 0-1 0 0,-1 0 1 0 0,0 0-1 0 0,0 0 0 0 0,1 0 1 0 0,-1 0-1 0 0,0 0 0 0 0,1 0 1 0 0,-1 0-1 0 0,0 0 1 0 0,0 0-1 0 0,1 1 0 0 0,-1-1 1 0 0,0 0-1 0 0,0 0 0 0 0,1 0 1 0 0,-1 0-1 0 0,0 1 1 0 0,0-1-1 0 0,1 0 0 0 0,-1 0 1 0 0,0 1-1 0 0,0-1 0 0 0,0 0 1 0 0,0 0-1 0 0,0 1 0 0 0,1-1 1 0 0,-1 0-1 0 0,0 0 1 0 0,0 1-1 0 0,0-1 0 0 0,0 0 1 0 0,0 1-1 0 0,0-1 0 0 0,0 0 1 0 0,0 1-1 0 0,0-1 1 0 0,0 0-1 0 0,0 0 0 0 0,0 1 1 0 0,0-1-1 0 0,0 0 0 0 0,0 1 1 0 0,0-1-1 0 0,0 0 1 0 0,-1 0-1 0 0,1 1 0 0 0,0-1 1 0 0,0 0-1 0 0,0 0 0 0 0,0 1 1 0 0,-1-1-1 0 0,1 0 1 0 0,0 0-1 0 0,0 1 0 0 0,0-1 1 0 0,-1 0-1 0 0,1 0 0 0 0,0 0 1 0 0,35 0 391 0 0,-29-1-467 0 0,43-3-1023 0 0,56-13-1 0 0,-3-5-3311 0 0,-31 6-1088 0 0,-34 8 1927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2.735"/>
    </inkml:context>
    <inkml:brush xml:id="br0">
      <inkml:brushProperty name="width" value="0.05" units="cm"/>
      <inkml:brushProperty name="height" value="0.05" units="cm"/>
    </inkml:brush>
  </inkml:definitions>
  <inkml:trace contextRef="#ctx0" brushRef="#br0">29 19 14763 0 0,'-9'-18'265'0'0,"8"18"-227"0"0,1 0-1 0 0,0 0 0 0 0,0 0 0 0 0,0 0 1 0 0,0 0-1 0 0,0 0 0 0 0,0 0 1 0 0,-1 0-1 0 0,1 0 0 0 0,0 0 1 0 0,0 0-1 0 0,0 0 0 0 0,0 0 1 0 0,0 0-1 0 0,0 0 0 0 0,-1 0 1 0 0,1 0-1 0 0,0 0 0 0 0,0 0 1 0 0,0 0-1 0 0,0 0 0 0 0,0 0 1 0 0,0 0-1 0 0,-1 0 0 0 0,1 0 1 0 0,0 0-1 0 0,0 0 0 0 0,0 0 1 0 0,0 0-1 0 0,0 0 0 0 0,0 0 1 0 0,0 0-1 0 0,0 1 0 0 0,-1-1 1 0 0,1 0-1 0 0,0 0 0 0 0,0 0 0 0 0,0 0 1 0 0,0 0-1 0 0,0 0 0 0 0,0 0 1 0 0,0 1-1 0 0,0-1 0 0 0,0 0 1 0 0,0 0-1 0 0,0 0 0 0 0,0 0 1 0 0,0 0-1 0 0,0 1 0 0 0,0-1 1 0 0,0 0-1 0 0,0 0 0 0 0,0 0 1 0 0,0 0-1 0 0,0 0 0 0 0,0 1 1 0 0,0 36 4135 0 0,0-21-4682 0 0,-9 244 2547 0 0,4-159-3053 0 0,5-34-4807 0 0,0-53 4564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3.519"/>
    </inkml:context>
    <inkml:brush xml:id="br0">
      <inkml:brushProperty name="width" value="0.05" units="cm"/>
      <inkml:brushProperty name="height" value="0.05" units="cm"/>
    </inkml:brush>
  </inkml:definitions>
  <inkml:trace contextRef="#ctx0" brushRef="#br0">4 122 7330 0 0,'-1'-3'263'0'0,"0"1"1"0"0,1-1 0 0 0,-1 0 0 0 0,1 0-1 0 0,0 1 1 0 0,0-1 0 0 0,0 0-1 0 0,0 0 1 0 0,0 0 0 0 0,1 1 0 0 0,-1-1-1 0 0,1 0 1 0 0,-1 1 0 0 0,1-1 0 0 0,0 0-1 0 0,0 1 1 0 0,1-1 0 0 0,-1 1 0 0 0,0-1-1 0 0,1 1 1 0 0,-1 0 0 0 0,1 0 0 0 0,3-4-1 0 0,-1 2 198 0 0,-1 1-1 0 0,1 0 1 0 0,0 0-1 0 0,0 0 1 0 0,0 0 0 0 0,1 1-1 0 0,-1-1 1 0 0,1 1-1 0 0,-1 0 1 0 0,1 1-1 0 0,0-1 1 0 0,0 1-1 0 0,5-1 1 0 0,-3 1-384 0 0,-1 0-1 0 0,1 1 1 0 0,0 0-1 0 0,0 0 1 0 0,0 0 0 0 0,-1 1-1 0 0,1 0 1 0 0,0 1-1 0 0,-1-1 1 0 0,1 1-1 0 0,-1 1 1 0 0,1-1 0 0 0,-1 1-1 0 0,0 0 1 0 0,0 0-1 0 0,0 1 1 0 0,8 6 0 0 0,-8-4-76 0 0,-1-1 1 0 0,1 1 0 0 0,-1 0 0 0 0,0 0 0 0 0,-1 1-1 0 0,1 0 1 0 0,-1-1 0 0 0,0 1 0 0 0,-1 1 0 0 0,0-1-1 0 0,0 1 1 0 0,-1-1 0 0 0,0 1 0 0 0,3 15 0 0 0,-2-4-55 0 0,0 1 1 0 0,-1 0-1 0 0,-1 0 1 0 0,-1 0 0 0 0,-1-1-1 0 0,-4 27 1 0 0,-7-19-103 0 0,11-26 148 0 0,0 1-1 0 0,1-1 1 0 0,-1 0 0 0 0,0 0 0 0 0,0 0-1 0 0,1-1 1 0 0,-1 1 0 0 0,0 0 0 0 0,0 0-1 0 0,0 0 1 0 0,0-1 0 0 0,0 1 0 0 0,0 0-1 0 0,0-1 1 0 0,-1 1 0 0 0,1-1 0 0 0,0 1-1 0 0,0-1 1 0 0,-2 1 0 0 0,3-1 60 0 0,1-19 0 0 0,2-1 1 0 0,0 1-1 0 0,1 1 0 0 0,1-1 0 0 0,1 1 0 0 0,14-30 0 0 0,9-34 58 0 0,-21 55 118 0 0,20-82 655 0 0,-30 169-583 0 0,2-45-259 0 0,0 1 0 0 0,0-1 0 0 0,-5 25 0 0 0,-1-14-22 0 0,0 0 0 0 0,2-1 0 0 0,1 2 0 0 0,2-1 0 0 0,1 40 0 0 0,0-63-114 0 0,1-1 1 0 0,-1 1-1 0 0,1-1 1 0 0,0 0-1 0 0,0 1 1 0 0,-1-1 0 0 0,1 0-1 0 0,1 0 1 0 0,-1 0-1 0 0,0 1 1 0 0,0-1-1 0 0,1 0 1 0 0,0-1 0 0 0,-1 1-1 0 0,1 0 1 0 0,0 0-1 0 0,3 2 1 0 0,-1-1-132 0 0,1 0 0 0 0,0 0 0 0 0,1-1 1 0 0,-1 0-1 0 0,0 0 0 0 0,1 0 0 0 0,7 2 1 0 0,8-1-799 0 0,0 0 0 0 0,0-1 0 0 0,23-2 0 0 0,-43 0 961 0 0,75 0-6798 0 0,-48 0 4991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3.906"/>
    </inkml:context>
    <inkml:brush xml:id="br0">
      <inkml:brushProperty name="width" value="0.05" units="cm"/>
      <inkml:brushProperty name="height" value="0.05" units="cm"/>
    </inkml:brush>
  </inkml:definitions>
  <inkml:trace contextRef="#ctx0" brushRef="#br0">26 86 9898 0 0,'0'-3'-8'0'0,"0"1"1"0"0,0 0-1 0 0,0-1 0 0 0,0 1 0 0 0,0 0 0 0 0,1 0 0 0 0,-1-1 1 0 0,1 1-1 0 0,-1 0 0 0 0,1 0 0 0 0,0 0 0 0 0,0-1 1 0 0,0 1-1 0 0,0 0 0 0 0,0 0 0 0 0,1 0 0 0 0,1-2 1 0 0,2 1 240 0 0,-1 0 0 0 0,1 0 0 0 0,-1 1 1 0 0,1-1-1 0 0,0 1 0 0 0,9-3 1 0 0,-10 4 115 0 0,10-4 654 0 0,1 0 1 0 0,0 2-1 0 0,0 0 1 0 0,1 0 0 0 0,24 0-1 0 0,-40 4-937 0 0,1-1 0 0 0,-1 1 0 0 0,1-1 1 0 0,-1 1-1 0 0,1-1 0 0 0,-1 1 0 0 0,1-1 0 0 0,-1 1 0 0 0,0 0 0 0 0,1-1 0 0 0,-1 1 0 0 0,0 0 0 0 0,0-1 1 0 0,1 1-1 0 0,-1 0 0 0 0,0-1 0 0 0,0 1 0 0 0,0 0 0 0 0,0 0 0 0 0,0-1 0 0 0,0 1 0 0 0,0 0 0 0 0,0 1 1 0 0,0 25 240 0 0,-1-21-256 0 0,1 2-33 0 0,-2 1 1 0 0,1-1-1 0 0,-1 0 1 0 0,0 0-1 0 0,-1 0 1 0 0,0 0-1 0 0,0 0 1 0 0,-1-1-1 0 0,0 1 1 0 0,0-1 0 0 0,-6 7-1 0 0,-12 16 79 0 0,-29 31 1 0 0,36-44 1 0 0,1-2-22 0 0,6-7-132 0 0,0 1 0 0 0,0 0 0 0 0,1 0 0 0 0,0 1 0 0 0,1-1 0 0 0,0 1 0 0 0,-8 20 0 0 0,14-30 55 0 0,0 1 0 0 0,0 0 0 0 0,0 0 0 0 0,0-1 0 0 0,0 1 0 0 0,1 0 0 0 0,-1-1 1 0 0,0 1-1 0 0,0 0 0 0 0,1-1 0 0 0,-1 1 0 0 0,0 0 0 0 0,1-1 0 0 0,-1 1 0 0 0,1 0 0 0 0,-1-1 0 0 0,0 1 0 0 0,1-1 0 0 0,0 1 0 0 0,-1-1 1 0 0,1 1-1 0 0,-1-1 0 0 0,1 0 0 0 0,0 1 0 0 0,-1-1 0 0 0,1 1 0 0 0,-1-1 0 0 0,1 0 0 0 0,0 0 0 0 0,0 0 0 0 0,-1 1 0 0 0,1-1 0 0 0,0 0 1 0 0,-1 0-1 0 0,1 0 0 0 0,0 0 0 0 0,0 0 0 0 0,-1 0 0 0 0,3 0 0 0 0,40-1-90 0 0,-29 1 105 0 0,32 0-270 0 0,0-2 0 0 0,59-10-1 0 0,-42 3-8569 0 0,-33 4 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4:56.893"/>
    </inkml:context>
    <inkml:brush xml:id="br0">
      <inkml:brushProperty name="width" value="0.05" units="cm"/>
      <inkml:brushProperty name="height" value="0.05" units="cm"/>
    </inkml:brush>
  </inkml:definitions>
  <inkml:trace contextRef="#ctx0" brushRef="#br0">3 0 11506 0 0,'-1'31'934'0'0,"0"2"1298"0"0,1-1-1 0 0,7 49 1 0 0,42 143-692 0 0,-49-205-1957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2.790"/>
    </inkml:context>
    <inkml:brush xml:id="br0">
      <inkml:brushProperty name="width" value="0.05" units="cm"/>
      <inkml:brushProperty name="height" value="0.05" units="cm"/>
    </inkml:brush>
  </inkml:definitions>
  <inkml:trace contextRef="#ctx0" brushRef="#br0">0 67 2577 0 0,'3'-53'7779'0'0,"-3"60"-7011"0"0,2 17-117 0 0,5 36 1 0 0,2 11 439 0 0,-8-48-1155 0 0,0 0 1 0 0,2 1 0 0 0,1-1 0 0 0,13 43 0 0 0,-15-60 77 0 0,1 1 1 0 0,0-1-1 0 0,0 0 1 0 0,0 0 0 0 0,1 0-1 0 0,0-1 1 0 0,0 1-1 0 0,1-1 1 0 0,0 0 0 0 0,-1 0-1 0 0,2-1 1 0 0,-1 1-1 0 0,0-1 1 0 0,1 0 0 0 0,0 0-1 0 0,0-1 1 0 0,0 0-1 0 0,0 0 1 0 0,1 0 0 0 0,-1-1-1 0 0,12 3 1 0 0,7-2 313 0 0,0 0 1 0 0,0-1-1 0 0,1-2 0 0 0,41-4 1 0 0,-62 3-311 0 0,0 0 1 0 0,0 0 0 0 0,0-1-1 0 0,0 0 1 0 0,0 0 0 0 0,0 0-1 0 0,-1-1 1 0 0,1 0 0 0 0,-1 0-1 0 0,1 0 1 0 0,-1 0 0 0 0,0-1 0 0 0,0 1-1 0 0,-1-1 1 0 0,1 0 0 0 0,-1 0-1 0 0,0-1 1 0 0,0 1 0 0 0,0-1-1 0 0,3-6 1 0 0,1-3 54 0 0,0 0 1 0 0,-1 0-1 0 0,-1-1 0 0 0,0 0 0 0 0,5-29 1 0 0,28-195 742 0 0,-29 223-670 0 0,-4 15-243 0 0,-3 11 23 0 0,-1 47 22 0 0,3 1 0 0 0,2-1 0 0 0,2 0 1 0 0,4-1-1 0 0,1 0 0 0 0,3 0 1 0 0,2-2-1 0 0,29 59 0 0 0,-42-102 53 0 0,-2 0-1 0 0,1 0 1 0 0,-2 0 0 0 0,1 1-1 0 0,-2-1 1 0 0,1 1-1 0 0,-2-1 1 0 0,1 1 0 0 0,-3 12-1 0 0,2-3-235 0 0,0-19 211 0 0,0 0 0 0 0,0-1 0 0 0,-1 1 0 0 0,1-1 0 0 0,0 1 0 0 0,-1-1 0 0 0,0 1 0 0 0,1-1 0 0 0,-1 1 0 0 0,0-1 0 0 0,0 1 0 0 0,1-1 0 0 0,-1 0 0 0 0,0 1 0 0 0,0-1 0 0 0,-1 0 0 0 0,1 0 0 0 0,0 0 0 0 0,0 0 0 0 0,0 0 0 0 0,-1 0 0 0 0,-1 1 0 0 0,-39 15-446 0 0,14-6 326 0 0,14 1-246 0 0,12-10 333 0 0,1 0 1 0 0,-1 0 0 0 0,0 0-1 0 0,0 0 1 0 0,0-1-1 0 0,0 1 1 0 0,-1-1 0 0 0,1 1-1 0 0,0-1 1 0 0,-1 0-1 0 0,1 0 1 0 0,-1 0 0 0 0,1 0-1 0 0,-6 1 1 0 0,-16 0-435 0 0,-1-1 0 0 0,-24-3-1 0 0,-7 1-644 0 0,40 1 701 0 0,1-1 0 0 0,0 0 0 0 0,-1-1 0 0 0,1 0 0 0 0,0-1 0 0 0,0-1 0 0 0,0 0 0 0 0,0-2 0 0 0,1 1 0 0 0,0-2 0 0 0,0 0-1 0 0,1 0 1 0 0,-15-12 0 0 0,20 15-1010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4.307"/>
    </inkml:context>
    <inkml:brush xml:id="br0">
      <inkml:brushProperty name="width" value="0.05" units="cm"/>
      <inkml:brushProperty name="height" value="0.05" units="cm"/>
    </inkml:brush>
  </inkml:definitions>
  <inkml:trace contextRef="#ctx0" brushRef="#br0">54 46 19948 0 0,'-50'-45'0'0'0,"47"61"708"0"0,4-3-467 0 0,0-1-1 0 0,1 0 0 0 0,1 1 0 0 0,0-1 0 0 0,6 15 0 0 0,7 31 228 0 0,-11-29 19 0 0,-1 1 1 0 0,-1 41-1 0 0,-3-14-5241 0 0,-1-20-4253 0 0</inkml:trace>
  <inkml:trace contextRef="#ctx0" brushRef="#br0" timeOffset="1">622 66 12587 0 0,'0'-1'3'0'0,"-1"1"0"0"0,1-1 0 0 0,-1 0 0 0 0,1 1 0 0 0,-1-1 0 0 0,1 0 1 0 0,-1 0-1 0 0,1 1 0 0 0,0-1 0 0 0,-1 0 0 0 0,1 0 0 0 0,0 0 0 0 0,0 0 0 0 0,-1 1 1 0 0,1-1-1 0 0,0 0 0 0 0,0 0 0 0 0,0 0 0 0 0,0 0 0 0 0,0 0 0 0 0,0 1 1 0 0,0-1-1 0 0,1 0 0 0 0,-1 0 0 0 0,0 0 0 0 0,0 0 0 0 0,1 1 0 0 0,-1-1 0 0 0,0 0 1 0 0,1 0-1 0 0,-1 1 0 0 0,1-1 0 0 0,-1 0 0 0 0,1 1 0 0 0,-1-1 0 0 0,1 0 0 0 0,0 1 1 0 0,-1-1-1 0 0,1 1 0 0 0,0-1 0 0 0,-1 1 0 0 0,1-1 0 0 0,0 1 0 0 0,0-1 0 0 0,-1 1 1 0 0,3-1-1 0 0,4-1 452 0 0,0 1-1 0 0,1-1 1 0 0,-1 2 0 0 0,14-2 0 0 0,-4 2 628 0 0,156-8 2204 0 0,-65 5-4131 0 0,-36-2-5521 0 0,-52 2 5073 0 0,-7 0-2479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4.710"/>
    </inkml:context>
    <inkml:brush xml:id="br0">
      <inkml:brushProperty name="width" value="0.05" units="cm"/>
      <inkml:brushProperty name="height" value="0.05" units="cm"/>
    </inkml:brush>
  </inkml:definitions>
  <inkml:trace contextRef="#ctx0" brushRef="#br0">105 1 14995 0 0,'-3'0'0'0'0,"-1"1"0"0"0,0 0 1 0 0,1-1-1 0 0,-1 2 0 0 0,1-1 0 0 0,-1 0 0 0 0,1 1 0 0 0,0-1 0 0 0,0 1 0 0 0,-1 0 0 0 0,1 0 1 0 0,0 1-1 0 0,1-1 0 0 0,-1 0 0 0 0,0 1 0 0 0,1 0 0 0 0,-1 0 0 0 0,1 0 0 0 0,0 0 0 0 0,0 0 1 0 0,0 0-1 0 0,0 0 0 0 0,1 0 0 0 0,-1 1 0 0 0,-1 5 0 0 0,-3 8 407 0 0,1 0 1 0 0,0 1-1 0 0,-4 33 1 0 0,5-23 992 0 0,2 0 1 0 0,2 32 0 0 0,1-29-1155 0 0,3 1 0 0 0,0-1 1 0 0,14 46-1 0 0,6 20 57 0 0,-20-83-96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5.209"/>
    </inkml:context>
    <inkml:brush xml:id="br0">
      <inkml:brushProperty name="width" value="0.05" units="cm"/>
      <inkml:brushProperty name="height" value="0.05" units="cm"/>
    </inkml:brush>
  </inkml:definitions>
  <inkml:trace contextRef="#ctx0" brushRef="#br0">46 65 20684 0 0,'-21'-62'-200'0'0,"19"60"186"0"0,1 28 131 0 0,-9 108 1622 0 0,1 0-995 0 0,8-97-771 0 0,0-18 257 0 0,0 0 0 0 0,2 0-1 0 0,3 25 1 0 0,-3-40-262 0 0,-1 0 0 0 0,1 0 1 0 0,0 0-1 0 0,1 0 0 0 0,-1 0 0 0 0,1 0 0 0 0,-1 0 1 0 0,1-1-1 0 0,1 1 0 0 0,-1-1 0 0 0,0 1 0 0 0,1-1 1 0 0,0 0-1 0 0,-1 0 0 0 0,1 0 0 0 0,0 0 0 0 0,1 0 1 0 0,-1-1-1 0 0,0 0 0 0 0,6 3 0 0 0,-3-3-9 0 0,1 0 0 0 0,0 0 0 0 0,-1-1 0 0 0,1 0 0 0 0,0-1 0 0 0,0 1 0 0 0,0-1 0 0 0,0-1 0 0 0,0 1 0 0 0,0-1 0 0 0,-1 0 0 0 0,1-1 0 0 0,0 1 0 0 0,-1-2 0 0 0,1 1 0 0 0,-1-1 0 0 0,0 1 0 0 0,11-8 0 0 0,-8 3 29 0 0,-1-1-1 0 0,0 0 0 0 0,0 0 1 0 0,-1-1-1 0 0,0 0 0 0 0,6-10 1 0 0,-6 9 106 0 0,-1 1 1 0 0,1 0-1 0 0,1 0 1 0 0,0 0 0 0 0,13-10-1 0 0,-17 16-78 0 0,-1 1-1 0 0,1 0 0 0 0,-1 0 0 0 0,1 0 1 0 0,0 1-1 0 0,-1-1 0 0 0,1 1 0 0 0,0 0 1 0 0,0 0-1 0 0,0 0 0 0 0,0 1 0 0 0,0-1 1 0 0,0 1-1 0 0,0 0 0 0 0,0 0 0 0 0,0 0 1 0 0,1 1-1 0 0,-1 0 0 0 0,0-1 0 0 0,-1 2 1 0 0,8 1-1 0 0,-5 0-1 0 0,0-1 0 0 0,-1 1 1 0 0,0 0-1 0 0,1 1 0 0 0,-1-1 0 0 0,0 1 0 0 0,-1 0 1 0 0,1 0-1 0 0,-1 1 0 0 0,1-1 0 0 0,-1 1 1 0 0,-1 0-1 0 0,5 6 0 0 0,11 25 38 0 0,-16-27-92 0 0,1-1-1 0 0,0 1 0 0 0,1-1 1 0 0,0 0-1 0 0,0-1 1 0 0,1 1-1 0 0,0-1 0 0 0,10 9 1 0 0,-14-15 41 0 0,0 0 1 0 0,0 0 0 0 0,1 0-1 0 0,-1 0 1 0 0,0 0 0 0 0,1-1 0 0 0,-1 1-1 0 0,1-1 1 0 0,-1 0 0 0 0,0 1-1 0 0,1-1 1 0 0,-1 0 0 0 0,1 0 0 0 0,-1-1-1 0 0,1 1 1 0 0,-1 0 0 0 0,1-1-1 0 0,-1 0 1 0 0,0 1 0 0 0,1-1 0 0 0,-1 0-1 0 0,0 0 1 0 0,0 0 0 0 0,0-1 0 0 0,0 1-1 0 0,0-1 1 0 0,0 1 0 0 0,0-1-1 0 0,0 1 1 0 0,0-1 0 0 0,-1 0 0 0 0,1 0-1 0 0,-1 0 1 0 0,3-4 0 0 0,2-6-18 0 0,-1-1 1 0 0,-1 0 0 0 0,0-1 0 0 0,-1 1 0 0 0,0-1-1 0 0,1-23 1 0 0,-3-88-483 0 0,-2 68-114 0 0,-1-21-205 0 0,1 37-1873 0 0,1 2-6536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5.609"/>
    </inkml:context>
    <inkml:brush xml:id="br0">
      <inkml:brushProperty name="width" value="0.05" units="cm"/>
      <inkml:brushProperty name="height" value="0.05" units="cm"/>
    </inkml:brush>
  </inkml:definitions>
  <inkml:trace contextRef="#ctx0" brushRef="#br0">27 110 8458 0 0,'-2'0'78'0'0,"1"0"1"0"0,0-1-1 0 0,-1 1 1 0 0,1-1-1 0 0,0 1 0 0 0,0-1 1 0 0,-1 1-1 0 0,1-1 1 0 0,0 0-1 0 0,0 0 1 0 0,0 0-1 0 0,0 0 1 0 0,0 1-1 0 0,0-1 0 0 0,0-1 1 0 0,0 1-1 0 0,1 0 1 0 0,-1 0-1 0 0,0 0 1 0 0,0 0-1 0 0,1-1 1 0 0,-1 1-1 0 0,1 0 0 0 0,-1 0 1 0 0,1-1-1 0 0,0 1 1 0 0,0 0-1 0 0,-1-1 1 0 0,1 1-1 0 0,0-1 1 0 0,0-1-1 0 0,0 2 39 0 0,0-1 0 0 0,-1 0 1 0 0,1 0-1 0 0,0 0 0 0 0,0 0 0 0 0,0 0 0 0 0,1 0 0 0 0,-1 0 1 0 0,0 1-1 0 0,1-1 0 0 0,-1 0 0 0 0,1 0 0 0 0,0 0 1 0 0,-1 1-1 0 0,1-1 0 0 0,0 0 0 0 0,0 1 0 0 0,0-1 0 0 0,0 1 1 0 0,1-1-1 0 0,-1 1 0 0 0,0-1 0 0 0,2 0 0 0 0,10-4 409 0 0,0 0 0 0 0,0 1 0 0 0,1 1 0 0 0,-1 0 0 0 0,1 1 0 0 0,0 1 0 0 0,0 0 0 0 0,0 0 0 0 0,0 2 0 0 0,1 0 0 0 0,22 2 0 0 0,-35-1-511 0 0,1 0 0 0 0,-1 0 0 0 0,0 0 0 0 0,0 0 0 0 0,0 0 0 0 0,0 0 0 0 0,0 1 0 0 0,-1-1 0 0 0,1 1 1 0 0,0-1-1 0 0,-1 1 0 0 0,1 0 0 0 0,-1 0 0 0 0,1-1 0 0 0,-1 1 0 0 0,0 0 0 0 0,0 0 0 0 0,0 0 0 0 0,0 1 0 0 0,0-1 0 0 0,0 0 0 0 0,-1 0 0 0 0,1 0 0 0 0,-1 1 0 0 0,1 2 0 0 0,1 8-17 0 0,-1 0 1 0 0,0 0-1 0 0,-2 16 1 0 0,1-23-69 0 0,-1 2 66 0 0,0 0 0 0 0,0 0 0 0 0,-1-1 0 0 0,0 1 0 0 0,-1 0 0 0 0,1-1 0 0 0,-2 0 0 0 0,1 0 0 0 0,-1 0 0 0 0,0 0 0 0 0,0 0 0 0 0,-8 8 0 0 0,-9 10-52 0 0,-42 38 0 0 0,42-44-245 0 0,-1 2-269 0 0,9-11 518 0 0,1 1-1 0 0,1 1 0 0 0,0 0 1 0 0,-14 21-1 0 0,25-33 51 0 0,0 0-1 0 0,0 0 1 0 0,0 0-1 0 0,0 1 0 0 0,-1-1 1 0 0,1 0-1 0 0,0 0 0 0 0,0 0 1 0 0,0 1-1 0 0,0-1 0 0 0,0 0 1 0 0,0 0-1 0 0,0 0 0 0 0,0 1 1 0 0,0-1-1 0 0,0 0 1 0 0,0 0-1 0 0,0 1 0 0 0,0-1 1 0 0,0 0-1 0 0,0 0 0 0 0,0 0 1 0 0,0 1-1 0 0,0-1 0 0 0,0 0 1 0 0,1 0-1 0 0,-1 0 1 0 0,0 1-1 0 0,0-1 0 0 0,0 0 1 0 0,0 0-1 0 0,0 0 0 0 0,0 0 1 0 0,1 1-1 0 0,-1-1 0 0 0,0 0 1 0 0,0 0-1 0 0,0 0 1 0 0,1 0-1 0 0,12 4-92 0 0,24-4 117 0 0,-29 0 103 0 0,47-2-1391 0 0,72-14 0 0 0,-97 12-141 0 0,19-4 341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5.998"/>
    </inkml:context>
    <inkml:brush xml:id="br0">
      <inkml:brushProperty name="width" value="0.05" units="cm"/>
      <inkml:brushProperty name="height" value="0.05" units="cm"/>
    </inkml:brush>
  </inkml:definitions>
  <inkml:trace contextRef="#ctx0" brushRef="#br0">32 102 14899 0 0,'-2'-2'-4'0'0,"0"0"0"0"0,0 1 1 0 0,-1 0-1 0 0,1-1 0 0 0,1 0 1 0 0,-1 1-1 0 0,0-1 1 0 0,0 0-1 0 0,1 0 0 0 0,-1 0 1 0 0,1 0-1 0 0,-1 0 1 0 0,1-1-1 0 0,0 1 0 0 0,0 0 1 0 0,0 0-1 0 0,0-1 0 0 0,0 1 1 0 0,1-1-1 0 0,-1 1 1 0 0,1-1-1 0 0,-1 1 0 0 0,1-1 1 0 0,0 1-1 0 0,0-5 0 0 0,1 6 5 0 0,-1 0-1 0 0,1 0 1 0 0,0 0-1 0 0,0 0 0 0 0,-1 0 1 0 0,1 0-1 0 0,0 0 0 0 0,0 1 1 0 0,0-1-1 0 0,0 0 1 0 0,0 0-1 0 0,0 1 0 0 0,0-1 1 0 0,0 1-1 0 0,0-1 0 0 0,0 1 1 0 0,0-1-1 0 0,2 0 1 0 0,27-8 624 0 0,-22 6-73 0 0,10-1 281 0 0,-1 0 0 0 0,0 1 0 0 0,1 1 1 0 0,29 0-1 0 0,-46 2-830 0 0,0 0 0 0 0,0 0 0 0 0,1 0 0 0 0,-1 0 0 0 0,0 1 0 0 0,0-1 0 0 0,0 0 0 0 0,0 1 0 0 0,0-1 0 0 0,-1 0 0 0 0,1 1 0 0 0,0-1 0 0 0,0 1 0 0 0,0 0 0 0 0,0-1 0 0 0,0 1 0 0 0,-1 0 0 0 0,1-1 0 0 0,0 1 0 0 0,-1 0 0 0 0,1 0 0 0 0,0 0 0 0 0,0 1 0 0 0,0 0 28 0 0,1 1 1 0 0,-1 1-1 0 0,0-1 0 0 0,0 0 0 0 0,0 0 1 0 0,-1 0-1 0 0,1 6 0 0 0,0 6 130 0 0,-1 0-1 0 0,-2 22 1 0 0,1-33-146 0 0,0 6-95 0 0,-1-1 0 0 0,0 1 0 0 0,-1-1 0 0 0,0 0 0 0 0,-1 0-1 0 0,0 0 1 0 0,-6 11 0 0 0,-3 1-157 0 0,-26 34 0 0 0,0-14 146 0 0,29-31-55 0 0,1 0-1 0 0,-1 0 0 0 0,2 1 0 0 0,-1 0 1 0 0,-8 16-1 0 0,17-26 149 0 0,-1-1 0 0 0,1 0 0 0 0,0 1 0 0 0,0-1 0 0 0,0 1 0 0 0,0-1-1 0 0,0 0 1 0 0,0 1 0 0 0,0-1 0 0 0,0 0 0 0 0,0 1 0 0 0,0-1 0 0 0,0 1 0 0 0,0-1 0 0 0,0 0 0 0 0,0 1 0 0 0,0-1-1 0 0,0 1 1 0 0,1-1 0 0 0,-1 0 0 0 0,0 1 0 0 0,0-1 0 0 0,0 0 0 0 0,1 1 0 0 0,-1-1 0 0 0,0 0 0 0 0,0 1 0 0 0,1-1 0 0 0,-1 0-1 0 0,0 0 1 0 0,0 1 0 0 0,1-1 0 0 0,-1 0 0 0 0,0 0 0 0 0,1 0 0 0 0,-1 1 0 0 0,1-1 0 0 0,-1 0 0 0 0,0 0 0 0 0,1 0 0 0 0,-1 0-1 0 0,0 0 1 0 0,1 0 0 0 0,-1 0 0 0 0,1 0 0 0 0,-1 0 0 0 0,0 0 0 0 0,1 0 0 0 0,0 0 0 0 0,28 0 25 0 0,-20 0-7 0 0,16-2-1268 0 0,0-1-1 0 0,0-1 1 0 0,-1-2 0 0 0,43-14 0 0 0,-43 12 823 0 0,20-4-4146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6.416"/>
    </inkml:context>
    <inkml:brush xml:id="br0">
      <inkml:brushProperty name="width" value="0.05" units="cm"/>
      <inkml:brushProperty name="height" value="0.05" units="cm"/>
    </inkml:brush>
  </inkml:definitions>
  <inkml:trace contextRef="#ctx0" brushRef="#br0">75 231 13811 0 0,'-9'-6'-9'0'0,"1"-1"1"0"0,0 0-1 0 0,0 0 0 0 0,1 0 1 0 0,-8-10-1 0 0,13 14 45 0 0,-1 0 0 0 0,1-1-1 0 0,0 1 1 0 0,1 0 0 0 0,-1-1-1 0 0,0 0 1 0 0,1 1 0 0 0,0-1-1 0 0,0 0 1 0 0,0 1 0 0 0,0-1 0 0 0,1 0-1 0 0,0 0 1 0 0,0 0 0 0 0,0 0-1 0 0,0 0 1 0 0,1-6 0 0 0,0 9 64 0 0,-1-1 1 0 0,1 1-1 0 0,0-1 0 0 0,0 1 1 0 0,0-1-1 0 0,0 1 1 0 0,0 0-1 0 0,0 0 0 0 0,0-1 1 0 0,1 1-1 0 0,-1 0 1 0 0,0 0-1 0 0,1 0 0 0 0,-1 0 1 0 0,1 1-1 0 0,-1-1 1 0 0,1 0-1 0 0,-1 1 0 0 0,1-1 1 0 0,-1 1-1 0 0,4-1 1 0 0,41-8 1518 0 0,-38 8-1318 0 0,35-4 381 0 0,0 3-1 0 0,81 4 1 0 0,-123-1-671 0 0,0 0 0 0 0,0-1-1 0 0,1 1 1 0 0,-1 0 0 0 0,0 0-1 0 0,0 0 1 0 0,0 0 0 0 0,0 0-1 0 0,0 0 1 0 0,0 0 0 0 0,0 0-1 0 0,-1 0 1 0 0,1 1 0 0 0,0-1-1 0 0,-1 0 1 0 0,1 0 0 0 0,0 1-1 0 0,-1-1 1 0 0,0 0 0 0 0,1 1-1 0 0,-1-1 1 0 0,0 1 0 0 0,0-1-1 0 0,1 0 1 0 0,-1 1 0 0 0,0-1-1 0 0,-1 1 1 0 0,1 1 0 0 0,0 4 45 0 0,0 0 0 0 0,0 0 0 0 0,-1 0 0 0 0,-2 11 0 0 0,-16 26 120 0 0,14-35-260 0 0,1-1-1 0 0,0 1 0 0 0,1 0 1 0 0,-4 13-1 0 0,-3 49-305 0 0,7-44-70 0 0,-12 47-1 0 0,13-66 368 0 0,0 0-1 0 0,-1 0 0 0 0,-1-1 0 0 0,1 1 1 0 0,-1-1-1 0 0,0 0 0 0 0,-1 0 0 0 0,0 0 1 0 0,0-1-1 0 0,-7 8 0 0 0,4-7 141 0 0,-31 28-1254 0 0,37-33 1259 0 0,-1 0 1 0 0,0 0-1 0 0,0 0 1 0 0,0 0 0 0 0,0-1-1 0 0,0 1 1 0 0,0-1-1 0 0,0 0 1 0 0,-1 0 0 0 0,1 0-1 0 0,-7 1 1 0 0,10-2 238 0 0,1-2-190 0 0,-1 0 0 0 0,1 0 0 0 0,0 0 0 0 0,0 0 0 0 0,1 0 0 0 0,-1 0 0 0 0,0 0 0 0 0,1 1 0 0 0,-1-1 0 0 0,1 0 0 0 0,-1 1 0 0 0,3-2 0 0 0,2-2-73 0 0,166-207-28 0 0,-144 172 220 0 0,-1-1 1 0 0,-3 0-1 0 0,32-74 1 0 0,-52 104-56 0 0,0 0-1 0 0,0-1 1 0 0,-1 0 0 0 0,-1 0 0 0 0,0 1 0 0 0,0-14-1 0 0,-18 26 118 0 0,12 0-257 0 0,0 1 0 0 0,1-1 0 0 0,-1 1 0 0 0,1 0 1 0 0,-1 0-1 0 0,1 0 0 0 0,0 0 0 0 0,-1 1 0 0 0,1-1 0 0 0,0 1 1 0 0,1 0-1 0 0,-1 0 0 0 0,1 0 0 0 0,-1 0 0 0 0,1 0 0 0 0,0 1 1 0 0,-3 4-1 0 0,-4 9 76 0 0,1 1 0 0 0,-7 21 0 0 0,13-33-73 0 0,-6 16-174 0 0,1 1-1 0 0,1-1 1 0 0,1 1 0 0 0,1 1 0 0 0,1-1-1 0 0,2 1 1 0 0,0-1 0 0 0,3 37 0 0 0,0-53-7 0 0,-1-1 1 0 0,1 1-1 0 0,1-1 1 0 0,-1 1 0 0 0,1-1-1 0 0,0 0 1 0 0,1 0-1 0 0,-1 0 1 0 0,1 0-1 0 0,0-1 1 0 0,1 1 0 0 0,-1-1-1 0 0,1 0 1 0 0,0-1-1 0 0,10 8 1 0 0,-2-3-901 0 0,0 0 0 0 0,0-1 0 0 0,1 0 0 0 0,0-1 0 0 0,27 9 0 0 0,-13-8-53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6.798"/>
    </inkml:context>
    <inkml:brush xml:id="br0">
      <inkml:brushProperty name="width" value="0.05" units="cm"/>
      <inkml:brushProperty name="height" value="0.05" units="cm"/>
    </inkml:brush>
  </inkml:definitions>
  <inkml:trace contextRef="#ctx0" brushRef="#br0">32 140 15035 0 0,'-3'-4'-13'0'0,"-1"1"-1"0"0,1-1 1 0 0,1 0-1 0 0,-1 0 1 0 0,0 0 0 0 0,1 0-1 0 0,0 0 1 0 0,0-1-1 0 0,-3-8 1 0 0,5 12 44 0 0,-1-1 0 0 0,1 0 1 0 0,0 1-1 0 0,-1-1 0 0 0,1 0 0 0 0,0 1 1 0 0,0-1-1 0 0,0 0 0 0 0,0 1 1 0 0,0-1-1 0 0,0 0 0 0 0,1 1 1 0 0,-1-1-1 0 0,1 0 0 0 0,-1 1 0 0 0,1-1 1 0 0,-1 1-1 0 0,1-1 0 0 0,0 1 1 0 0,0-1-1 0 0,0 1 0 0 0,0-1 0 0 0,0 1 1 0 0,0 0-1 0 0,0 0 0 0 0,0-1 1 0 0,0 1-1 0 0,1 0 0 0 0,-1 0 0 0 0,1 0 1 0 0,1-1-1 0 0,11-4 571 0 0,1-1 0 0 0,0 2-1 0 0,0 0 1 0 0,0 1 0 0 0,28-4 0 0 0,-4 4-101 0 0,47 1 0 0 0,-85 3-490 0 0,1 0 0 0 0,0 0 0 0 0,-1 0 0 0 0,1 0 0 0 0,0 0 0 0 0,0 0 0 0 0,-1 1 0 0 0,1-1 0 0 0,-1 1 0 0 0,1-1 0 0 0,0 1 0 0 0,-1 0 0 0 0,1 0 0 0 0,-1 0 1 0 0,1 0-1 0 0,-1 0 0 0 0,0 0 0 0 0,1 0 0 0 0,-1 0 0 0 0,0 0 0 0 0,0 0 0 0 0,0 1 0 0 0,1 1 0 0 0,0-1-3 0 0,-1 1 1 0 0,0 0 0 0 0,0 0-1 0 0,0 0 1 0 0,-1 0 0 0 0,1 0-1 0 0,-1 0 1 0 0,0 0-1 0 0,1 0 1 0 0,-1 0 0 0 0,0 0-1 0 0,-1 3 1 0 0,0 3-18 0 0,-1 0 0 0 0,0 0 0 0 0,0-1 0 0 0,-1 1-1 0 0,0-1 1 0 0,-1 0 0 0 0,-8 16 0 0 0,-12 7-77 0 0,-2-2 0 0 0,0 0 1 0 0,-34 27-1 0 0,-43 47-799 0 0,90-90 825 0 0,11-12 93 0 0,0 1-1 0 0,1-1 1 0 0,-1 1-1 0 0,0-1 1 0 0,1 1 0 0 0,-1 0-1 0 0,1-1 1 0 0,0 1-1 0 0,-1 0 1 0 0,1 0 0 0 0,0 0-1 0 0,0 0 1 0 0,0 0-1 0 0,0 1 1 0 0,1-1-1 0 0,-1 0 1 0 0,0 3 0 0 0,4-4-15 0 0,0 0 0 0 0,-1-1 1 0 0,1 1-1 0 0,0-1 0 0 0,0 1 1 0 0,0-1-1 0 0,-1 0 0 0 0,1 0 1 0 0,3-1-1 0 0,-1 1 24 0 0,44-2-3366 0 0,62-11 0 0 0,-5 0-1369 0 0,-57 7 3381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7.173"/>
    </inkml:context>
    <inkml:brush xml:id="br0">
      <inkml:brushProperty name="width" value="0.05" units="cm"/>
      <inkml:brushProperty name="height" value="0.05" units="cm"/>
    </inkml:brush>
  </inkml:definitions>
  <inkml:trace contextRef="#ctx0" brushRef="#br0">13 137 13539 0 0,'-2'-4'21'0'0,"1"1"1"0"0,-1-1-1 0 0,1 1 0 0 0,-1-1 0 0 0,1 1 1 0 0,0-1-1 0 0,0 0 0 0 0,1 0 1 0 0,-1 0-1 0 0,1 1 0 0 0,0-1 1 0 0,0 0-1 0 0,0 0 0 0 0,0 0 1 0 0,1 0-1 0 0,1-5 0 0 0,-1 6 20 0 0,1 0-1 0 0,-1 0 0 0 0,0 1 0 0 0,1-1 0 0 0,0 0 1 0 0,0 1-1 0 0,0 0 0 0 0,0-1 0 0 0,0 1 0 0 0,0 0 1 0 0,0 0-1 0 0,1 0 0 0 0,-1 0 0 0 0,1 1 1 0 0,-1-1-1 0 0,1 1 0 0 0,0 0 0 0 0,-1-1 0 0 0,1 1 1 0 0,5-1-1 0 0,13-4 953 0 0,0 1 0 0 0,0 0 1 0 0,1 2-1 0 0,37-1 0 0 0,-57 4-960 0 0,-1 0 1 0 0,0 1-1 0 0,1-1 0 0 0,-1 1 0 0 0,0-1 1 0 0,1 1-1 0 0,-1-1 0 0 0,0 1 0 0 0,0 0 1 0 0,1 0-1 0 0,-1 0 0 0 0,0-1 0 0 0,0 1 1 0 0,0 0-1 0 0,0 0 0 0 0,0 1 0 0 0,0-1 1 0 0,-1 0-1 0 0,1 0 0 0 0,0 0 0 0 0,0 0 1 0 0,-1 1-1 0 0,1-1 0 0 0,-1 0 0 0 0,1 1 1 0 0,-1-1-1 0 0,0 1 0 0 0,1-1 0 0 0,-1 0 1 0 0,0 1-1 0 0,0-1 0 0 0,0 3 0 0 0,1 5 70 0 0,-1 0-1 0 0,0 0 1 0 0,-2 16-1 0 0,0-16-83 0 0,0 0-1 0 0,0 0 0 0 0,-1 0 0 0 0,-1-1 1 0 0,0 1-1 0 0,0-1 0 0 0,0 0 1 0 0,-9 11-1 0 0,-52 62 42 0 0,40-52-177 0 0,13-16 104 0 0,8-9-8 0 0,0 0 0 0 0,-1 1 0 0 0,2-1-1 0 0,-1 1 1 0 0,0 0 0 0 0,1 0 0 0 0,0 1 0 0 0,0-1 0 0 0,1 1-1 0 0,-1-1 1 0 0,1 1 0 0 0,0 0 0 0 0,-1 6 0 0 0,3-11 47 0 0,170-10-914 0 0,-46 1-5593 0 0,-60 5 2640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8.335"/>
    </inkml:context>
    <inkml:brush xml:id="br0">
      <inkml:brushProperty name="width" value="0.05" units="cm"/>
      <inkml:brushProperty name="height" value="0.05" units="cm"/>
    </inkml:brush>
  </inkml:definitions>
  <inkml:trace contextRef="#ctx0" brushRef="#br0">22 48 14227 0 0,'0'-3'41'0'0,"-1"-24"935"0"0,1 26-928 0 0,1 0-1 0 0,-1 1 1 0 0,0-1 0 0 0,0 0 0 0 0,0 0-1 0 0,-1 1 1 0 0,1-1 0 0 0,0 0 0 0 0,0 0 0 0 0,0 1-1 0 0,-1-1 1 0 0,1 0 0 0 0,0 1 0 0 0,0-1-1 0 0,-1 0 1 0 0,1 1 0 0 0,-1-1 0 0 0,1 0 0 0 0,-1 1-1 0 0,1-1 1 0 0,-1 1 0 0 0,1-1 0 0 0,-1 1-1 0 0,0-2 1 0 0,0 4 48 0 0,0-1 0 0 0,0 1-1 0 0,0-1 1 0 0,1 1 0 0 0,-1-1 0 0 0,0 1-1 0 0,1 0 1 0 0,0-1 0 0 0,-1 1 0 0 0,1 0-1 0 0,0-1 1 0 0,0 1 0 0 0,0 0 0 0 0,0-1-1 0 0,0 1 1 0 0,0 1 0 0 0,0 2 114 0 0,-7 91 1015 0 0,7 125 0 0 0,1-217-1222 0 0,0 0 0 0 0,0 1 0 0 0,0-1 0 0 0,0 0 0 0 0,1 0 0 0 0,-1 0 0 0 0,1 0 0 0 0,0 0 0 0 0,0 0 0 0 0,1 0 0 0 0,-1-1 0 0 0,1 1 0 0 0,0-1 0 0 0,0 0 0 0 0,0 1 0 0 0,0-1 0 0 0,1-1 0 0 0,-1 1 1 0 0,1 0-1 0 0,-1-1 0 0 0,1 0 0 0 0,0 0 0 0 0,0 0 0 0 0,7 2 0 0 0,-2-1-5 0 0,-1 0 0 0 0,1-1 1 0 0,-1 0-1 0 0,1-1 0 0 0,0 1 1 0 0,0-2-1 0 0,-1 1 0 0 0,1-1 1 0 0,0-1-1 0 0,0 1 0 0 0,12-4 1 0 0,-16 2-12 0 0,0 0 0 0 0,0 0 0 0 0,0-1 0 0 0,0 0 0 0 0,0 0-1 0 0,-1 0 1 0 0,1 0 0 0 0,-1-1 0 0 0,0 0 0 0 0,0 1 0 0 0,0-2 0 0 0,5-6 0 0 0,-2 1-28 0 0,0 0-1 0 0,0-1 0 0 0,-1 0 1 0 0,7-18-1 0 0,1-15 475 0 0,-1 0-1 0 0,8-61 0 0 0,-1 4 109 0 0,-20 101-522 0 0,4-12 494 0 0,-4 12-510 0 0,0 0 0 0 0,1 0 0 0 0,-1 0 0 0 0,0-1 0 0 0,0 1 0 0 0,1 0 0 0 0,-1 0 0 0 0,0 0 0 0 0,1 0 0 0 0,-1 0 0 0 0,0 0 0 0 0,0 0 0 0 0,1 0 0 0 0,-1 0 0 0 0,0 0 0 0 0,1 0 0 0 0,-1 0 0 0 0,0 0-1 0 0,1 0 1 0 0,-1 0 0 0 0,0 0 0 0 0,0 0 0 0 0,1 0 0 0 0,-1 0 0 0 0,0 0 0 0 0,1 0 0 0 0,-1 0 0 0 0,0 1 0 0 0,0-1 0 0 0,1 0 0 0 0,-1 0 0 0 0,0 0 0 0 0,0 1 0 0 0,0-1 0 0 0,1 0 0 0 0,-1 0 0 0 0,0 0 0 0 0,0 1 0 0 0,0-1 0 0 0,1 1 0 0 0,2 3-11 0 0,0 0 1 0 0,-1 0 0 0 0,1 0 0 0 0,-1 1-1 0 0,0-1 1 0 0,0 1 0 0 0,-1-1 0 0 0,3 10-1 0 0,6 15 32 0 0,3 2 31 0 0,-1 1 1 0 0,-2 0-1 0 0,10 53 0 0 0,3 103-725 0 0,-23-188 670 0 0,2 24-110 0 0,-1-1 1 0 0,0 1-1 0 0,-2 0 1 0 0,-4 26 0 0 0,3-42 75 0 0,0-1 0 0 0,0 0 0 0 0,0 0 1 0 0,-1-1-1 0 0,0 1 0 0 0,0 0 0 0 0,-1-1 1 0 0,1 0-1 0 0,-1 0 0 0 0,-1 0 0 0 0,1 0 0 0 0,-1-1 1 0 0,0 0-1 0 0,-1 0 0 0 0,1 0 0 0 0,-1 0 1 0 0,-10 6-1 0 0,-2-2-79 0 0,1 0 0 0 0,-1 0 0 0 0,-1-2 0 0 0,1 0 0 0 0,-1-1 0 0 0,-26 4 0 0 0,20-6-1782 0 0,0-1 0 0 0,-33 0 0 0 0,57-3 1744 0 0,1 0 0 0 0,-1 0-1 0 0,0 1 1 0 0,0-1 0 0 0,1 0 0 0 0,-1 0 0 0 0,0 0 0 0 0,0 0 0 0 0,0 0 0 0 0,1-1-1 0 0,-1 1 1 0 0,0 0 0 0 0,0 0 0 0 0,1 0 0 0 0,-1-1 0 0 0,0 1 0 0 0,0 0-1 0 0,1-1 1 0 0,-1 1 0 0 0,0 0 0 0 0,1-1 0 0 0,-1 1 0 0 0,1-1 0 0 0,-1 1 0 0 0,1-1-1 0 0,-1 0 1 0 0,1 1 0 0 0,-1-1 0 0 0,1 1 0 0 0,-1-1 0 0 0,1 0 0 0 0,-1 0-1 0 0,1 1 1 0 0,0-1 0 0 0,0 0 0 0 0,-1 0 0 0 0,-2-14-3998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8.816"/>
    </inkml:context>
    <inkml:brush xml:id="br0">
      <inkml:brushProperty name="width" value="0.05" units="cm"/>
      <inkml:brushProperty name="height" value="0.05" units="cm"/>
    </inkml:brush>
  </inkml:definitions>
  <inkml:trace contextRef="#ctx0" brushRef="#br0">1 58 8002 0 0,'1'-3'26'0'0,"1"1"1"0"0,-1-1 0 0 0,1 1-1 0 0,0 0 1 0 0,0-1 0 0 0,0 1-1 0 0,0 0 1 0 0,0 0-1 0 0,0 0 1 0 0,0 1 0 0 0,1-1-1 0 0,-1 0 1 0 0,1 1 0 0 0,-1 0-1 0 0,1-1 1 0 0,3 0-1 0 0,49-15 985 0 0,-46 15-767 0 0,-6 1 32 0 0,0 0 1 0 0,0 0-1 0 0,0 0 1 0 0,0 1 0 0 0,0 0-1 0 0,0-1 1 0 0,0 1-1 0 0,0 0 1 0 0,0 0-1 0 0,0 1 1 0 0,0-1 0 0 0,4 2-1 0 0,-5-1-140 0 0,-1 0-1 0 0,1 0 0 0 0,-1 0 1 0 0,0 0-1 0 0,1 0 1 0 0,-1 0-1 0 0,0 1 1 0 0,1-1-1 0 0,-1 0 0 0 0,0 1 1 0 0,0-1-1 0 0,0 1 1 0 0,0-1-1 0 0,-1 1 1 0 0,1 0-1 0 0,0-1 0 0 0,-1 1 1 0 0,1 0-1 0 0,-1 0 1 0 0,1-1-1 0 0,-1 3 0 0 0,2 4-83 0 0,0 0-1 0 0,0 0 0 0 0,-1 0 0 0 0,-1 0 0 0 0,1 0 1 0 0,-1 0-1 0 0,0 1 0 0 0,-1-1 0 0 0,0 0 0 0 0,0 0 1 0 0,-1 0-1 0 0,0 0 0 0 0,0 0 0 0 0,-1-1 0 0 0,0 1 1 0 0,0-1-1 0 0,-9 14 0 0 0,-5 1-2027 0 0,-29 28-1 0 0,44-45 3138 0 0,11-6-493 0 0,27-9 39 0 0,1-1 826 0 0,-29 10-1152 0 0,1 0-1 0 0,0 0 1 0 0,0 1-1 0 0,0-1 1 0 0,12 3-1 0 0,-18-1-335 0 0,0 0-1 0 0,0-1 0 0 0,0 2 0 0 0,0-1 1 0 0,0 0-1 0 0,0 1 0 0 0,0-1 1 0 0,0 1-1 0 0,0 0 0 0 0,-1 0 1 0 0,1 0-1 0 0,-1 0 0 0 0,1 1 1 0 0,-1-1-1 0 0,0 1 0 0 0,0-1 0 0 0,2 5 1 0 0,2 2-14 0 0,-1 0-1 0 0,-1 1 1 0 0,0-1 0 0 0,0 1 0 0 0,-1 0 0 0 0,0 0 0 0 0,0 0 0 0 0,-1 1-1 0 0,-1-1 1 0 0,0 1 0 0 0,0-1 0 0 0,-1 1 0 0 0,0-1 0 0 0,-4 21-1 0 0,2-27-62 0 0,0 1 0 0 0,0-1 0 0 0,0 0-1 0 0,0 0 1 0 0,-1 0 0 0 0,0-1 0 0 0,1 1 0 0 0,-1-1-1 0 0,-1 1 1 0 0,1-1 0 0 0,0 0 0 0 0,-1 0-1 0 0,0 0 1 0 0,0-1 0 0 0,1 1 0 0 0,-1-1-1 0 0,-5 2 1 0 0,-8 4-966 0 0,1-1-1 0 0,-35 10 1 0 0,43-15 294 0 0,1 0 1 0 0,-1 0-1 0 0,0-1 1 0 0,0-1-1 0 0,0 1 1 0 0,0-1-1 0 0,0-1 1 0 0,-14-2-1 0 0,18-2-49 0 0,2-9 247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3.179"/>
    </inkml:context>
    <inkml:brush xml:id="br0">
      <inkml:brushProperty name="width" value="0.05" units="cm"/>
      <inkml:brushProperty name="height" value="0.05" units="cm"/>
    </inkml:brush>
  </inkml:definitions>
  <inkml:trace contextRef="#ctx0" brushRef="#br0">0 54 6769 0 0,'21'-17'145'0'0,"-17"13"-73"0"0,-1 1 0 0 0,1 0 0 0 0,0-1 0 0 0,0 2 0 0 0,0-1 0 0 0,0 0 0 0 0,0 1 0 0 0,1 0 0 0 0,-1 0 0 0 0,1 0 0 0 0,0 0 0 0 0,-1 1 0 0 0,1 0 0 0 0,0 0 0 0 0,6-1 0 0 0,-10 4 18 0 0,0-1 0 0 0,0 0 1 0 0,0 1-1 0 0,-1-1 0 0 0,1 1 1 0 0,-1-1-1 0 0,1 1 0 0 0,-1-1 1 0 0,1 1-1 0 0,-1 0 0 0 0,0-1 0 0 0,1 1 1 0 0,-1-1-1 0 0,0 1 0 0 0,0 0 1 0 0,0-1-1 0 0,-1 1 0 0 0,1 2 1 0 0,0-1 21 0 0,12 254 4152 0 0,1-147-5710 0 0,-12-105 1244 0 0,-1-1 1 0 0,1 1-1 0 0,0-1 0 0 0,0 0 0 0 0,1 1 1 0 0,-1-1-1 0 0,4 6 0 0 0,-4-9 44 0 0,0 0 0 0 0,0 1 0 0 0,0-1 0 0 0,0 0 0 0 0,0 0 1 0 0,0 0-1 0 0,1 0 0 0 0,-1 0 0 0 0,0 0 0 0 0,1 0 0 0 0,-1 0 0 0 0,1 0 0 0 0,-1-1 0 0 0,1 1 0 0 0,-1 0 0 0 0,1-1 0 0 0,0 0 0 0 0,-1 1 0 0 0,1-1 0 0 0,0 0 0 0 0,-1 0 1 0 0,4 0-1 0 0,6 0-347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9.188"/>
    </inkml:context>
    <inkml:brush xml:id="br0">
      <inkml:brushProperty name="width" value="0.05" units="cm"/>
      <inkml:brushProperty name="height" value="0.05" units="cm"/>
    </inkml:brush>
  </inkml:definitions>
  <inkml:trace contextRef="#ctx0" brushRef="#br0">0 1 12843 0 0,'1'6'391'0'0,"0"1"1"0"0,1-1-1 0 0,-1 1 0 0 0,1-1 1 0 0,0 0-1 0 0,1 0 1 0 0,-1 0-1 0 0,1 0 0 0 0,1 0 1 0 0,-1-1-1 0 0,6 8 1 0 0,-3-4 295 0 0,0 1 1 0 0,0 0 0 0 0,4 11 0 0 0,0 13-521 0 0,-2 1 1 0 0,-1 0-1 0 0,-2 0 1 0 0,2 67-1 0 0,2 16-3319 0 0,-5-101 2476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49.624"/>
    </inkml:context>
    <inkml:brush xml:id="br0">
      <inkml:brushProperty name="width" value="0.05" units="cm"/>
      <inkml:brushProperty name="height" value="0.05" units="cm"/>
    </inkml:brush>
  </inkml:definitions>
  <inkml:trace contextRef="#ctx0" brushRef="#br0">5 12 11602 0 0,'-5'0'3335'0'0,"124"-6"1504"0"0,2 1-7227 0 0,-26 5-7754 0 0,-79 0 9385 0 0</inkml:trace>
  <inkml:trace contextRef="#ctx0" brushRef="#br0" timeOffset="1">75 458 14235 0 0,'-12'-5'-16'0'0,"12"5"19"0"0,0-1 0 0 0,0 1 1 0 0,0 0-1 0 0,0 0 1 0 0,0 0-1 0 0,0-1 0 0 0,-1 1 1 0 0,1 0-1 0 0,0 0 1 0 0,0-1-1 0 0,0 1 0 0 0,0 0 1 0 0,0 0-1 0 0,0 0 1 0 0,0-1-1 0 0,0 1 0 0 0,0 0 1 0 0,1 0-1 0 0,-1 0 1 0 0,0-1-1 0 0,0 1 0 0 0,0 0 1 0 0,0 0-1 0 0,0 0 1 0 0,0-1-1 0 0,0 1 1 0 0,0 0-1 0 0,1 0 0 0 0,-1 0 1 0 0,0 0-1 0 0,0-1 1 0 0,0 1-1 0 0,0 0 0 0 0,0 0 1 0 0,1 0-1 0 0,-1 0 1 0 0,0 0-1 0 0,0 0 0 0 0,0-1 1 0 0,1 1-1 0 0,-1 0 1 0 0,0 0-1 0 0,0 0 0 0 0,0 0 1 0 0,1 0-1 0 0,-1 0 1 0 0,0 0-1 0 0,0 0 0 0 0,1 0 1 0 0,-1 0-1 0 0,0 0 1 0 0,0 0-1 0 0,0 0 0 0 0,1 0 1 0 0,-1 0-1 0 0,0 0 1 0 0,0 0-1 0 0,0 1 1 0 0,1-1-1 0 0,-1 0 0 0 0,0 0 1 0 0,151-9 4390 0 0,-50 8-5367 0 0,-58 1-1908 0 0,-24 0 2818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2.089"/>
    </inkml:context>
    <inkml:brush xml:id="br0">
      <inkml:brushProperty name="width" value="0.05" units="cm"/>
      <inkml:brushProperty name="height" value="0.05" units="cm"/>
    </inkml:brush>
  </inkml:definitions>
  <inkml:trace contextRef="#ctx0" brushRef="#br0">17 209 4681 0 0,'-4'-9'710'0'0,"1"1"0"0"0,1-1 0 0 0,-3-17 0 0 0,3 9 3635 0 0,2 1 3720 0 0,0 53-7628 0 0,8 227 870 0 0,-6-253-1316 0 0,0 0-1 0 0,0 0 1 0 0,1 0-1 0 0,1 0 0 0 0,0 0 1 0 0,0 0-1 0 0,10 16 1 0 0,-12-24 1 0 0,-1 0 0 0 0,1 0 1 0 0,0 0-1 0 0,0 0 0 0 0,0-1 1 0 0,1 1-1 0 0,-1 0 0 0 0,1-1 1 0 0,-1 0-1 0 0,1 1 0 0 0,0-1 1 0 0,0 0-1 0 0,0-1 0 0 0,0 1 1 0 0,0 0-1 0 0,0-1 0 0 0,1 0 1 0 0,-1 1-1 0 0,0-2 0 0 0,1 1 1 0 0,-1 0-1 0 0,1 0 0 0 0,-1-1 1 0 0,1 0-1 0 0,-1 0 0 0 0,1 0 1 0 0,-1 0-1 0 0,1 0 0 0 0,4-2 1 0 0,-2-1 31 0 0,0-1-1 0 0,-1 0 1 0 0,1 0 0 0 0,-1 0 0 0 0,0-1 0 0 0,-1 1 0 0 0,1-1 0 0 0,-1 0 0 0 0,0-1 0 0 0,0 1 0 0 0,6-12 0 0 0,7-8 333 0 0,1-1-108 0 0,-1-1 1 0 0,-1-1 0 0 0,13-33 0 0 0,-13 27 344 0 0,32-51 0 0 0,-46 82-558 0 0,0 0 0 0 0,0 0 1 0 0,1 1-1 0 0,0-1 0 0 0,-1 1 0 0 0,1 0 0 0 0,0 0 1 0 0,5-3-1 0 0,-7 4-30 0 0,0 1-1 0 0,-1-1 1 0 0,1 1 0 0 0,0-1 0 0 0,0 1-1 0 0,0 0 1 0 0,-1-1 0 0 0,1 1-1 0 0,0 0 1 0 0,0 0 0 0 0,0 0 0 0 0,0 0-1 0 0,-1 0 1 0 0,1 0 0 0 0,0 0 0 0 0,0 0-1 0 0,0 0 1 0 0,0 0 0 0 0,0 0-1 0 0,-1 0 1 0 0,1 0 0 0 0,0 1 0 0 0,0-1-1 0 0,0 0 1 0 0,-1 1 0 0 0,1-1 0 0 0,0 1-1 0 0,0-1 1 0 0,-1 1 0 0 0,1-1-1 0 0,0 1 1 0 0,-1-1 0 0 0,1 1 0 0 0,0 0-1 0 0,-1-1 1 0 0,1 1 0 0 0,-1 0 0 0 0,1 1-1 0 0,28 61 170 0 0,-19-39-341 0 0,0 0-1 0 0,2-2 1 0 0,1 1-1 0 0,26 35 1 0 0,-35-52 140 0 0,1-1 0 0 0,0 1 0 0 0,1-1-1 0 0,-1 0 1 0 0,1 0 0 0 0,0 0 0 0 0,0-1 0 0 0,1 0 0 0 0,-1 0 0 0 0,1 0 0 0 0,0-1 0 0 0,0 0-1 0 0,0-1 1 0 0,0 1 0 0 0,1-2 0 0 0,-1 1 0 0 0,1-1 0 0 0,-1 0 0 0 0,1 0 0 0 0,11-1 0 0 0,-15 0 30 0 0,-1 1 1 0 0,1-1-1 0 0,-1-1 1 0 0,1 1-1 0 0,-1 0 1 0 0,0-1 0 0 0,1 0-1 0 0,-1 0 1 0 0,0 0-1 0 0,0 0 1 0 0,1 0-1 0 0,-1-1 1 0 0,0 1-1 0 0,3-4 1 0 0,-3 3 9 0 0,-1-1 1 0 0,0 0-1 0 0,0 1 0 0 0,0-1 1 0 0,0 0-1 0 0,-1-1 0 0 0,1 1 1 0 0,-1 0-1 0 0,1 0 1 0 0,-1-1-1 0 0,0 1 0 0 0,-1 0 1 0 0,2-7-1 0 0,3-36-319 0 0,-2 0 1 0 0,-2 0-1 0 0,-7-72 1 0 0,0-15-2196 0 0,6 131 2178 0 0,0 0 1 0 0,0-1-1 0 0,0 1 1 0 0,0-1-1 0 0,0 1 1 0 0,1 0-1 0 0,-1-1 1 0 0,1 1-1 0 0,0 0 1 0 0,0-3-1 0 0,0 4 47 0 0,0 1-1 0 0,0-1 0 0 0,0 0 1 0 0,0 1-1 0 0,-1-1 0 0 0,1 1 1 0 0,0-1-1 0 0,0 1 1 0 0,0 0-1 0 0,0-1 0 0 0,0 1 1 0 0,0 0-1 0 0,0 0 0 0 0,0-1 1 0 0,0 1-1 0 0,0 0 0 0 0,0 0 1 0 0,0 0-1 0 0,0 0 0 0 0,1 0 1 0 0,-1 1-1 0 0,0-1 0 0 0,0 0 1 0 0,0 0-1 0 0,1 1 0 0 0,14 4-2922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2.535"/>
    </inkml:context>
    <inkml:brush xml:id="br0">
      <inkml:brushProperty name="width" value="0.05" units="cm"/>
      <inkml:brushProperty name="height" value="0.05" units="cm"/>
    </inkml:brush>
  </inkml:definitions>
  <inkml:trace contextRef="#ctx0" brushRef="#br0">7 41 15483 0 0,'-1'-3'85'0'0,"0"0"0"0"0,0 0-1 0 0,1 1 1 0 0,-1-1 0 0 0,1 0-1 0 0,0 0 1 0 0,-1 0 0 0 0,1 0 0 0 0,1 1-1 0 0,-1-5 1 0 0,0 2 3568 0 0,0 8-3361 0 0,-1 89 461 0 0,-1-19-1045 0 0,11 101 1 0 0,-9-169 82 0 0,1 1 1 0 0,0-1-1 0 0,1 0 1 0 0,-1 0-1 0 0,4 7 0 0 0,-4-10-186 0 0,0-1 0 0 0,0 1 0 0 0,-1-1 0 0 0,1 0-1 0 0,0 1 1 0 0,0-1 0 0 0,0 0 0 0 0,0 0-1 0 0,0 1 1 0 0,1-1 0 0 0,-1 0 0 0 0,0 0-1 0 0,0-1 1 0 0,1 1 0 0 0,-1 0 0 0 0,1 0-1 0 0,-1-1 1 0 0,1 1 0 0 0,-1 0 0 0 0,3 0-1 0 0,8-1-2860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2.968"/>
    </inkml:context>
    <inkml:brush xml:id="br0">
      <inkml:brushProperty name="width" value="0.05" units="cm"/>
      <inkml:brushProperty name="height" value="0.05" units="cm"/>
    </inkml:brush>
  </inkml:definitions>
  <inkml:trace contextRef="#ctx0" brushRef="#br0">1 89 13739 0 0,'0'-10'192'0'0,"-1"5"-244"0"0,1 0 1 0 0,0 0-1 0 0,1 0 0 0 0,-1 0 0 0 0,1 0 0 0 0,0 1 0 0 0,2-8 1 0 0,-2 10 217 0 0,0 0 0 0 0,0 0 1 0 0,1 0-1 0 0,-1 1 1 0 0,1-1-1 0 0,-1 1 1 0 0,1-1-1 0 0,-1 1 0 0 0,1-1 1 0 0,0 1-1 0 0,0 0 1 0 0,0 0-1 0 0,0 0 1 0 0,0 0-1 0 0,0 0 0 0 0,0 0 1 0 0,0 0-1 0 0,0 1 1 0 0,0-1-1 0 0,3 0 1 0 0,2 0 118 0 0,0-1 1 0 0,0 1-1 0 0,0 0 1 0 0,0 1-1 0 0,0 0 1 0 0,0 0 0 0 0,0 0-1 0 0,0 1 1 0 0,0 0-1 0 0,0 0 1 0 0,-1 1-1 0 0,12 4 1 0 0,-15-4-282 0 0,1 0 0 0 0,0 0 0 0 0,0 1 0 0 0,-1-1 0 0 0,1 1 0 0 0,-1 0 1 0 0,0 0-1 0 0,0 0 0 0 0,0 0 0 0 0,0 1 0 0 0,-1-1 0 0 0,1 1 0 0 0,-1 0 0 0 0,0 0 0 0 0,0 0 0 0 0,-1 0 0 0 0,1 0 0 0 0,-1 0 1 0 0,1 0-1 0 0,-1 0 0 0 0,0 7 0 0 0,1 1-40 0 0,0 0-1 0 0,-1-1 1 0 0,-1 1 0 0 0,0 0 0 0 0,0-1 0 0 0,-2 1 0 0 0,1 0-1 0 0,-1-1 1 0 0,-1 1 0 0 0,0-1 0 0 0,-1 0 0 0 0,0 0 0 0 0,0 0-1 0 0,-1 0 1 0 0,-8 11 0 0 0,-51 73-1147 0 0,35-55 1190 0 0,87-38 254 0 0,-18-5-3252 0 0,67-15 1 0 0,-76 12 184 0 0,18-3-109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3.432"/>
    </inkml:context>
    <inkml:brush xml:id="br0">
      <inkml:brushProperty name="width" value="0.05" units="cm"/>
      <inkml:brushProperty name="height" value="0.05" units="cm"/>
    </inkml:brush>
  </inkml:definitions>
  <inkml:trace contextRef="#ctx0" brushRef="#br0">2 142 6369 0 0,'-1'-3'-82'0'0,"1"1"0"0"0,0 0-1 0 0,0-1 1 0 0,-1 1 0 0 0,2-1-1 0 0,-1 1 1 0 0,0-1 0 0 0,0 1 0 0 0,1-1-1 0 0,1-3 1 0 0,-2 4 303 0 0,1 1 0 0 0,0-1 0 0 0,0 1 1 0 0,0 0-1 0 0,0-1 0 0 0,0 1 0 0 0,0 0 0 0 0,0-1 0 0 0,0 1 1 0 0,1 0-1 0 0,-1 0 0 0 0,3-2 0 0 0,2 0 968 0 0,0 1 0 0 0,1-1-1 0 0,0 1 1 0 0,-1 0 0 0 0,1 0-1 0 0,10 0 1 0 0,-11 1-679 0 0,23-4 230 0 0,0 2 0 0 0,0 1 0 0 0,0 1 0 0 0,37 5 0 0 0,-63-4-742 0 0,0 1-1 0 0,0 0 1 0 0,0-1 0 0 0,0 1 0 0 0,0 1-1 0 0,-1-1 1 0 0,1 0 0 0 0,0 1 0 0 0,-1-1-1 0 0,1 1 1 0 0,-1 0 0 0 0,1 0 0 0 0,-1 0-1 0 0,0 0 1 0 0,0 0 0 0 0,0 0 0 0 0,0 1-1 0 0,0-1 1 0 0,-1 0 0 0 0,1 1 0 0 0,-1 0-1 0 0,1-1 1 0 0,-1 1 0 0 0,0 0 0 0 0,0 0-1 0 0,0 0 1 0 0,0 4 0 0 0,2 9 97 0 0,0-1 0 0 0,-1 0 0 0 0,-1 31 1 0 0,-1-43-74 0 0,-1 9-154 0 0,0-1 0 0 0,-1 1-1 0 0,0 0 1 0 0,-1-1 0 0 0,-1 1 0 0 0,1-1 0 0 0,-2 0 0 0 0,-9 18 0 0 0,-56 83-1366 0 0,53-87 1094 0 0,-6 2 339 0 0,23-27 75 0 0,0 0-1 0 0,0 0 1 0 0,0 0 0 0 0,0 0-1 0 0,-1 0 1 0 0,1 1 0 0 0,0-1-1 0 0,0 0 1 0 0,0 0 0 0 0,0 0-1 0 0,-1 0 1 0 0,1 0 0 0 0,0 0-1 0 0,0 0 1 0 0,0 0 0 0 0,0 0-1 0 0,-1 0 1 0 0,1 0 0 0 0,0 0-1 0 0,0 0 1 0 0,0 0-1 0 0,0 0 1 0 0,-1 0 0 0 0,1 0-1 0 0,0 0 1 0 0,0 0 0 0 0,0 0-1 0 0,0 0 1 0 0,-1 0 0 0 0,1-1-1 0 0,0 1 1 0 0,0 0 0 0 0,0 0-1 0 0,0 0 1 0 0,0 0 0 0 0,-1 0-1 0 0,1 0 1 0 0,0 0 0 0 0,0-1-1 0 0,0 1 1 0 0,0 0 0 0 0,0 0-1 0 0,0 0 1 0 0,0 0-1 0 0,0-1 1 0 0,0 1 0 0 0,-1-20 427 0 0,2 13-412 0 0,1 1 0 0 0,0 0-1 0 0,0 0 1 0 0,0 0 0 0 0,1 0-1 0 0,-1 0 1 0 0,2 0 0 0 0,5-8 0 0 0,36-44 257 0 0,-32 43-57 0 0,129-177 408 0 0,-28 36 748 0 0,-127 170 64 0 0,-12 12-1271 0 0,2 0 1 0 0,-26 38-1 0 0,40-49-220 0 0,2 0 0 0 0,-1 1 1 0 0,2-1-1 0 0,0 1 0 0 0,1 1 0 0 0,1-1 0 0 0,0 1 0 0 0,2-1 1 0 0,-1 1-1 0 0,2 0 0 0 0,0 0 0 0 0,1 0 0 0 0,4 24 1 0 0,-3-35-11 0 0,0-1 1 0 0,0 1 0 0 0,1 0-1 0 0,-1-1 1 0 0,2 1 0 0 0,-1-1 0 0 0,0 0-1 0 0,1 0 1 0 0,0 0 0 0 0,1 0-1 0 0,-1 0 1 0 0,8 8 0 0 0,-4-7-103 0 0,0 0 1 0 0,0 0-1 0 0,0 0 1 0 0,1-1-1 0 0,0 0 1 0 0,0-1 0 0 0,13 5-1 0 0,0-1-1012 0 0,1-1 1 0 0,0-2-1 0 0,0 0 0 0 0,0-1 1 0 0,42 1-1 0 0,-24-4-3879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4.352"/>
    </inkml:context>
    <inkml:brush xml:id="br0">
      <inkml:brushProperty name="width" value="0.05" units="cm"/>
      <inkml:brushProperty name="height" value="0.05" units="cm"/>
    </inkml:brush>
  </inkml:definitions>
  <inkml:trace contextRef="#ctx0" brushRef="#br0">19 109 856 0 0,'-1'0'21'0'0,"1"0"-1"0"0,-1 0 1 0 0,0 0 0 0 0,1-1-1 0 0,-1 1 1 0 0,0 0 0 0 0,1 0-1 0 0,-1-1 1 0 0,0 1 0 0 0,1 0-1 0 0,-1-1 1 0 0,1 1-1 0 0,-1 0 1 0 0,1-1 0 0 0,-1 1-1 0 0,1-1 1 0 0,-1 1 0 0 0,1-1-1 0 0,-1 1 1 0 0,1-1 0 0 0,-1 1-1 0 0,1-1 1 0 0,0 1 0 0 0,-1-1-1 0 0,1 0 1 0 0,0 1-1 0 0,-1-2 1 0 0,-2-24 255 0 0,3 22-301 0 0,0 0-1 0 0,0 0 1 0 0,1 0 0 0 0,0 1 0 0 0,-1-1 0 0 0,1 0 0 0 0,1 1 0 0 0,-1-1 0 0 0,0 1 0 0 0,1-1-1 0 0,2-3 1 0 0,19-13-984 0 0,-20 17 994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5.599"/>
    </inkml:context>
    <inkml:brush xml:id="br0">
      <inkml:brushProperty name="width" value="0.05" units="cm"/>
      <inkml:brushProperty name="height" value="0.05" units="cm"/>
    </inkml:brush>
  </inkml:definitions>
  <inkml:trace contextRef="#ctx0" brushRef="#br0">61 127 752 0 0,'0'0'1368'0'0,"-6"-13"4395"0"0,-6-13-1482 0 0,11 24-4055 0 0,-1-1 0 0 0,1 1 0 0 0,0-1 0 0 0,0 1 0 0 0,0-1 0 0 0,0 1 0 0 0,1-1 0 0 0,-1 0 1 0 0,1 1-1 0 0,-1-1 0 0 0,1 0 0 0 0,0 1 0 0 0,0-1 0 0 0,0 0 0 0 0,0 1 0 0 0,1-1 0 0 0,-1 0 0 0 0,1 1 0 0 0,-1-1 0 0 0,1 0 0 0 0,0 1 0 0 0,0-1 1 0 0,0 1-1 0 0,1 0 0 0 0,-1-1 0 0 0,1 1 0 0 0,-1 0 0 0 0,1 0 0 0 0,0-1 0 0 0,-1 1 0 0 0,1 1 0 0 0,4-4 0 0 0,-2 4-134 0 0,1 0-1 0 0,0 0 0 0 0,0 1 1 0 0,0 0-1 0 0,0 0 0 0 0,0 0 1 0 0,9 1-1 0 0,5 1 72 0 0,-9-2-186 0 0,-5-1 66 0 0,0 1 0 0 0,-1 0 0 0 0,1 0 0 0 0,0 1 0 0 0,0 0 0 0 0,0 0 0 0 0,7 2 0 0 0,-10-2-48 0 0,0 0 0 0 0,-1 0 0 0 0,1 1 0 0 0,0-1 0 0 0,-1 1 0 0 0,1-1 0 0 0,-1 1 0 0 0,1-1-1 0 0,-1 1 1 0 0,0 0 0 0 0,0 0 0 0 0,1 0 0 0 0,-1-1 0 0 0,-1 1 0 0 0,1 0 0 0 0,0 0 0 0 0,0 1 0 0 0,-1-1 0 0 0,1 0 0 0 0,-1 3-1 0 0,3 7-44 0 0,-2 0-1 0 0,1-1 1 0 0,-2 1-1 0 0,0 0 1 0 0,0 0-1 0 0,-1 0 0 0 0,0-1 1 0 0,-1 1-1 0 0,0-1 1 0 0,-1 1-1 0 0,-1-1 1 0 0,-6 16-1 0 0,0-7-23 0 0,0-1 0 0 0,-2 0 0 0 0,0 0 0 0 0,-1-1 0 0 0,-26 27 0 0 0,19-24-142 0 0,2-2 264 0 0,1 0-1 0 0,-16 24 1 0 0,33-43-38 0 0,0 1 0 0 0,-1-1 0 0 0,1 0 1 0 0,-1 1-1 0 0,1-1 0 0 0,0 1 0 0 0,-1-1 0 0 0,1 1 1 0 0,0-1-1 0 0,0 1 0 0 0,-1-1 0 0 0,1 1 1 0 0,0-1-1 0 0,0 1 0 0 0,0-1 0 0 0,0 1 1 0 0,-1-1-1 0 0,1 1 0 0 0,0-1 0 0 0,0 1 1 0 0,0-1-1 0 0,0 1 0 0 0,0 0 0 0 0,0-1 1 0 0,1 1-1 0 0,-1-1 0 0 0,0 1 0 0 0,0-1 1 0 0,0 1-1 0 0,0-1 0 0 0,1 1 0 0 0,-1-1 1 0 0,0 1-1 0 0,1-1 0 0 0,-1 1 0 0 0,0-1 1 0 0,1 1-1 0 0,-1-1 0 0 0,0 0 0 0 0,1 1 1 0 0,-1-1-1 0 0,1 0 0 0 0,-1 1 0 0 0,0-1 1 0 0,1 0-1 0 0,-1 1 0 0 0,1-1 0 0 0,-1 0 1 0 0,1 0-1 0 0,0 0 0 0 0,-1 1 0 0 0,1-1 1 0 0,-1 0-1 0 0,1 0 0 0 0,-1 0 0 0 0,2 0 1 0 0,38 0 355 0 0,-28-1-367 0 0,94 1-1986 0 0,-70 0-2475 0 0,-1 0-3639 0 0,-20 0 6825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6.002"/>
    </inkml:context>
    <inkml:brush xml:id="br0">
      <inkml:brushProperty name="width" value="0.05" units="cm"/>
      <inkml:brushProperty name="height" value="0.05" units="cm"/>
    </inkml:brush>
  </inkml:definitions>
  <inkml:trace contextRef="#ctx0" brushRef="#br0">4 62 6817 0 0,'-3'-48'5917'0'0,"2"35"-401"0"0,5 38-2731 0 0,9 79-2307 0 0,0 139 0 0 0,-13-236-910 0 0,0-1-1 0 0,1 0 1 0 0,-1 0-1 0 0,1 0 1 0 0,2 7-1 0 0,6 2-5629 0 0,1-7 2146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6.420"/>
    </inkml:context>
    <inkml:brush xml:id="br0">
      <inkml:brushProperty name="width" value="0.05" units="cm"/>
      <inkml:brushProperty name="height" value="0.05" units="cm"/>
    </inkml:brush>
  </inkml:definitions>
  <inkml:trace contextRef="#ctx0" brushRef="#br0">13 45 6753 0 0,'0'0'11'0'0,"0"0"0"0"0,-1 1-1 0 0,1-1 1 0 0,0 0 0 0 0,-1 0-1 0 0,1 0 1 0 0,0 0-1 0 0,-1 0 1 0 0,1 0 0 0 0,-1 0-1 0 0,1 0 1 0 0,0 0-1 0 0,-1 0 1 0 0,1 0 0 0 0,0 0-1 0 0,-1 0 1 0 0,1 0 0 0 0,-1 0-1 0 0,1 0 1 0 0,0 0-1 0 0,-1 0 1 0 0,1-1 0 0 0,0 1-1 0 0,-1 0 1 0 0,1 0 0 0 0,0 0-1 0 0,-1-1 1 0 0,1 1-1 0 0,0 0 1 0 0,0 0 0 0 0,-1-1-1 0 0,1 1 1 0 0,0 0-1 0 0,0-1 1 0 0,-1 1 0 0 0,1 0-1 0 0,0-1 1 0 0,0 1 0 0 0,0 0-1 0 0,0-1 1 0 0,0 1-1 0 0,-1 0 1 0 0,1-1 0 0 0,0 1-1 0 0,0-1 1 0 0,0 1-1 0 0,0 0 1 0 0,0-1 0 0 0,0 1-1 0 0,0 0 1 0 0,0-1 0 0 0,1 0 64 0 0,0 0 0 0 0,0 0 0 0 0,0 0 0 0 0,-1 0 0 0 0,1 0 0 0 0,0 0 0 0 0,0 0 1 0 0,0 1-1 0 0,0-1 0 0 0,0 0 0 0 0,1 1 0 0 0,-1-1 0 0 0,0 1 0 0 0,0-1 0 0 0,0 1 1 0 0,0 0-1 0 0,2-1 0 0 0,42-7 2390 0 0,87-5 1 0 0,49 11-1764 0 0,-111 3-1542 0 0,2 9-5496 0 0,-61-10 5774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3.645"/>
    </inkml:context>
    <inkml:brush xml:id="br0">
      <inkml:brushProperty name="width" value="0.05" units="cm"/>
      <inkml:brushProperty name="height" value="0.05" units="cm"/>
    </inkml:brush>
  </inkml:definitions>
  <inkml:trace contextRef="#ctx0" brushRef="#br0">14 102 9626 0 0,'0'-2'-2'0'0,"0"0"-1"0"0,0 0 1 0 0,0 0 0 0 0,1 1-1 0 0,-1-1 1 0 0,0 0-1 0 0,1 0 1 0 0,-1 1 0 0 0,1-1-1 0 0,-1 0 1 0 0,1 1-1 0 0,0-1 1 0 0,0 1 0 0 0,-1-1-1 0 0,1 1 1 0 0,1-1 0 0 0,0-1-1 0 0,27-13 54 0 0,-22 13 24 0 0,18-7 693 0 0,0 1-1 0 0,1 1 1 0 0,0 1 0 0 0,0 2 0 0 0,1 0 0 0 0,-1 2 0 0 0,33 0-1 0 0,-58 3-757 0 0,0 0-1 0 0,-1 0 1 0 0,1 0-1 0 0,0 0 1 0 0,-1 1-1 0 0,1-1 0 0 0,0 0 1 0 0,-1 0-1 0 0,1 1 1 0 0,-1-1-1 0 0,1 0 1 0 0,-1 1-1 0 0,1-1 0 0 0,-1 1 1 0 0,1-1-1 0 0,-1 0 1 0 0,1 1-1 0 0,-1-1 1 0 0,1 1-1 0 0,-1 0 0 0 0,0-1 1 0 0,1 1-1 0 0,-1-1 1 0 0,0 1-1 0 0,1 0 1 0 0,-1 0-1 0 0,5 26-281 0 0,-7 25 125 0 0,-2-37-28 0 0,0 0-1 0 0,-1 0 1 0 0,-1 0-1 0 0,0-1 1 0 0,-1 0-1 0 0,-1 0 1 0 0,0 0-1 0 0,0-1 1 0 0,-2-1-1 0 0,1 1 1 0 0,-2-2-1 0 0,1 1 1 0 0,-2-1-1 0 0,-15 12 1 0 0,20-19 300 0 0,0 0 1 0 0,0 0 0 0 0,-1-1-1 0 0,1 0 1 0 0,-14 4-1 0 0,49-16-17 0 0,23-5 358 0 0,-9 8-349 0 0,-28 3 11 0 0,0 1 0 0 0,0 0 0 0 0,0 1 0 0 0,0 1 0 0 0,19 2 0 0 0,-31-2-121 0 0,0 1 0 0 0,0 0-1 0 0,-1 0 1 0 0,1 0 0 0 0,0 0 0 0 0,-1 0-1 0 0,1 0 1 0 0,-1 1 0 0 0,1-1 0 0 0,-1 0-1 0 0,0 1 1 0 0,0-1 0 0 0,0 1 0 0 0,1 0-1 0 0,-1-1 1 0 0,-1 1 0 0 0,1 0 0 0 0,0-1-1 0 0,0 3 1 0 0,14 39 71 0 0,-14-38-113 0 0,5 18-104 0 0,-2 1 0 0 0,0-1 1 0 0,-2 1-1 0 0,-1 37 0 0 0,-1-58 115 0 0,-1 0 0 0 0,0 0 0 0 0,0 1 0 0 0,0-1 0 0 0,0 0-1 0 0,0 0 1 0 0,-1 0 0 0 0,1-1 0 0 0,-1 1 0 0 0,0 0 0 0 0,1 0 0 0 0,-2-1-1 0 0,1 1 1 0 0,0-1 0 0 0,0 0 0 0 0,-1 1 0 0 0,1-1 0 0 0,-1 0 0 0 0,0-1 0 0 0,1 1-1 0 0,-1 0 1 0 0,-5 1 0 0 0,-4 3-137 0 0,0 0 1 0 0,-1-1-1 0 0,0-1 0 0 0,-15 3 0 0 0,1-2-859 0 0,-1-2 0 0 0,1 0 0 0 0,-1-2 0 0 0,0-1 0 0 0,-47-7 0 0 0,67 6 506 0 0,-1-1-1 0 0,1 0 1 0 0,0 0-1 0 0,-8-4 1 0 0,-7-5-601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6.809"/>
    </inkml:context>
    <inkml:brush xml:id="br0">
      <inkml:brushProperty name="width" value="0.05" units="cm"/>
      <inkml:brushProperty name="height" value="0.05" units="cm"/>
    </inkml:brush>
  </inkml:definitions>
  <inkml:trace contextRef="#ctx0" brushRef="#br0">73 21 7786 0 0,'-8'-4'208'0'0,"5"1"430"0"0,-1 1 0 0 0,0 0 0 0 0,0 0 0 0 0,0 0 0 0 0,0 0 0 0 0,-9-2 0 0 0,12 4-533 0 0,0 0 0 0 0,0 0 1 0 0,0 1-1 0 0,0-1 0 0 0,0 0 0 0 0,0 0 0 0 0,1 0 0 0 0,-1 1 0 0 0,0-1 0 0 0,0 0 0 0 0,0 1 0 0 0,0-1 0 0 0,0 1 0 0 0,1-1 0 0 0,-1 1 0 0 0,0 0 1 0 0,0-1-1 0 0,1 1 0 0 0,-1-1 0 0 0,1 1 0 0 0,-1 0 0 0 0,0 0 0 0 0,1-1 0 0 0,-1 1 0 0 0,1 0 0 0 0,0 0 0 0 0,-1 0 0 0 0,1 0 0 0 0,0 0 1 0 0,-1 0-1 0 0,1-1 0 0 0,0 1 0 0 0,0 0 0 0 0,0 0 0 0 0,0 0 0 0 0,0 0 0 0 0,0 0 0 0 0,0 1 0 0 0,-4 40 915 0 0,2-1-1 0 0,2 1 1 0 0,5 43-1 0 0,1-49-806 0 0,2-1 0 0 0,1 1 0 0 0,25 58 0 0 0,-5-13-2981 0 0,-28-78 2261 0 0,13 28-4611 0 0,-3-20 3553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8.085"/>
    </inkml:context>
    <inkml:brush xml:id="br0">
      <inkml:brushProperty name="width" value="0.05" units="cm"/>
      <inkml:brushProperty name="height" value="0.05" units="cm"/>
    </inkml:brush>
  </inkml:definitions>
  <inkml:trace contextRef="#ctx0" brushRef="#br0">29 72 13723 0 0,'0'0'5'0'0,"-3"-3"18"0"0,1 1 0 0 0,-1 0 0 0 0,1-1 0 0 0,-1 1 0 0 0,1-1 0 0 0,0 0 0 0 0,0 0 0 0 0,0 0 0 0 0,0 0 0 0 0,1 0 0 0 0,-1 0 0 0 0,0-5 3847 0 0,2 22-2146 0 0,3 21-1417 0 0,1 1 1 0 0,2-1 0 0 0,2 0 0 0 0,1-1 0 0 0,20 51 0 0 0,-21-63-161 0 0,1-1-1 0 0,12 22 1 0 0,-17-36-161 0 0,0 0-1 0 0,0 0 1 0 0,1-1 0 0 0,0 0-1 0 0,0 0 1 0 0,1 0-1 0 0,-1-1 1 0 0,1 1-1 0 0,11 6 1 0 0,-15-11 15 0 0,0 0-1 0 0,-1 0 1 0 0,1 0 0 0 0,0-1 0 0 0,0 1 0 0 0,0-1 0 0 0,-1 0 0 0 0,1 1 0 0 0,0-1 0 0 0,0 0 0 0 0,0 0-1 0 0,0 0 1 0 0,0 0 0 0 0,0-1 0 0 0,-1 1 0 0 0,1 0 0 0 0,0-1 0 0 0,0 0 0 0 0,0 1 0 0 0,-1-1 0 0 0,1 0-1 0 0,0 0 1 0 0,-1 0 0 0 0,1 0 0 0 0,0 0 0 0 0,-1 0 0 0 0,1 0 0 0 0,1-2 0 0 0,4-4 39 0 0,1-1 0 0 0,-2 0 0 0 0,13-18 0 0 0,-9 12 11 0 0,0 0 19 0 0,125-154 584 0 0,-132 165-644 0 0,0 0-1 0 0,-1 1 1 0 0,1-1 0 0 0,0 1-1 0 0,0 0 1 0 0,0 0 0 0 0,1 0-1 0 0,-1 0 1 0 0,0 1 0 0 0,1-1-1 0 0,-1 1 1 0 0,8-2 0 0 0,-9 3-13 0 0,1-1 1 0 0,-1 1-1 0 0,0 0 1 0 0,1 0 0 0 0,-1 0-1 0 0,1 1 1 0 0,-1-1-1 0 0,1 1 1 0 0,-1-1-1 0 0,0 1 1 0 0,1 0 0 0 0,-1 0-1 0 0,0 0 1 0 0,0 0-1 0 0,0 0 1 0 0,0 0 0 0 0,0 1-1 0 0,0-1 1 0 0,0 1-1 0 0,2 1 1 0 0,23 23 0 0 0,9 9-275 0 0,53 40 0 0 0,-78-66 241 0 0,0-2-1 0 0,1 1 1 0 0,0-2 0 0 0,0 0-1 0 0,1 0 1 0 0,0-1 0 0 0,-1 0 0 0 0,2-1-1 0 0,24 4 1 0 0,-36-8 21 0 0,0 1 1 0 0,0-1-1 0 0,0 0 1 0 0,0 1-1 0 0,0-1 0 0 0,0 0 1 0 0,0 0-1 0 0,0-1 0 0 0,0 1 1 0 0,1 0-1 0 0,-1-1 0 0 0,0 1 1 0 0,0-1-1 0 0,-1 0 1 0 0,1 1-1 0 0,0-1 0 0 0,0 0 1 0 0,0 0-1 0 0,0 0 0 0 0,-1 0 1 0 0,1-1-1 0 0,-1 1 1 0 0,1 0-1 0 0,-1-1 0 0 0,3-2 1 0 0,-2 0 12 0 0,-1-1 0 0 0,1 0 1 0 0,0 0-1 0 0,-1 0 0 0 0,0 0 0 0 0,-1 0 1 0 0,1-1-1 0 0,-1 1 0 0 0,0-6 1 0 0,2-47-467 0 0,5-94-148 0 0,-4 121-3272 0 0,10-36 0 0 0,-13 66 3735 0 0,0 0-1 0 0,0 1 1 0 0,0-1-1 0 0,0 1 1 0 0,0-1 0 0 0,1 1-1 0 0,-1-1 1 0 0,0 1-1 0 0,0-1 1 0 0,1 1-1 0 0,-1-1 1 0 0,0 1-1 0 0,1-1 1 0 0,-1 1-1 0 0,0-1 1 0 0,1 1-1 0 0,-1 0 1 0 0,1-1 0 0 0,-1 1-1 0 0,0-1 1 0 0,1 1-1 0 0,-1 0 1 0 0,1 0-1 0 0,-1-1 1 0 0,1 1-1 0 0,0 0 1 0 0,7-1-1047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8.521"/>
    </inkml:context>
    <inkml:brush xml:id="br0">
      <inkml:brushProperty name="width" value="0.05" units="cm"/>
      <inkml:brushProperty name="height" value="0.05" units="cm"/>
    </inkml:brush>
  </inkml:definitions>
  <inkml:trace contextRef="#ctx0" brushRef="#br0">1 46 6265 0 0,'0'-2'135'0'0,"1"0"-1"0"0,0 0 1 0 0,-1 0-1 0 0,1 0 0 0 0,0 1 1 0 0,0-1-1 0 0,0 0 1 0 0,1 1-1 0 0,-1-1 0 0 0,0 0 1 0 0,0 1-1 0 0,1 0 1 0 0,-1-1-1 0 0,1 1 0 0 0,-1 0 1 0 0,1 0-1 0 0,0 0 1 0 0,0 0-1 0 0,-1 0 0 0 0,1 0 1 0 0,0 0-1 0 0,0 0 1 0 0,0 1-1 0 0,0-1 0 0 0,0 1 1 0 0,3-1-1 0 0,7-2 869 0 0,-1 1 1 0 0,1 0-1 0 0,14 0 0 0 0,-24 2-934 0 0,4-1 121 0 0,0 1-1 0 0,-1 0 1 0 0,1 0 0 0 0,0 1-1 0 0,-1-1 1 0 0,10 3 0 0 0,-13-2-148 0 0,0 0 0 0 0,-1 0 0 0 0,1 0 1 0 0,0 0-1 0 0,-1 0 0 0 0,1 1 0 0 0,-1-1 0 0 0,0 0 1 0 0,1 1-1 0 0,-1-1 0 0 0,0 1 0 0 0,0-1 1 0 0,0 1-1 0 0,0-1 0 0 0,0 1 0 0 0,0 0 0 0 0,0 0 1 0 0,0-1-1 0 0,-1 1 0 0 0,1 0 0 0 0,-1 0 0 0 0,1 0 1 0 0,-1 2-1 0 0,2 8-160 0 0,-1 0 0 0 0,0-1 0 0 0,-1 1 0 0 0,0 0 0 0 0,-1 0 0 0 0,0 0 0 0 0,-1-1 0 0 0,0 1 0 0 0,-1-1 0 0 0,-4 14 0 0 0,-7 9 167 0 0,-34 62-1 0 0,27-57 629 0 0,20-39-686 0 0,1 1 0 0 0,-1-1 0 0 0,1 1 0 0 0,-1-1 0 0 0,1 1 0 0 0,0-1 0 0 0,-1 1 0 0 0,1-1 0 0 0,0 1 0 0 0,0 0 0 0 0,-1-1 1 0 0,1 1-1 0 0,0-1 0 0 0,0 1 0 0 0,0 0 0 0 0,0-1 0 0 0,-1 1 0 0 0,1 0 0 0 0,0-1 0 0 0,0 1 0 0 0,0-1 0 0 0,1 1 0 0 0,-1 0 0 0 0,0-1 0 0 0,0 1 1 0 0,0 0-1 0 0,0-1 0 0 0,0 1 0 0 0,1-1 0 0 0,-1 1 0 0 0,0 0 0 0 0,1-1 0 0 0,-1 1 0 0 0,0-1 0 0 0,1 1 0 0 0,-1-1 0 0 0,1 1 0 0 0,-1-1 0 0 0,1 0 1 0 0,-1 1-1 0 0,1-1 0 0 0,-1 1 0 0 0,1-1 0 0 0,-1 0 0 0 0,2 1 0 0 0,32 0-4396 0 0,-18-2 3732 0 0,5 1-32 0 0,1-1 1 0 0,-1-1-1 0 0,1-1 1 0 0,36-10-1 0 0,-13 3-787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1:58.911"/>
    </inkml:context>
    <inkml:brush xml:id="br0">
      <inkml:brushProperty name="width" value="0.05" units="cm"/>
      <inkml:brushProperty name="height" value="0.05" units="cm"/>
    </inkml:brush>
  </inkml:definitions>
  <inkml:trace contextRef="#ctx0" brushRef="#br0">13 85 8906 0 0,'-1'-1'5'0'0,"0"1"0"0"0,0-1-1 0 0,1 1 1 0 0,-1-1 0 0 0,0 1 0 0 0,0-1 0 0 0,1 1 0 0 0,-1-1-1 0 0,0 0 1 0 0,1 0 0 0 0,-1 1 0 0 0,1-1 0 0 0,-1 0 0 0 0,1 0-1 0 0,-1 0 1 0 0,1 1 0 0 0,0-1 0 0 0,-1 0 0 0 0,1 0 0 0 0,0 0-1 0 0,-1 0 1 0 0,1 0 0 0 0,0 0 0 0 0,0 0 0 0 0,0 0 0 0 0,0 0-1 0 0,0 0 1 0 0,0 0 0 0 0,1-1 0 0 0,0 0 103 0 0,0 0 0 0 0,0 1 0 0 0,0-1 0 0 0,1 1 0 0 0,-1 0 0 0 0,0-1 0 0 0,1 1 0 0 0,-1 0 0 0 0,1 0 0 0 0,0 0 1 0 0,-1 0-1 0 0,1 0 0 0 0,3-1 0 0 0,9-4 1072 0 0,-1 2 1 0 0,28-6 0 0 0,-40 9-1139 0 0,26-5 1002 0 0,-14 3-391 0 0,0-1 1 0 0,0 2-1 0 0,0 0 0 0 0,0 0 1 0 0,0 2-1 0 0,24 0 1 0 0,-37 1-656 0 0,1-1 0 0 0,0 0 0 0 0,0 1 0 0 0,-1-1 0 0 0,1 0 0 0 0,0 1 0 0 0,-1-1 0 0 0,1 1 0 0 0,0 0 0 0 0,-1-1 0 0 0,1 1 0 0 0,0-1 0 0 0,-1 1 0 0 0,1 0 0 0 0,-1-1 0 0 0,0 1 0 0 0,1 0 0 0 0,-1 0 0 0 0,1-1 0 0 0,-1 1 0 0 0,0 0 0 0 0,0 0 0 0 0,1 0 0 0 0,-1-1 0 0 0,0 1 0 0 0,0 2 0 0 0,1 26-120 0 0,-2-21 119 0 0,1 3 13 0 0,1 0-128 0 0,-1 1 0 0 0,0 0 0 0 0,-1-1 0 0 0,0 1 0 0 0,-1-1 0 0 0,0 1 0 0 0,-1-1 0 0 0,0 0 0 0 0,-8 17 0 0 0,-12 13-68 0 0,-2-1-1 0 0,-1-2 0 0 0,-33 37 0 0 0,57-73 314 0 0,-1 1 134 0 0,-1 1-1 0 0,1 0 1 0 0,0 0-1 0 0,0 1 1 0 0,0-1 0 0 0,0 1-1 0 0,1-1 1 0 0,0 1 0 0 0,0 0-1 0 0,0 0 1 0 0,-1 6-1 0 0,30-10 150 0 0,5-3-691 0 0,-1-2 0 0 0,0 0-1 0 0,0-2 1 0 0,0-1 0 0 0,51-20 0 0 0,-20 10-5194 0 0,-30 6 3658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00.576"/>
    </inkml:context>
    <inkml:brush xml:id="br0">
      <inkml:brushProperty name="width" value="0.05" units="cm"/>
      <inkml:brushProperty name="height" value="0.05" units="cm"/>
    </inkml:brush>
  </inkml:definitions>
  <inkml:trace contextRef="#ctx0" brushRef="#br0">6 176 7498 0 0,'1'0'93'0'0,"0"0"0"0"0,0-1 0 0 0,-1 1 0 0 0,1 0 0 0 0,0-1 1 0 0,-1 1-1 0 0,1-1 0 0 0,0 1 0 0 0,-1-1 0 0 0,1 1 0 0 0,0-1 1 0 0,-1 0-1 0 0,1 1 0 0 0,-1-1 0 0 0,1 1 0 0 0,-1-1 0 0 0,1 0 1 0 0,-1 0-1 0 0,0 1 0 0 0,1-1 0 0 0,-1 0 0 0 0,0 0 0 0 0,0 1 1 0 0,1-1-1 0 0,-1 0 0 0 0,0 0 0 0 0,0 0 0 0 0,0 1 0 0 0,0-1 1 0 0,0 0-1 0 0,0 0 0 0 0,0 0 0 0 0,0 0 0 0 0,-1 1 1 0 0,1-1-1 0 0,0 0 0 0 0,0 0 0 0 0,-1 1 0 0 0,1-1 0 0 0,0 0 1 0 0,-1 0-1 0 0,1 1 0 0 0,-1-1 0 0 0,1 0 0 0 0,-1 1 0 0 0,1-1 1 0 0,-1 0-1 0 0,1 1 0 0 0,-1-1 0 0 0,0 1 0 0 0,1-1 0 0 0,-1 1 1 0 0,0 0-1 0 0,1-1 0 0 0,-1 1 0 0 0,0-1 0 0 0,0 1 0 0 0,1 0 1 0 0,-1 0-1 0 0,0 0 0 0 0,0-1 0 0 0,0 1 0 0 0,1 0 0 0 0,-2 0 1 0 0,31-7 819 0 0,0 0 1 0 0,0 3-1 0 0,1 0 1 0 0,0 2-1 0 0,0 1 1 0 0,33 3-1 0 0,-5-2-465 0 0,-54 0-421 0 0,-1 1 1 0 0,1-1-1 0 0,-1 1 0 0 0,1-1 0 0 0,-1 1 0 0 0,1 0 0 0 0,-1 0 0 0 0,1 0 1 0 0,-1 1-1 0 0,0-1 0 0 0,0 1 0 0 0,1 0 0 0 0,-1 0 0 0 0,-1 0 0 0 0,1 0 0 0 0,0 0 1 0 0,0 1-1 0 0,-1-1 0 0 0,1 1 0 0 0,-1 0 0 0 0,0 0 0 0 0,0 0 0 0 0,0 0 1 0 0,0 0-1 0 0,-1 0 0 0 0,1 0 0 0 0,-1 1 0 0 0,1-1 0 0 0,-1 1 0 0 0,-1-1 0 0 0,2 5 1 0 0,1 7-68 0 0,-1 0 0 0 0,-1 0 0 0 0,0 0 0 0 0,-1 0 0 0 0,0 0 1 0 0,-4 20-1 0 0,0-19-145 0 0,-1 0 0 0 0,0-1 0 0 0,-1 0 0 0 0,0 0 0 0 0,-2-1 0 0 0,-15 25 0 0 0,23-38 188 0 0,-1 1 1 0 0,0-1-1 0 0,0 1 1 0 0,0-1 0 0 0,0 1-1 0 0,0-1 1 0 0,0 0-1 0 0,0 0 1 0 0,-1 1-1 0 0,1-1 1 0 0,0 0-1 0 0,-1 0 1 0 0,1 0-1 0 0,-1-1 1 0 0,1 1-1 0 0,-1 0 1 0 0,1 0 0 0 0,-1-1-1 0 0,0 1 1 0 0,1-1-1 0 0,-1 1 1 0 0,-3-1-1 0 0,4 0 32 0 0,1-5 42 0 0,0 0 0 0 0,0 0 1 0 0,0 0-1 0 0,0-1 0 0 0,1 1 0 0 0,0 0 1 0 0,0 0-1 0 0,0 0 0 0 0,0 0 1 0 0,1 0-1 0 0,0 0 0 0 0,0 1 0 0 0,0-1 1 0 0,5-6-1 0 0,35-47 242 0 0,-3-2-1 0 0,-2-1 1 0 0,30-73 0 0 0,-63 127-263 0 0,3-9 205 0 0,0 0 0 0 0,12-16 1 0 0,-23 72 155 0 0,-35 87-561 0 0,27-96 83 0 0,2 2 1 0 0,1-1-1 0 0,1 1 0 0 0,2 0 0 0 0,-3 56 0 0 0,8-83 28 0 0,1 0 0 0 0,0 0-1 0 0,1 0 1 0 0,-1 0 0 0 0,1 0 0 0 0,1 0 0 0 0,-1 0-1 0 0,1 0 1 0 0,0-1 0 0 0,0 1 0 0 0,0-1 0 0 0,1 1-1 0 0,0-1 1 0 0,0 0 0 0 0,0 0 0 0 0,1 0 0 0 0,0 0-1 0 0,0-1 1 0 0,0 1 0 0 0,0-1 0 0 0,1 0 0 0 0,0-1-1 0 0,0 1 1 0 0,0-1 0 0 0,0 0 0 0 0,6 3 0 0 0,4 3-184 0 0,1-2 1 0 0,0 1 0 0 0,0-2-1 0 0,1 0 1 0 0,-1-1 0 0 0,1-1-1 0 0,0-1 1 0 0,24 3-1 0 0,38-3-4843 0 0,-33-3 1665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04.314"/>
    </inkml:context>
    <inkml:brush xml:id="br0">
      <inkml:brushProperty name="width" value="0.05" units="cm"/>
      <inkml:brushProperty name="height" value="0.05" units="cm"/>
    </inkml:brush>
  </inkml:definitions>
  <inkml:trace contextRef="#ctx0" brushRef="#br0">86 127 5633 0 0,'-2'-1'85'0'0,"0"-1"-1"0"0,1 1 0 0 0,-1 0 1 0 0,1 0-1 0 0,0-1 0 0 0,-1 1 1 0 0,1-1-1 0 0,0 1 0 0 0,0-1 1 0 0,0 0-1 0 0,0 0 0 0 0,0 1 1 0 0,0-1-1 0 0,0 0 0 0 0,1 0 1 0 0,-1 0-1 0 0,1 0 0 0 0,-1 1 1 0 0,1-1-1 0 0,0 0 0 0 0,0-3 1 0 0,-3-43 5732 0 0,3 46-5543 0 0,0 1-135 0 0,0-1 1 0 0,1 1-1 0 0,-1-1 0 0 0,1 1 0 0 0,0 0 1 0 0,-1-1-1 0 0,1 1 0 0 0,0 0 0 0 0,0 0 0 0 0,0-1 1 0 0,0 1-1 0 0,0 0 0 0 0,0 0 0 0 0,0 0 1 0 0,0 0-1 0 0,1 0 0 0 0,-1 0 0 0 0,0 1 0 0 0,1-1 1 0 0,-1 0-1 0 0,0 1 0 0 0,1-1 0 0 0,-1 1 1 0 0,1-1-1 0 0,-1 1 0 0 0,1-1 0 0 0,1 1 1 0 0,48-7 2394 0 0,-48 6-2395 0 0,-2 1-117 0 0,10-1 183 0 0,0 0 0 0 0,1 1-1 0 0,-1 0 1 0 0,0 0 0 0 0,21 5 0 0 0,-29-4-187 0 0,-1 0 0 0 0,1 0-1 0 0,-1 0 1 0 0,1 0 0 0 0,-1 0 0 0 0,1 1 0 0 0,-1-1 0 0 0,0 1 0 0 0,0-1 0 0 0,0 1 0 0 0,0 0 0 0 0,0 0 0 0 0,0 0 0 0 0,-1 0 0 0 0,1 0 0 0 0,0 1 0 0 0,-1-1-1 0 0,0 0 1 0 0,1 1 0 0 0,-1-1 0 0 0,0 1 0 0 0,0-1 0 0 0,-1 1 0 0 0,1-1 0 0 0,-1 1 0 0 0,1 0 0 0 0,-1 0 0 0 0,0-1 0 0 0,0 5 0 0 0,1-1 19 0 0,-1 0 0 0 0,-1 0 0 0 0,1 0 1 0 0,-1-1-1 0 0,0 1 0 0 0,0 0 0 0 0,0 0 1 0 0,-1-1-1 0 0,0 1 0 0 0,0-1 0 0 0,-4 7 1 0 0,0-2-219 0 0,-1 0-1 0 0,-1-1 1 0 0,0 1 0 0 0,-12 10 0 0 0,4-4-25 0 0,-1-1 0 0 0,0-1 0 0 0,-38 23 0 0 0,48-34 241 0 0,7-6 173 0 0,13-6-93 0 0,11 3-59 0 0,-1 1 0 0 0,1 1 0 0 0,0 1-1 0 0,44 0 1 0 0,-67 4-52 0 0,0-1 1 0 0,0 0-1 0 0,0 0 0 0 0,0 0 1 0 0,1 1-1 0 0,-1-1 0 0 0,0 0 0 0 0,0 1 1 0 0,0-1-1 0 0,0 1 0 0 0,0-1 1 0 0,0 1-1 0 0,-1-1 0 0 0,1 1 0 0 0,0 0 1 0 0,0 0-1 0 0,0-1 0 0 0,-1 1 1 0 0,1 0-1 0 0,0 0 0 0 0,0 1 0 0 0,11 28 82 0 0,-10-16-83 0 0,0-1 0 0 0,-1 23 1 0 0,-1-27-35 0 0,1 1-7 0 0,-1 1 0 0 0,-1-1 0 0 0,0 0 0 0 0,0 0 0 0 0,-3 11 0 0 0,3-17 31 0 0,-1-1-1 0 0,1 0 1 0 0,-1 0-1 0 0,1 0 1 0 0,-1 0 0 0 0,0 0-1 0 0,0 0 1 0 0,0-1-1 0 0,0 1 1 0 0,-1-1 0 0 0,1 1-1 0 0,-1-1 1 0 0,0 0-1 0 0,1 0 1 0 0,-1 0-1 0 0,0 0 1 0 0,0 0 0 0 0,0-1-1 0 0,-5 2 1 0 0,-6 2-175 0 0,0 0 1 0 0,-1-2-1 0 0,1 0 0 0 0,-1 0 1 0 0,-24 0-1 0 0,-37-5-4319 0 0,73 2 4218 0 0,-1-1 0 0 0,1 0-1 0 0,-1 0 1 0 0,1 0 0 0 0,0 0-1 0 0,0-1 1 0 0,0 0-1 0 0,-1 1 1 0 0,1-1 0 0 0,1 0-1 0 0,-1 0 1 0 0,-5-5 0 0 0,-8-10-3987 0 0,3 1 1441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04.715"/>
    </inkml:context>
    <inkml:brush xml:id="br0">
      <inkml:brushProperty name="width" value="0.05" units="cm"/>
      <inkml:brushProperty name="height" value="0.05" units="cm"/>
    </inkml:brush>
  </inkml:definitions>
  <inkml:trace contextRef="#ctx0" brushRef="#br0">0 1 17164 0 0,'3'0'71'0'0,"-1"1"1"0"0,1 0-1 0 0,-1 0 1 0 0,1 0-1 0 0,-1 0 1 0 0,0 0 0 0 0,0 1-1 0 0,1-1 1 0 0,-1 0-1 0 0,0 1 1 0 0,0 0-1 0 0,0 0 1 0 0,0-1-1 0 0,-1 1 1 0 0,1 0 0 0 0,0 1-1 0 0,-1-1 1 0 0,1 0-1 0 0,-1 0 1 0 0,0 1-1 0 0,0-1 1 0 0,1 3-1 0 0,3 6 415 0 0,0 0-1 0 0,-1 0 1 0 0,4 19-1 0 0,-4-2-1 0 0,-1 1-1 0 0,-1-1 1 0 0,-3 40-1 0 0,0-45-578 0 0,0 0 1 0 0,2 0-1 0 0,0 0 0 0 0,2 1 0 0 0,1-2 1 0 0,7 29-1 0 0,4-21 151 0 0,-1-16 71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14.421"/>
    </inkml:context>
    <inkml:brush xml:id="br0">
      <inkml:brushProperty name="width" value="0.05" units="cm"/>
      <inkml:brushProperty name="height" value="0.05" units="cm"/>
    </inkml:brush>
  </inkml:definitions>
  <inkml:trace contextRef="#ctx0" brushRef="#br0">58 141 10114 0 0,'-6'-44'-436'0'0,"-6"19"1758"0"0,0 15 2905 0 0,11 10-4150 0 0,1 0 0 0 0,-1 0-1 0 0,1 0 1 0 0,-1 0 0 0 0,1 0-1 0 0,-1 0 1 0 0,1 0 0 0 0,-1 0 0 0 0,1 0-1 0 0,0 0 1 0 0,-1 1 0 0 0,1-1-1 0 0,-1 0 1 0 0,1 0 0 0 0,0 0-1 0 0,-1 1 1 0 0,1-1 0 0 0,-1 0-1 0 0,1 1 1 0 0,0-1 0 0 0,-1 0 0 0 0,1 1-1 0 0,0-1 1 0 0,0 0 0 0 0,-1 1-1 0 0,1-1 1 0 0,0 1 0 0 0,0-1-1 0 0,0 0 1 0 0,-1 1 0 0 0,1-1 0 0 0,0 1-1 0 0,0-1 1 0 0,0 1 0 0 0,0-1-1 0 0,0 1 1 0 0,0-1 0 0 0,0 0-1 0 0,0 2 1 0 0,-4 23-11 0 0,4-21 345 0 0,-7 52 224 0 0,3 0 1 0 0,4 85-1 0 0,0-134-644 0 0,1-1 1 0 0,-1 0-1 0 0,1 0 0 0 0,1 0 1 0 0,-1 0-1 0 0,1 0 1 0 0,0-1-1 0 0,0 1 0 0 0,1 0 1 0 0,0-1-1 0 0,0 0 1 0 0,0 1-1 0 0,1-1 0 0 0,-1 0 1 0 0,1-1-1 0 0,0 1 1 0 0,1-1-1 0 0,-1 0 1 0 0,1 0-1 0 0,0 0 0 0 0,0 0 1 0 0,0-1-1 0 0,0 0 1 0 0,0 0-1 0 0,1 0 0 0 0,0-1 1 0 0,-1 0-1 0 0,1 0 1 0 0,0 0-1 0 0,0-1 0 0 0,0 0 1 0 0,0 0-1 0 0,10 0 1 0 0,-3-2 31 0 0,0 0 1 0 0,-1-1-1 0 0,1-1 1 0 0,-1 0-1 0 0,1 0 1 0 0,-1-2-1 0 0,0 1 1 0 0,-1-1-1 0 0,1-1 1 0 0,-1 0-1 0 0,0-1 1 0 0,-1 0-1 0 0,1-1 1 0 0,-1 0-1 0 0,11-12 0 0 0,-8 8 22 0 0,-1-1 0 0 0,-1 0 0 0 0,0-1 0 0 0,-1 0 0 0 0,-1-1 0 0 0,0 0 0 0 0,-1 0 0 0 0,0-1-1 0 0,-2 0 1 0 0,10-30 0 0 0,-8 7 278 0 0,-1 0-1 0 0,-2 0 0 0 0,0-61 1 0 0,4 155-431 0 0,-3-27 56 0 0,14 132-42 0 0,17 83-286 0 0,-32-222 295 0 0,-2 1-1 0 0,0 0 1 0 0,-1 0-1 0 0,-1 1 1 0 0,-1-1-1 0 0,-4 25 1 0 0,2-41 53 0 0,1-1 1 0 0,-1 0 0 0 0,-1 0 0 0 0,1 1-1 0 0,-1-2 1 0 0,0 1 0 0 0,0 0 0 0 0,0 0-1 0 0,-1-1 1 0 0,1 0 0 0 0,-1 0 0 0 0,0 0-1 0 0,0 0 1 0 0,-1 0 0 0 0,1-1 0 0 0,-1 0-1 0 0,0 0 1 0 0,-7 3 0 0 0,-8 4-140 0 0,0 0-1 0 0,-2-2 1 0 0,-23 7 0 0 0,11-5-909 0 0,-58 8 0 0 0,49-14-2307 0 0,-1-2-3368 0 0,44-7 4177 0 0,3-4 1865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14.827"/>
    </inkml:context>
    <inkml:brush xml:id="br0">
      <inkml:brushProperty name="width" value="0.05" units="cm"/>
      <inkml:brushProperty name="height" value="0.05" units="cm"/>
    </inkml:brush>
  </inkml:definitions>
  <inkml:trace contextRef="#ctx0" brushRef="#br0">32 100 13331 0 0,'0'-4'24'0'0,"0"0"-1"0"0,1 0 1 0 0,-1 0 0 0 0,1 0 0 0 0,0 1-1 0 0,0-1 1 0 0,0 0 0 0 0,1 1 0 0 0,-1-1-1 0 0,1 1 1 0 0,0-1 0 0 0,0 1 0 0 0,0 0 0 0 0,0-1-1 0 0,1 1 1 0 0,-1 0 0 0 0,1 1 0 0 0,0-1-1 0 0,0 0 1 0 0,5-3 0 0 0,-3 3 367 0 0,0 0 0 0 0,1 0-1 0 0,-1 0 1 0 0,1 1 0 0 0,0 0 0 0 0,0 0 0 0 0,0 0 0 0 0,0 0-1 0 0,0 1 1 0 0,0 0 0 0 0,12 0 0 0 0,-17 2-358 0 0,1-1 0 0 0,-1 0 0 0 0,0 1 0 0 0,1-1 0 0 0,-1 1-1 0 0,0-1 1 0 0,1 1 0 0 0,-1-1 0 0 0,0 1 0 0 0,0 0 0 0 0,1 0 0 0 0,-1 0 0 0 0,0 0 0 0 0,0 0 0 0 0,0 0 0 0 0,0 0 0 0 0,0 0-1 0 0,0 0 1 0 0,-1 0 0 0 0,1 1 0 0 0,0-1 0 0 0,-1 0 0 0 0,1 0 0 0 0,-1 1 0 0 0,2 1 0 0 0,8 38 177 0 0,-9-38-224 0 0,0 10 28 0 0,1-1 0 0 0,-1 0 0 0 0,-1 1 0 0 0,0-1-1 0 0,-1 0 1 0 0,0 1 0 0 0,-1-1 0 0 0,-1 0 0 0 0,1 0 0 0 0,-2 0-1 0 0,0 0 1 0 0,0-1 0 0 0,-9 15 0 0 0,-4 5 10 0 0,-3-1 0 0 0,0-2 0 0 0,-34 38 0 0 0,42-53-4 0 0,4-4 15 0 0,1 0-1 0 0,-1 0 1 0 0,-8 15-1 0 0,22-22-24 0 0,-1-1 0 0 0,1 0-1 0 0,0 0 1 0 0,-1-1 0 0 0,1 1 0 0 0,10-2-1 0 0,96-13-1498 0 0,-77 9-2556 0 0,60-3 1 0 0,-43 7-274 0 0,-29 0 1079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15.255"/>
    </inkml:context>
    <inkml:brush xml:id="br0">
      <inkml:brushProperty name="width" value="0.05" units="cm"/>
      <inkml:brushProperty name="height" value="0.05" units="cm"/>
    </inkml:brush>
  </inkml:definitions>
  <inkml:trace contextRef="#ctx0" brushRef="#br0">64 104 9402 0 0,'-1'-2'157'0'0,"-1"-1"0"0"0,0 0 1 0 0,1 1-1 0 0,-1-1 0 0 0,1 0 0 0 0,0 0 1 0 0,0 0-1 0 0,0 0 0 0 0,0 0 0 0 0,0 0 1 0 0,1 0-1 0 0,-1-1 0 0 0,1 1 0 0 0,0 0 1 0 0,0 0-1 0 0,1-6 0 0 0,-1-1 224 0 0,1 9-275 0 0,-1 0 0 0 0,1 0 1 0 0,-1 0-1 0 0,1 0 0 0 0,0 0 0 0 0,-1 0 0 0 0,1 0 1 0 0,0 0-1 0 0,0 0 0 0 0,0 0 0 0 0,0 0 0 0 0,0 0 1 0 0,0 0-1 0 0,0 1 0 0 0,0-1 0 0 0,0 0 0 0 0,0 1 0 0 0,0-1 1 0 0,1 1-1 0 0,-1-1 0 0 0,0 1 0 0 0,0 0 0 0 0,0-1 1 0 0,3 1-1 0 0,35-8 1336 0 0,-36 8-1202 0 0,18-3 310 0 0,-10 0-237 0 0,1 1-1 0 0,-1 1 0 0 0,1 0 1 0 0,0 0-1 0 0,-1 1 1 0 0,1 1-1 0 0,0 0 1 0 0,17 4-1 0 0,-27-4-302 0 0,0 0 1 0 0,0 0-1 0 0,0 1 0 0 0,0-1 0 0 0,0 0 1 0 0,0 1-1 0 0,0 0 0 0 0,0-1 0 0 0,-1 1 1 0 0,1 0-1 0 0,-1 0 0 0 0,1 0 0 0 0,-1 0 1 0 0,0 0-1 0 0,0 0 0 0 0,0 1 0 0 0,0-1 1 0 0,0 0-1 0 0,0 1 0 0 0,-1-1 1 0 0,2 4-1 0 0,-1 5-43 0 0,1 1-1 0 0,-2-1 1 0 0,0 16 0 0 0,0-12-51 0 0,-1-8 55 0 0,0-1 0 0 0,-1 1 1 0 0,1-1-1 0 0,-1 1 0 0 0,0-1 0 0 0,-1 0 0 0 0,0 0 0 0 0,0 0 0 0 0,0 0 0 0 0,-1 0 0 0 0,1 0 0 0 0,-1-1 0 0 0,-1 0 0 0 0,1 0 0 0 0,-1 0 1 0 0,-7 5-1 0 0,-3 4-34 0 0,-1-1 0 0 0,-1-1 0 0 0,-1 0 0 0 0,-18 8-1 0 0,27-14-102 0 0,0-2 0 0 0,0 1 0 0 0,-1-1-1 0 0,1-1 1 0 0,-1 0 0 0 0,0 0 0 0 0,0-1-1 0 0,-11 2 1 0 0,20-4 175 0 0,14-3 142 0 0,56-20 183 0 0,-42 13 90 0 0,34-8 0 0 0,-53 16-320 0 0,-1 1 0 0 0,1 0 0 0 0,-1 0 0 0 0,1 0 0 0 0,-1 1 0 0 0,1 1 0 0 0,-1-1 0 0 0,1 1 0 0 0,11 3 0 0 0,-14-3-88 0 0,0 1 1 0 0,0 0 0 0 0,0 0-1 0 0,0 0 1 0 0,-1 1-1 0 0,1-1 1 0 0,-1 1-1 0 0,0 0 1 0 0,0 0-1 0 0,0 1 1 0 0,0-1-1 0 0,-1 1 1 0 0,1 0-1 0 0,-1 0 1 0 0,0 0-1 0 0,0 0 1 0 0,0 1-1 0 0,-1-1 1 0 0,1 1-1 0 0,-1 0 1 0 0,2 7-1 0 0,0 5-27 0 0,0 0 0 0 0,-2 1 0 0 0,0-1 0 0 0,-1 1 0 0 0,-1 18 0 0 0,0-30 12 0 0,-1 1 0 0 0,0 0 0 0 0,0-1 0 0 0,0 1 0 0 0,-1 0 0 0 0,0-1 0 0 0,0 0 0 0 0,-1 1 0 0 0,1-1 0 0 0,-1 0 0 0 0,-8 11 0 0 0,4-8-35 0 0,0 0 1 0 0,-1 0-1 0 0,0-1 1 0 0,0 0 0 0 0,-1 0-1 0 0,-15 9 1 0 0,8-7-101 0 0,-1 0-1 0 0,0-1 1 0 0,0-1 0 0 0,-1-1 0 0 0,0 0 0 0 0,-1-1 0 0 0,1-1 0 0 0,-23 3 0 0 0,-18-4-3209 0 0,22-8-2287 0 0,37 4 5514 0 0,-1-1 0 0 0,0 1 0 0 0,0-1 0 0 0,1 1 0 0 0,-1-1 0 0 0,0 1 0 0 0,1-1 0 0 0,-1 0 0 0 0,0 1 0 0 0,1-1 0 0 0,-1 0 0 0 0,1 1 0 0 0,-1-1 0 0 0,1 0 0 0 0,-1 0 0 0 0,1 0 0 0 0,0 1 0 0 0,-1-1 0 0 0,1 0 0 0 0,0 0 0 0 0,0 0-1 0 0,0 0 1 0 0,-1-1 0 0 0,1 1-238 0 0,-4-16-3284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4.116"/>
    </inkml:context>
    <inkml:brush xml:id="br0">
      <inkml:brushProperty name="width" value="0.05" units="cm"/>
      <inkml:brushProperty name="height" value="0.05" units="cm"/>
    </inkml:brush>
  </inkml:definitions>
  <inkml:trace contextRef="#ctx0" brushRef="#br0">0 80 3737 0 0,'28'0'1364'0'0,"0"-3"0"0"0,37-6 0 0 0,54-19-974 0 0,-71 15-2186 0 0,93-13-1 0 0,-126 26 1396 0 0,-2 0-1504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1.881"/>
    </inkml:context>
    <inkml:brush xml:id="br0">
      <inkml:brushProperty name="width" value="0.05" units="cm"/>
      <inkml:brushProperty name="height" value="0.05" units="cm"/>
    </inkml:brush>
  </inkml:definitions>
  <inkml:trace contextRef="#ctx0" brushRef="#br0">46 74 5089 0 0,'-3'-1'48'0'0,"0"0"0"0"0,0-1 1 0 0,0 1-1 0 0,0-1 0 0 0,0 0 0 0 0,1 0 0 0 0,-1 0 0 0 0,0 0 1 0 0,1-1-1 0 0,0 1 0 0 0,-1-1 0 0 0,1 1 0 0 0,-3-6 0 0 0,4 7 255 0 0,1-1 0 0 0,-1 0 1 0 0,0 1-1 0 0,1-1 0 0 0,-1 0 0 0 0,1 0 0 0 0,-1 1 0 0 0,1-1 0 0 0,0 0 0 0 0,0 0 0 0 0,0 1 0 0 0,0-1 0 0 0,0 0 0 0 0,0 0 0 0 0,1 0 0 0 0,-1 1 0 0 0,1-4 0 0 0,1 4-157 0 0,0 0-1 0 0,-1 1 0 0 0,1-1 0 0 0,0 0 0 0 0,-1 1 1 0 0,1-1-1 0 0,0 1 0 0 0,0-1 0 0 0,0 1 0 0 0,-1 0 1 0 0,1 0-1 0 0,0 0 0 0 0,0 0 0 0 0,0 0 0 0 0,0 0 1 0 0,3 1-1 0 0,2-1 43 0 0,267 0 868 0 0,-155 0-9006 0 0,-118 0 7844 0 0,0 0-29 0 0,0 0 1 0 0,0 0 0 0 0,-1 0-1 0 0,1 0 1 0 0,0 0-1 0 0,0 0 1 0 0,0 0 0 0 0,0 0-1 0 0,-1 0 1 0 0,1 1-1 0 0,0-1 1 0 0,0 0 0 0 0,0 0-1 0 0,-1 1 1 0 0,1-1-1 0 0,0 1 1 0 0,-1-1 0 0 0,1 0-1 0 0,0 1 1 0 0,-1-1-1 0 0,1 1 1 0 0,0 0 0 0 0,-1-1-1 0 0,1 1 1 0 0,-1-1-1 0 0,1 2 1 0 0,2 11-944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2.378"/>
    </inkml:context>
    <inkml:brush xml:id="br0">
      <inkml:brushProperty name="width" value="0.05" units="cm"/>
      <inkml:brushProperty name="height" value="0.05" units="cm"/>
    </inkml:brush>
  </inkml:definitions>
  <inkml:trace contextRef="#ctx0" brushRef="#br0">26 1 4201 0 0,'-14'6'0'0'0,"6"-1"0"0"0,4-2 0 0 0,4 0 0 0 0,15-3 0 0 0,4 0 0 0 0,5 0 4113 0 0,8 0-2305 0 0,-3 0-440 0 0,8 0-151 0 0,-2 0-593 0 0,5 0-2497 0 0,-2 0 1121 0 0,4 0 552 0 0,-5 0 96 0 0,3 0 464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4.669"/>
    </inkml:context>
    <inkml:brush xml:id="br0">
      <inkml:brushProperty name="width" value="0.05" units="cm"/>
      <inkml:brushProperty name="height" value="0.05" units="cm"/>
    </inkml:brush>
  </inkml:definitions>
  <inkml:trace contextRef="#ctx0" brushRef="#br0">29 270 6425 0 0,'0'-22'988'0'0,"0"-31"4739"0"0,0 51-5484 0 0,-1-1-1 0 0,1 1 0 0 0,-1-1 1 0 0,1 1-1 0 0,-1 0 0 0 0,0-1 1 0 0,0 1-1 0 0,0-1 0 0 0,0 1 1 0 0,0 0-1 0 0,-1 0 0 0 0,1 0 0 0 0,-1 0 1 0 0,1 0-1 0 0,-1 0 0 0 0,-3-3 1 0 0,5 5-194 0 0,-1 0 1 0 0,1 0-1 0 0,0 0 0 0 0,0 0 1 0 0,0 0-1 0 0,-1 0 1 0 0,1 0-1 0 0,0 0 0 0 0,0 0 1 0 0,0 0-1 0 0,-1 0 1 0 0,1 0-1 0 0,0 0 0 0 0,0 0 1 0 0,0 0-1 0 0,-1 0 1 0 0,1 0-1 0 0,0 0 0 0 0,0 0 1 0 0,0 0-1 0 0,-1 0 1 0 0,1 0-1 0 0,0 0 0 0 0,0 0 1 0 0,0 0-1 0 0,-1 1 1 0 0,1-1-1 0 0,0 0 0 0 0,0 0 1 0 0,0 0-1 0 0,0 0 1 0 0,0 0-1 0 0,-1 1 1 0 0,1-1-1 0 0,0 0 0 0 0,0 0 1 0 0,0 0-1 0 0,0 1 1 0 0,0-1-1 0 0,0 0 0 0 0,0 0 1 0 0,0 0-1 0 0,0 1 1 0 0,0-1-1 0 0,0 0 0 0 0,0 0 1 0 0,0 0-1 0 0,0 1 1 0 0,0-1-1 0 0,0 0 0 0 0,0 0 1 0 0,0 0-1 0 0,0 1 1 0 0,0-1-1 0 0,0 25 507 0 0,1-17-556 0 0,0 1-1 0 0,0 0 1 0 0,1 0-1 0 0,3 8 1 0 0,3 1 161 0 0,45 90 287 0 0,-46-95-432 0 0,1 0-1 0 0,0-1 1 0 0,1-1-1 0 0,1 1 1 0 0,0-1-1 0 0,11 9 1 0 0,-20-19-9 0 0,1 1 0 0 0,-1-1 1 0 0,1 0-1 0 0,0 0 0 0 0,0 0 1 0 0,-1 0-1 0 0,1 0 0 0 0,0 0 1 0 0,0-1-1 0 0,0 1 0 0 0,0-1 1 0 0,-1 1-1 0 0,1-1 0 0 0,0 0 1 0 0,0 1-1 0 0,0-1 1 0 0,0 0-1 0 0,0 0 0 0 0,0-1 1 0 0,2 1-1 0 0,0-1 17 0 0,-1 0 1 0 0,0-1-1 0 0,0 1 1 0 0,0-1 0 0 0,0 1-1 0 0,0-1 1 0 0,-1 0-1 0 0,1 0 1 0 0,-1 0-1 0 0,1 0 1 0 0,2-3-1 0 0,5-8 115 0 0,0 0 0 0 0,-1 0 0 0 0,15-29 1 0 0,-20 34-109 0 0,20-39 111 0 0,-15 25-25 0 0,2 2 0 0 0,1-1 1 0 0,15-20-1 0 0,-26 40-129 0 0,-1 0 0 0 0,1 0 0 0 0,0 0 1 0 0,0 0-1 0 0,0 0 0 0 0,0 0 0 0 0,0 1 1 0 0,0-1-1 0 0,0 0 0 0 0,0 1 0 0 0,0-1 1 0 0,1 1-1 0 0,-1-1 0 0 0,0 1 0 0 0,0-1 1 0 0,0 1-1 0 0,1 0 0 0 0,-1-1 0 0 0,0 1 1 0 0,0 0-1 0 0,1 0 0 0 0,1 0 0 0 0,0 1 8 0 0,-1 0-1 0 0,0-1 0 0 0,1 1 0 0 0,-1 0 0 0 0,0 0 0 0 0,0 0 0 0 0,1 1 0 0 0,-1-1 0 0 0,0 0 0 0 0,0 1 0 0 0,2 2 0 0 0,5 5-27 0 0,-1 1 0 0 0,0 0 0 0 0,12 18-1 0 0,-16-22-58 0 0,20 32-103 0 0,-7-12 76 0 0,0 0-1 0 0,24 25 1 0 0,-36-45 114 0 0,1 1 1 0 0,1-1-1 0 0,-1-1 0 0 0,1 1 0 0 0,0-1 1 0 0,1 0-1 0 0,-1-1 0 0 0,1 0 1 0 0,0 0-1 0 0,0-1 0 0 0,0 0 0 0 0,10 3 1 0 0,-16-5 25 0 0,0-1 1 0 0,0 1-1 0 0,0-1 0 0 0,1 1 1 0 0,-1-1-1 0 0,0 0 1 0 0,0 0-1 0 0,1 0 1 0 0,-1 0-1 0 0,0 0 1 0 0,0-1-1 0 0,0 1 1 0 0,0-1-1 0 0,1 1 0 0 0,-1-1 1 0 0,0 0-1 0 0,0 0 1 0 0,0 0-1 0 0,0 0 1 0 0,0 0-1 0 0,-1 0 1 0 0,1 0-1 0 0,0-1 1 0 0,0 1-1 0 0,-1-1 0 0 0,1 1 1 0 0,-1-1-1 0 0,1 0 1 0 0,-1 1-1 0 0,2-5 1 0 0,1-3 2 0 0,-1 1 0 0 0,0-1 0 0 0,-1 0 0 0 0,0 0 0 0 0,0 0 0 0 0,0-11-1 0 0,5-66-643 0 0,-5-112 0 0 0,-3 105-1595 0 0,13 109-8234 0 0,-6 13 6546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5.211"/>
    </inkml:context>
    <inkml:brush xml:id="br0">
      <inkml:brushProperty name="width" value="0.05" units="cm"/>
      <inkml:brushProperty name="height" value="0.05" units="cm"/>
    </inkml:brush>
  </inkml:definitions>
  <inkml:trace contextRef="#ctx0" brushRef="#br0">45 31 584 0 0,'-4'9'1091'0'0,"4"-9"-1059"0"0,0 0 0 0 0,0 1-1 0 0,0-1 1 0 0,0 0 0 0 0,0 0 0 0 0,0 0 0 0 0,0 1 0 0 0,0-1 0 0 0,0 0 0 0 0,0 0 0 0 0,-1 0 0 0 0,1 0-1 0 0,0 1 1 0 0,0-1 0 0 0,0 0 0 0 0,0 0 0 0 0,0 0 0 0 0,0 0 0 0 0,-1 1 0 0 0,1-1 0 0 0,0 0 0 0 0,0 0-1 0 0,0 0 1 0 0,0 0 0 0 0,-1 0 0 0 0,1 0 0 0 0,0 0 0 0 0,0 0 0 0 0,0 1 0 0 0,-1-1 0 0 0,1 0 0 0 0,0 0 0 0 0,0 0-1 0 0,0 0 1 0 0,-1 0 0 0 0,1 0 0 0 0,0 0 0 0 0,0 0 0 0 0,0 0 0 0 0,-1 0 0 0 0,1 0 0 0 0,0 0 0 0 0,0 0-1 0 0,0-1 1 0 0,-1 1 0 0 0,1 0 0 0 0,0 0 0 0 0,0 0 0 0 0,0 0 0 0 0,0 0 0 0 0,-1 0 0 0 0,1 0 0 0 0,0-1-1 0 0,0 1 1 0 0,0 0 0 0 0,0 0 0 0 0,0 0 0 0 0,-1 0 0 0 0,1 0 0 0 0,0-1 0 0 0,-3-2 1420 0 0,0 0 1 0 0,0-1 0 0 0,0 1 0 0 0,1-1-1 0 0,-1 0 1 0 0,1 1 0 0 0,0-1-1 0 0,0 0 1 0 0,-2-6 1240 0 0,4 13-2632 0 0,-1 0 0 0 0,1 0 0 0 0,0 0 0 0 0,-1 0 0 0 0,1 0 1 0 0,1 0-1 0 0,-1 0 0 0 0,1 3 0 0 0,-1 3-11 0 0,0 273-1099 0 0,-2-250-990 0 0,1-19-1878 0 0,0-6-352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5.601"/>
    </inkml:context>
    <inkml:brush xml:id="br0">
      <inkml:brushProperty name="width" value="0.05" units="cm"/>
      <inkml:brushProperty name="height" value="0.05" units="cm"/>
    </inkml:brush>
  </inkml:definitions>
  <inkml:trace contextRef="#ctx0" brushRef="#br0">1 38 11170 0 0,'0'-38'3553'0'0,"0"47"-1096"0"0,1 71 435 0 0,7 107-2388 0 0,-6-147-555 0 0,2 26-2708 0 0,4-22-4801 0 0,-5-36 6421 0 0,3-2-38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6.032"/>
    </inkml:context>
    <inkml:brush xml:id="br0">
      <inkml:brushProperty name="width" value="0.05" units="cm"/>
      <inkml:brushProperty name="height" value="0.05" units="cm"/>
    </inkml:brush>
  </inkml:definitions>
  <inkml:trace contextRef="#ctx0" brushRef="#br0">22 118 10578 0 0,'-1'0'24'0'0,"0"0"-1"0"0,0-1 1 0 0,0 1 0 0 0,0 0-1 0 0,0-1 1 0 0,0 1 0 0 0,0-1-1 0 0,0 1 1 0 0,0-1-1 0 0,0 1 1 0 0,0-1 0 0 0,0 1-1 0 0,0-1 1 0 0,1 0-1 0 0,-1 0 1 0 0,0 1 0 0 0,1-1-1 0 0,-1 0 1 0 0,0 0 0 0 0,1 0-1 0 0,-1 0 1 0 0,1 0-1 0 0,-1 0 1 0 0,1 0 0 0 0,0 0-1 0 0,-1 0 1 0 0,1 0-1 0 0,0 0 1 0 0,0 0 0 0 0,0 0-1 0 0,0 0 1 0 0,-1 0 0 0 0,2-2-1 0 0,-1 1 154 0 0,1 0 0 0 0,-1 1-1 0 0,1-1 1 0 0,0 0 0 0 0,0 1-1 0 0,0-1 1 0 0,0 0 0 0 0,0 1-1 0 0,0-1 1 0 0,0 1-1 0 0,1 0 1 0 0,-1-1 0 0 0,1 1-1 0 0,-1 0 1 0 0,0 0 0 0 0,1 0-1 0 0,0 0 1 0 0,2-2 0 0 0,26-11 1803 0 0,60-19 0 0 0,-75 29-1732 0 0,0 1 1 0 0,0 0-1 0 0,0 1 1 0 0,0 1 0 0 0,0 0-1 0 0,24 2 1 0 0,-36 0-251 0 0,0 0 1 0 0,0 0-1 0 0,0 0 1 0 0,0 0-1 0 0,-1 0 1 0 0,1 1 0 0 0,0 0-1 0 0,-1-1 1 0 0,1 1-1 0 0,-1 0 1 0 0,0 0-1 0 0,0 0 1 0 0,1 0-1 0 0,-1 0 1 0 0,0 1-1 0 0,-1-1 1 0 0,1 1 0 0 0,0-1-1 0 0,-1 1 1 0 0,0 0-1 0 0,1-1 1 0 0,-1 1-1 0 0,0 0 1 0 0,0 0-1 0 0,0 3 1 0 0,3 8 39 0 0,-1 0-1 0 0,0 0 1 0 0,1 27 0 0 0,-3-22-163 0 0,-1 1 0 0 0,-1-1 0 0 0,-6 39 0 0 0,5-47 16 0 0,-2 1 0 0 0,1 0-1 0 0,-2-1 1 0 0,1 0 0 0 0,-2 0 0 0 0,1 0 0 0 0,-12 15-1 0 0,15-23-35 0 0,-5 7-26 0 0,0 0 0 0 0,0-1-1 0 0,-1 0 1 0 0,-16 15 0 0 0,34-48-416 0 0,20-13 806 0 0,-1-2 0 0 0,-2-1-1 0 0,-2-1 1 0 0,24-52 0 0 0,4-33 1049 0 0,-66 206-252 0 0,7-42-1106 0 0,1 0 0 0 0,3 0 0 0 0,0 0 0 0 0,5 46-1 0 0,-2-80 14 0 0,0 0-1 0 0,0 1 1 0 0,0-1-1 0 0,1 0 0 0 0,-1 0 1 0 0,1 0-1 0 0,0 0 1 0 0,0 0-1 0 0,1 0 0 0 0,-1-1 1 0 0,1 1-1 0 0,0-1 0 0 0,0 1 1 0 0,0-1-1 0 0,0 0 1 0 0,0 0-1 0 0,5 2 0 0 0,30 19-3488 0 0,1-9-3757 0 0,-21-10 5638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6.487"/>
    </inkml:context>
    <inkml:brush xml:id="br0">
      <inkml:brushProperty name="width" value="0.05" units="cm"/>
      <inkml:brushProperty name="height" value="0.05" units="cm"/>
    </inkml:brush>
  </inkml:definitions>
  <inkml:trace contextRef="#ctx0" brushRef="#br0">50 13 16251 0 0,'-14'-7'-43'0'0,"3"2"367"0"0,10 5-240 0 0,1 0 0 0 0,-1 1 0 0 0,1-1 1 0 0,0 1-1 0 0,-1-1 0 0 0,1 1 0 0 0,0-1 1 0 0,0 1-1 0 0,-1-1 0 0 0,1 0 0 0 0,0 1 0 0 0,0 0 1 0 0,0-1-1 0 0,0 1 0 0 0,-1-1 0 0 0,1 1 1 0 0,0-1-1 0 0,0 1 0 0 0,0-1 0 0 0,0 1 0 0 0,0-1 1 0 0,0 1-1 0 0,0-1 0 0 0,1 2 0 0 0,-18 294 894 0 0,14-254-3750 0 0,2 1-4804 0 0,1-37 3942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26.843"/>
    </inkml:context>
    <inkml:brush xml:id="br0">
      <inkml:brushProperty name="width" value="0.05" units="cm"/>
      <inkml:brushProperty name="height" value="0.05" units="cm"/>
    </inkml:brush>
  </inkml:definitions>
  <inkml:trace contextRef="#ctx0" brushRef="#br0">3 96 10682 0 0,'-1'-2'-5'0'0,"1"0"1"0"0,-1 0-1 0 0,1 0 0 0 0,0 0 0 0 0,0 0 0 0 0,-1 0 0 0 0,1 0 1 0 0,0 0-1 0 0,1 0 0 0 0,-1 0 0 0 0,0 0 0 0 0,1 0 0 0 0,-1 0 1 0 0,1 0-1 0 0,-1 0 0 0 0,1 0 0 0 0,0 0 0 0 0,0 0 0 0 0,0 0 1 0 0,0 1-1 0 0,0-1 0 0 0,0 0 0 0 0,1 1 0 0 0,1-3 0 0 0,2 0 78 0 0,1 1 0 0 0,-1-1 1 0 0,1 1-1 0 0,0 0 0 0 0,0 1 0 0 0,8-3 0 0 0,-10 4 8 0 0,11-4 1177 0 0,0 1-1 0 0,1 0 0 0 0,0 1 0 0 0,0 1 0 0 0,0 1 1 0 0,24 0-1 0 0,-38 1-1240 0 0,-1 0-1 0 0,0 1 1 0 0,0-1 0 0 0,0 0-1 0 0,0 1 1 0 0,0-1 0 0 0,1 1-1 0 0,-1-1 1 0 0,0 1 0 0 0,0-1-1 0 0,0 1 1 0 0,0 0 0 0 0,0-1-1 0 0,-1 1 1 0 0,1 0 0 0 0,0 0 0 0 0,0 0-1 0 0,0 0 1 0 0,-1 0 0 0 0,1 0-1 0 0,0 0 1 0 0,-1 0 0 0 0,1 0-1 0 0,-1 0 1 0 0,1 0 0 0 0,-1 0-1 0 0,0 1 1 0 0,0-1 0 0 0,1 0-1 0 0,-1 0 1 0 0,0 0 0 0 0,0 2-1 0 0,2 46 236 0 0,-3-37-154 0 0,0-1-97 0 0,0 0 0 0 0,-1-1-1 0 0,0 1 1 0 0,-1-1 0 0 0,0 1 0 0 0,0-1 0 0 0,-2 0-1 0 0,-8 16 1 0 0,-52 79-269 0 0,47-79 94 0 0,13-19 186 0 0,0 0-1 0 0,0 0 0 0 0,0 1 0 0 0,1 0 0 0 0,0 0 1 0 0,1 0-1 0 0,0 0 0 0 0,0 1 0 0 0,1-1 1 0 0,0 1-1 0 0,-1 9 0 0 0,36-18 609 0 0,-3-2-715 0 0,0-1 0 0 0,-1-1 0 0 0,57-17-1 0 0,-38 8-2726 0 0,0 3-3351 0 0,-32 7 4840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0.711"/>
    </inkml:context>
    <inkml:brush xml:id="br0">
      <inkml:brushProperty name="width" value="0.05" units="cm"/>
      <inkml:brushProperty name="height" value="0.05" units="cm"/>
    </inkml:brush>
  </inkml:definitions>
  <inkml:trace contextRef="#ctx0" brushRef="#br0">124 47 2224 0 0,'-3'0'116'0'0,"-1"0"0"0"0,1-1 0 0 0,-1 0 0 0 0,1 0 0 0 0,-1 0-1 0 0,1 0 1 0 0,0-1 0 0 0,0 1 0 0 0,-5-4 0 0 0,5 3 56 0 0,0 0 0 0 0,-1 1 0 0 0,1-1 0 0 0,-1 0 0 0 0,1 1 0 0 0,-1 0 0 0 0,0 0-1 0 0,0 0 1 0 0,-5 0 0 0 0,-18-1 2623 0 0,13 0-416 0 0,14 2-2297 0 0,0 0-1 0 0,0 0 0 0 0,-1 0 0 0 0,1 0 1 0 0,0 0-1 0 0,0 0 0 0 0,0 0 0 0 0,0 0 1 0 0,0 0-1 0 0,0 0 0 0 0,-1 0 0 0 0,0-1 1057 0 0,1 1-1057 0 0,0 0 0 0 0,0 0 0 0 0,0-1 1 0 0,0 1-1 0 0,0 0 0 0 0,0 0 0 0 0,0 0 1 0 0,0 0-1 0 0,0 0 0 0 0,0 0 0 0 0,0 0 1 0 0,0-1-1 0 0,0 1 0 0 0,0 0 0 0 0,0 0 1 0 0,0 0-1 0 0,0 0 0 0 0,0 0 0 0 0,0 0 1 0 0,0-1-1 0 0,0 1 0 0 0,0 0 0 0 0,0 0 0 0 0,0 0 1 0 0,0 0-1 0 0,0 0 0 0 0,0 0 0 0 0,0 0 1 0 0,0 0-1 0 0,0-1 0 0 0,2 1-1 0 0,-1-1-1 0 0,0 1 1 0 0,1-1-1 0 0,-1 1 1 0 0,0 0-1 0 0,1 0 1 0 0,-1 0-1 0 0,0 0 1 0 0,1-1-1 0 0,-1 2 1 0 0,1-1-1 0 0,1 0 1 0 0,4 1 77 0 0,281-9-109 0 0,-192 7-3384 0 0,0 0-3579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1.106"/>
    </inkml:context>
    <inkml:brush xml:id="br0">
      <inkml:brushProperty name="width" value="0.05" units="cm"/>
      <inkml:brushProperty name="height" value="0.05" units="cm"/>
    </inkml:brush>
  </inkml:definitions>
  <inkml:trace contextRef="#ctx0" brushRef="#br0">1 63 8370 0 0,'0'-3'135'0'0,"0"1"0"0"0,0-1 0 0 0,0 1 0 0 0,0-1 0 0 0,0 1 0 0 0,1 0 0 0 0,-1-1 0 0 0,1 1 0 0 0,-1-1-1 0 0,1 1 1 0 0,0 0 0 0 0,0-1 0 0 0,0 1 0 0 0,1 0 0 0 0,-1 0 0 0 0,0 0 0 0 0,1 0 0 0 0,-1 0 0 0 0,1 0 0 0 0,0 0 0 0 0,0 1 0 0 0,0-1 0 0 0,0 1 0 0 0,0-1 0 0 0,0 1 0 0 0,0 0 0 0 0,0-1 0 0 0,0 1 0 0 0,0 0 0 0 0,1 1 0 0 0,-1-1 0 0 0,1 0 0 0 0,2 0 0 0 0,-4 3 64 0 0,0 0-1 0 0,0 0 1 0 0,-1-1 0 0 0,1 1 0 0 0,-1 0-1 0 0,1 0 1 0 0,-1 0 0 0 0,1 0 0 0 0,-1 0-1 0 0,0 0 1 0 0,0 3 0 0 0,0-3-58 0 0,2 256 3532 0 0,-4-135-4339 0 0,1-83 1356 0 0,0 24-1934 0 0,1-56 229 0 0,1-1 0 0 0,0 1 0 0 0,1 0 0 0 0,-1 0 0 0 0,5 11 0 0 0,-6-18 789 0 0,1 0 0 0 0,-1-1 0 0 0,0 1 1 0 0,1 0-1 0 0,-1-1 0 0 0,0 1 0 0 0,1 0 0 0 0,-1-1 1 0 0,1 1-1 0 0,-1-1 0 0 0,1 1 0 0 0,-1-1 0 0 0,1 1 1 0 0,-1-1-1 0 0,1 1 0 0 0,0-1 0 0 0,-1 1 0 0 0,1-1 0 0 0,0 0 1 0 0,-1 1-1 0 0,1-1 0 0 0,0 0 0 0 0,-1 0 0 0 0,1 0 1 0 0,0 1-1 0 0,0-1 0 0 0,1 0 0 0 0,4 0-2178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4.517"/>
    </inkml:context>
    <inkml:brush xml:id="br0">
      <inkml:brushProperty name="width" value="0.05" units="cm"/>
      <inkml:brushProperty name="height" value="0.05" units="cm"/>
    </inkml:brush>
  </inkml:definitions>
  <inkml:trace contextRef="#ctx0" brushRef="#br0">64 53 9418 0 0,'-23'13'-4'0'0,"17"-10"33"0"0,0 0 0 0 0,0 0 0 0 0,0 1 0 0 0,1 0-1 0 0,-6 5 1 0 0,46-12 3163 0 0,28-12-2260 0 0,93-23 221 0 0,-54 10-7603 0 0,-79 21 2773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1.628"/>
    </inkml:context>
    <inkml:brush xml:id="br0">
      <inkml:brushProperty name="width" value="0.05" units="cm"/>
      <inkml:brushProperty name="height" value="0.05" units="cm"/>
    </inkml:brush>
  </inkml:definitions>
  <inkml:trace contextRef="#ctx0" brushRef="#br0">1 89 9906 0 0,'0'-54'7362'0'0,"0"60"-5523"0"0,0 28-1258 0 0,0 0 1 0 0,3 1-1 0 0,0-1 1 0 0,16 61-1 0 0,-5-46-267 0 0,44 125-672 0 0,-57-171 332 0 0,0 0 0 0 0,1 0 0 0 0,-1 0-1 0 0,1-1 1 0 0,0 1 0 0 0,0-1 0 0 0,0 1 0 0 0,0-1 0 0 0,0 0-1 0 0,1 1 1 0 0,-1-1 0 0 0,0 0 0 0 0,1-1 0 0 0,0 1 0 0 0,-1 0 0 0 0,1-1-1 0 0,0 0 1 0 0,0 1 0 0 0,0-1 0 0 0,0 0 0 0 0,0 0 0 0 0,0-1-1 0 0,0 1 1 0 0,0-1 0 0 0,1 1 0 0 0,-1-1 0 0 0,0 0 0 0 0,0 0 0 0 0,0-1-1 0 0,0 1 1 0 0,0-1 0 0 0,5-1 0 0 0,1 0 31 0 0,-1 0 1 0 0,0-1-1 0 0,0 0 0 0 0,0-1 1 0 0,0 0-1 0 0,0 0 0 0 0,-1-1 1 0 0,0 0-1 0 0,0 0 0 0 0,11-11 1 0 0,-3-1 17 0 0,-1-2 1 0 0,-1 1-1 0 0,-1-2 1 0 0,0 1-1 0 0,10-27 1 0 0,-12 25-11 0 0,1 0 0 0 0,0 1 0 0 0,1 1 0 0 0,28-34 1 0 0,-37 51-8 0 0,1-1-1 0 0,-1 0 1 0 0,1 1 0 0 0,-1 0 0 0 0,1 0 0 0 0,0 0 0 0 0,0 0 0 0 0,0 1 0 0 0,0-1 0 0 0,1 1 0 0 0,-1 0 0 0 0,7-1 0 0 0,-8 2 3 0 0,0-1-1 0 0,0 1 1 0 0,0 0-1 0 0,1 0 1 0 0,-1 0-1 0 0,0 0 1 0 0,0 1-1 0 0,0-1 1 0 0,1 1-1 0 0,-1 0 1 0 0,0-1-1 0 0,0 2 1 0 0,0-1-1 0 0,0 0 1 0 0,-1 0-1 0 0,1 1 1 0 0,4 2-1 0 0,5 11-19 0 0,0 0-1 0 0,-1 0 0 0 0,-1 1 1 0 0,0 0-1 0 0,-1 1 1 0 0,-1 0-1 0 0,7 21 0 0 0,-4-12-29 0 0,1 0-1 0 0,20 30 1 0 0,-27-49 28 0 0,0 0 0 0 0,0 0-1 0 0,1 0 1 0 0,0-1 0 0 0,0 0 0 0 0,0 0-1 0 0,1-1 1 0 0,0 0 0 0 0,0 0 0 0 0,1 0-1 0 0,13 5 1 0 0,-18-8 7 0 0,0-1 0 0 0,0 0-1 0 0,0 0 1 0 0,1 0 0 0 0,-1 0-1 0 0,1 0 1 0 0,-1-1 0 0 0,0 0 0 0 0,1 1-1 0 0,-1-1 1 0 0,1-1 0 0 0,-1 1-1 0 0,1 0 1 0 0,3-2 0 0 0,-4 1 11 0 0,-1 0-1 0 0,0 0 1 0 0,1 0 0 0 0,-1-1 0 0 0,0 1 0 0 0,0-1 0 0 0,0 0-1 0 0,0 1 1 0 0,0-1 0 0 0,0 0 0 0 0,0 0 0 0 0,-1 0 0 0 0,1 0-1 0 0,-1-1 1 0 0,1 1 0 0 0,-1 0 0 0 0,0 0 0 0 0,2-6 0 0 0,3-12 2 0 0,0-1 0 0 0,-1 0 0 0 0,-1 0 1 0 0,-1 0-1 0 0,1-38 0 0 0,-11-108-801 0 0,-8 91 296 0 0,5 28-1651 0 0,5 2-4874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2.702"/>
    </inkml:context>
    <inkml:brush xml:id="br0">
      <inkml:brushProperty name="width" value="0.05" units="cm"/>
      <inkml:brushProperty name="height" value="0.05" units="cm"/>
    </inkml:brush>
  </inkml:definitions>
  <inkml:trace contextRef="#ctx0" brushRef="#br0">13 57 7130 0 0,'-1'-1'86'0'0,"0"0"0"0"0,0 0 0 0 0,0 0 0 0 0,0 0 0 0 0,0 0 0 0 0,0 0 0 0 0,1 0 0 0 0,-1-1 0 0 0,0 1 0 0 0,1 0 0 0 0,-1 0 0 0 0,1-1 0 0 0,-1 1 0 0 0,1-1 0 0 0,-1 1 0 0 0,1 0 0 0 0,0-1 0 0 0,0 1 0 0 0,0-1 0 0 0,0 1 0 0 0,0-1 0 0 0,0 1 0 0 0,0-1 0 0 0,0 1 0 0 0,1 0 0 0 0,-1-1 0 0 0,0 1 0 0 0,1-1 0 0 0,-1 1 0 0 0,1 0 0 0 0,0 0 0 0 0,-1-1 0 0 0,1 1 0 0 0,0 0 0 0 0,0 0 0 0 0,0 0 0 0 0,0 0 0 0 0,0-1 0 0 0,1 0 0 0 0,-1 2 73 0 0,-1-1 0 0 0,1 1 0 0 0,0-1 0 0 0,0 1 0 0 0,-1 0 0 0 0,1-1 0 0 0,0 1 0 0 0,0 0-1 0 0,0-1 1 0 0,0 1 0 0 0,-1 0 0 0 0,1 0 0 0 0,0 0 0 0 0,0-1 0 0 0,0 1 0 0 0,0 0 0 0 0,0 0 0 0 0,-1 1 0 0 0,1-1 0 0 0,0 0-1 0 0,0 0 1 0 0,0 0 0 0 0,0 1 0 0 0,0-1 0 0 0,-1 0 0 0 0,1 1 0 0 0,0-1 0 0 0,0 0 0 0 0,-1 1 0 0 0,1-1 0 0 0,0 1 0 0 0,-1-1-1 0 0,1 1 1 0 0,0 0 0 0 0,-1-1 0 0 0,1 1 0 0 0,-1 0 0 0 0,1-1 0 0 0,0 3 0 0 0,0 1 108 0 0,0 0 1 0 0,0 1 0 0 0,-1-1-1 0 0,1 1 1 0 0,-1-1-1 0 0,-1 9 1 0 0,1 0-24 0 0,-11 184 1408 0 0,3-99-2943 0 0,5 2-5786 0 0,3-100 6986 0 0,0 1-1 0 0,0-1 1 0 0,0 0 0 0 0,0 0-1 0 0,0 1 1 0 0,0-1 0 0 0,1 0-1 0 0,-1 0 1 0 0,0 0 0 0 0,0 0-1 0 0,0 1 1 0 0,1-1 0 0 0,-1 0-1 0 0,0 0 1 0 0,0 0 0 0 0,0 0-1 0 0,1 0 1 0 0,-1 0 0 0 0,0 1-1 0 0,0-1 1 0 0,1 0 0 0 0,-1 0-1 0 0,0 0 1 0 0,0 0 0 0 0,1 0-1 0 0,-1 0 1 0 0,0 0 0 0 0,0 0-1 0 0,1 0 1 0 0,-1 0 0 0 0,0 0-1 0 0,0 0 1 0 0,1 0 0 0 0,-1 0-1 0 0,0-1 1 0 0,3 1-661 0 0,9 0-1567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3.121"/>
    </inkml:context>
    <inkml:brush xml:id="br0">
      <inkml:brushProperty name="width" value="0.05" units="cm"/>
      <inkml:brushProperty name="height" value="0.05" units="cm"/>
    </inkml:brush>
  </inkml:definitions>
  <inkml:trace contextRef="#ctx0" brushRef="#br0">3 59 8450 0 0,'-1'-17'-135'0'0,"0"-5"827"0"0,1 21-576 0 0,0 0-1 0 0,1 1 1 0 0,-1-1 0 0 0,1 0-1 0 0,-1 0 1 0 0,1 1-1 0 0,-1-1 1 0 0,1 1-1 0 0,-1-1 1 0 0,1 0 0 0 0,0 1-1 0 0,-1-1 1 0 0,1 1-1 0 0,0-1 1 0 0,-1 1-1 0 0,1-1 1 0 0,0 1-1 0 0,0 0 1 0 0,-1-1 0 0 0,1 1-1 0 0,0 0 1 0 0,0 0-1 0 0,0-1 1 0 0,0 1-1 0 0,1 0 1 0 0,16-3 1124 0 0,0 1 0 0 0,0 1 0 0 0,1 0 0 0 0,-1 2 0 0 0,34 4 0 0 0,-48-4-1205 0 0,-1 0 0 0 0,1 0 0 0 0,-1 0 0 0 0,1 1 0 0 0,-1-1 0 0 0,1 1 0 0 0,-1 0 0 0 0,0 0 0 0 0,0 1 0 0 0,0-1 1 0 0,0 1-1 0 0,0-1 0 0 0,-1 1 0 0 0,1 0 0 0 0,-1 0 0 0 0,0 0 0 0 0,1 0 0 0 0,-1 0 0 0 0,-1 1 0 0 0,1-1 0 0 0,0 0 0 0 0,-1 1 0 0 0,0 0 0 0 0,0-1 0 0 0,0 1 0 0 0,0 0 0 0 0,-1-1 0 0 0,1 1 0 0 0,-1 5 0 0 0,1-1-31 0 0,-1 0 0 0 0,-1 0 0 0 0,1-1 1 0 0,-1 1-1 0 0,-1 0 0 0 0,0 0 0 0 0,0 0 0 0 0,0-1 0 0 0,-1 1 0 0 0,0-1 0 0 0,0 0 0 0 0,-1 1 0 0 0,-4 5 0 0 0,-166 196-446 0 0,173-208 479 0 0,-1 1 0 0 0,0 0 0 0 0,1 0 0 0 0,-1 0 0 0 0,1 0 0 0 0,0 0 0 0 0,0 0 0 0 0,-1 0 0 0 0,1 0 0 0 0,1 0 0 0 0,-1 1 0 0 0,0-1 0 0 0,0 0 0 0 0,1 1 0 0 0,-1 4 0 0 0,23-5 368 0 0,5 0-475 0 0,0-2 1 0 0,0-1-1 0 0,51-8 0 0 0,26-10-3070 0 0,-41 6-1265 0 0,-17 5 2580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3.753"/>
    </inkml:context>
    <inkml:brush xml:id="br0">
      <inkml:brushProperty name="width" value="0.05" units="cm"/>
      <inkml:brushProperty name="height" value="0.05" units="cm"/>
    </inkml:brush>
  </inkml:definitions>
  <inkml:trace contextRef="#ctx0" brushRef="#br0">60 113 3049 0 0,'-11'-5'416'0'0,"-22"-12"-967"0"0,18 1 6266 0 0,15 15-5548 0 0,-1 0 0 0 0,1 0 0 0 0,0 0 0 0 0,0 0 0 0 0,0 0 0 0 0,0 0 0 0 0,0 0 0 0 0,0 1 1 0 0,1-1-1 0 0,-1 0 0 0 0,0 0 0 0 0,0 0 0 0 0,1 0 0 0 0,-1 0 0 0 0,0 0 0 0 0,1 0 1 0 0,-1 0-1 0 0,1 1 0 0 0,-1-1 0 0 0,1 0 0 0 0,0 0 0 0 0,-1 1 0 0 0,1-1 0 0 0,0 0 0 0 0,-1 1 1 0 0,1-1-1 0 0,0 0 0 0 0,0 1 0 0 0,0-1 0 0 0,0 1 0 0 0,-1 0 0 0 0,1-1 0 0 0,0 1 0 0 0,0 0 1 0 0,0-1-1 0 0,0 1 0 0 0,2 0 0 0 0,40-10 502 0 0,-39 9-274 0 0,14-2 167 0 0,0 0 0 0 0,0 1-1 0 0,0 1 1 0 0,0 1-1 0 0,28 2 1 0 0,-42-1-541 0 0,0 0-1 0 0,0 0 1 0 0,1 0 0 0 0,-1 1-1 0 0,0-1 1 0 0,0 1 0 0 0,0 0-1 0 0,-1 0 1 0 0,1 0 0 0 0,0 1-1 0 0,-1-1 1 0 0,0 1 0 0 0,1 0-1 0 0,-1 0 1 0 0,0 0 0 0 0,0 0-1 0 0,-1 0 1 0 0,1 1 0 0 0,-1 0-1 0 0,1-1 1 0 0,-1 1 0 0 0,0 0-1 0 0,-1 0 1 0 0,1 0 0 0 0,-1 0-1 0 0,1 0 1 0 0,-1 0 0 0 0,0 8-1 0 0,2 5-106 0 0,-2 0 0 0 0,0 0 0 0 0,-1 0-1 0 0,-1 0 1 0 0,-1 0 0 0 0,0 0 0 0 0,-1 0 0 0 0,-8 27-1 0 0,7-32-70 0 0,0-1 0 0 0,-1 0 0 0 0,0 0 0 0 0,-1 0 0 0 0,0 0 0 0 0,0-1 0 0 0,-1 0 0 0 0,0 0 0 0 0,-1-1 0 0 0,0 0-1 0 0,-1-1 1 0 0,-18 15 0 0 0,27-22 155 0 0,0-1-1 0 0,0 0 0 0 0,-1 0 0 0 0,1 1 0 0 0,0-1 1 0 0,0 0-1 0 0,0 0 0 0 0,-1 0 0 0 0,1 1 0 0 0,0-1 1 0 0,0 0-1 0 0,-1 0 0 0 0,1 0 0 0 0,0 0 0 0 0,0 0 1 0 0,-1 0-1 0 0,1 1 0 0 0,0-1 0 0 0,-1 0 0 0 0,1 0 1 0 0,0 0-1 0 0,0 0 0 0 0,-1 0 0 0 0,1 0 0 0 0,0 0 1 0 0,-1 0-1 0 0,1 0 0 0 0,0 0 0 0 0,0 0 0 0 0,-1-1 1 0 0,1 1-1 0 0,0 0 0 0 0,-1 0 0 0 0,1 0 0 0 0,-1 0 1 0 0,3-11 66 0 0,10-13 11 0 0,-10 21-70 0 0,103-152 803 0 0,-83 119-389 0 0,-2 0 0 0 0,22-57 0 0 0,-36 76-304 0 0,-2 9 67 0 0,0-1 0 0 0,-1 1 0 0 0,-1-1 0 0 0,1 0 0 0 0,-1-1 0 0 0,0-9 0 0 0,-2 18-70 0 0,0 7 100 0 0,-1 13-250 0 0,-1 0 0 0 0,-10 36-1 0 0,-1 9-108 0 0,9-10-608 0 0,1 60 1 0 0,3-92-75 0 0,0-19 632 0 0,0-1 0 0 0,1 1 0 0 0,-1 0 0 0 0,1-1 0 0 0,-1 1 0 0 0,1-1 1 0 0,0 1-1 0 0,0-1 0 0 0,0 1 0 0 0,0-1 0 0 0,1 1 0 0 0,-1-1 0 0 0,1 0 0 0 0,-1 0 0 0 0,1 0 0 0 0,0 0 0 0 0,0 0 0 0 0,0 0 1 0 0,0 0-1 0 0,0-1 0 0 0,0 1 0 0 0,0-1 0 0 0,1 1 0 0 0,-1-1 0 0 0,0 0 0 0 0,1 0 0 0 0,4 2 0 0 0,4 0-625 0 0,0 0 0 0 0,1-1-1 0 0,-1 0 1 0 0,1-1 0 0 0,14 1-1 0 0,2-2-2560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4.190"/>
    </inkml:context>
    <inkml:brush xml:id="br0">
      <inkml:brushProperty name="width" value="0.05" units="cm"/>
      <inkml:brushProperty name="height" value="0.05" units="cm"/>
    </inkml:brush>
  </inkml:definitions>
  <inkml:trace contextRef="#ctx0" brushRef="#br0">56 13 9354 0 0,'-1'0'-117'0'0,"-3"-2"290"0"0,0 0 0 0 0,0 0 0 0 0,0 0 0 0 0,-1 1 0 0 0,1-1 0 0 0,-7 0 0 0 0,11 2-62 0 0,-1 0 1 0 0,0 0 0 0 0,0 0-1 0 0,0 1 1 0 0,1-1 0 0 0,-1 0 0 0 0,0 0-1 0 0,0 1 1 0 0,1-1 0 0 0,-1 0 0 0 0,0 1-1 0 0,0-1 1 0 0,1 0 0 0 0,-1 1 0 0 0,0-1-1 0 0,1 1 1 0 0,-1 0 0 0 0,1-1 0 0 0,-1 1-1 0 0,1-1 1 0 0,-1 1 0 0 0,1 0 0 0 0,-1-1-1 0 0,1 1 1 0 0,0 0 0 0 0,-1-1-1 0 0,1 1 1 0 0,0 0 0 0 0,-1 0 0 0 0,1-1-1 0 0,0 1 1 0 0,0 0 0 0 0,0 0 0 0 0,0 0-1 0 0,0-1 1 0 0,0 1 0 0 0,0 0 0 0 0,0 0-1 0 0,0 0 1 0 0,0-1 0 0 0,1 2 0 0 0,4 159 4374 0 0,4-53-6347 0 0,-9-76 40 0 0,-1-26 886 0 0,1 1 0 0 0,0-1-1 0 0,1 1 1 0 0,-1-1 0 0 0,1 0-1 0 0,3 11 1 0 0,-1-11 19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4.578"/>
    </inkml:context>
    <inkml:brush xml:id="br0">
      <inkml:brushProperty name="width" value="0.05" units="cm"/>
      <inkml:brushProperty name="height" value="0.05" units="cm"/>
    </inkml:brush>
  </inkml:definitions>
  <inkml:trace contextRef="#ctx0" brushRef="#br0">27 53 9874 0 0,'-1'-2'-5'0'0,"1"0"1"0"0,0 1-1 0 0,0-1 0 0 0,0 0 1 0 0,0 0-1 0 0,1 1 0 0 0,-1-1 1 0 0,0 0-1 0 0,1 0 0 0 0,-1 1 0 0 0,1-1 1 0 0,-1 1-1 0 0,1-1 0 0 0,0 0 1 0 0,0 1-1 0 0,0-1 0 0 0,0 1 1 0 0,0 0-1 0 0,2-3 0 0 0,0 2 212 0 0,1 1-1 0 0,-1-1 0 0 0,1 1 1 0 0,0-1-1 0 0,-1 1 0 0 0,1 0 1 0 0,7-1-1 0 0,-8 1-9 0 0,47-4 5710 0 0,-45 6-5600 0 0,0-1 0 0 0,1 1 0 0 0,-1-1 0 0 0,0 2 0 0 0,0-1 0 0 0,8 3 0 0 0,-10-3-287 0 0,0 1 0 0 0,0 0 0 0 0,0 0-1 0 0,0 0 1 0 0,0 0 0 0 0,0 0 0 0 0,-1 0 0 0 0,1 1 0 0 0,-1-1 0 0 0,1 1-1 0 0,-1 0 1 0 0,0 0 0 0 0,0 0 0 0 0,0 0 0 0 0,0 0 0 0 0,-1 0-1 0 0,1 0 1 0 0,-1 1 0 0 0,0-1 0 0 0,0 0 0 0 0,0 1 0 0 0,-1-1-1 0 0,2 7 1 0 0,-1-5-18 0 0,-1 0 0 0 0,1-1-1 0 0,-1 1 1 0 0,1-1 0 0 0,-1 1-1 0 0,-1 0 1 0 0,1-1 0 0 0,-1 1-1 0 0,1 0 1 0 0,-1-1 0 0 0,-1 1-1 0 0,1-1 1 0 0,-1 1 0 0 0,1-1 0 0 0,-1 0-1 0 0,-1 0 1 0 0,1 0 0 0 0,0 0-1 0 0,-1 0 1 0 0,0 0 0 0 0,0-1-1 0 0,0 1 1 0 0,0-1 0 0 0,-1 0-1 0 0,1 0 1 0 0,-8 4 0 0 0,-4 6-1113 0 0,-1-2 0 0 0,-1 0 0 0 0,0-1 0 0 0,-31 14 0 0 0,52-21 2334 0 0,17-1-457 0 0,26-1-277 0 0,-34-1-113 0 0,-6 0-181 0 0,1-1 0 0 0,-1 1-1 0 0,1 0 1 0 0,-1 1 0 0 0,1 0 0 0 0,-1 0-1 0 0,0 1 1 0 0,1 0 0 0 0,-1 0-1 0 0,0 0 1 0 0,0 1 0 0 0,0 0-1 0 0,9 6 1 0 0,-10-5-162 0 0,0 0-1 0 0,1 1 1 0 0,-2 0-1 0 0,1 0 1 0 0,-1 0-1 0 0,1 1 1 0 0,-1-1-1 0 0,-1 1 1 0 0,1 0-1 0 0,-1 1 1 0 0,0-1-1 0 0,-1 1 1 0 0,0 0-1 0 0,0 0 1 0 0,0 0-1 0 0,-1 0 1 0 0,1 0-1 0 0,-2 1 1 0 0,1-1-1 0 0,-1 1 1 0 0,-1-1-1 0 0,1 1 1 0 0,-2 11-1 0 0,1-15-33 0 0,-1 0 0 0 0,0-1 0 0 0,0 1 0 0 0,-1 0 0 0 0,1-1 0 0 0,-1 1 0 0 0,0-1 0 0 0,0 1 0 0 0,0-1 0 0 0,0 0-1 0 0,-1 0 1 0 0,1 0 0 0 0,-1 0 0 0 0,0 0 0 0 0,0-1 0 0 0,0 1 0 0 0,0-1 0 0 0,0 0 0 0 0,-7 4 0 0 0,-7 4-130 0 0,0-1 0 0 0,-28 11 1 0 0,32-15 33 0 0,0-1 0 0 0,-1-1 1 0 0,1 0-1 0 0,-1 0 0 0 0,0-1 1 0 0,-14 0-1 0 0,-21-4-3998 0 0,46 2 3883 0 0,1-1-1 0 0,0 0 1 0 0,-1 1 0 0 0,1-1-1 0 0,-1 0 1 0 0,1 0-1 0 0,0-1 1 0 0,0 1 0 0 0,0 0-1 0 0,0-1 1 0 0,0 1 0 0 0,0-1-1 0 0,0 0 1 0 0,0 1 0 0 0,0-1-1 0 0,1 0 1 0 0,-1 0-1 0 0,1 0 1 0 0,-1-1 0 0 0,1 1-1 0 0,0 0 1 0 0,0 0 0 0 0,0-1-1 0 0,-1-2 1 0 0,-4-9-719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5.072"/>
    </inkml:context>
    <inkml:brush xml:id="br0">
      <inkml:brushProperty name="width" value="0.05" units="cm"/>
      <inkml:brushProperty name="height" value="0.05" units="cm"/>
    </inkml:brush>
  </inkml:definitions>
  <inkml:trace contextRef="#ctx0" brushRef="#br0">0 300 12483 0 0,'0'-2'-6'0'0,"0"0"0"0"0,0 1 0 0 0,0-1 0 0 0,0 0 0 0 0,1 1 0 0 0,-1-1 0 0 0,0 0 0 0 0,1 1 0 0 0,-1-1 0 0 0,1 1 0 0 0,-1-1 0 0 0,1 0 0 0 0,0 1 0 0 0,0 0 0 0 0,0-1 0 0 0,-1 1 0 0 0,1-1 0 0 0,1 1 0 0 0,-1 0 0 0 0,0 0 0 0 0,2-2 0 0 0,1 1 112 0 0,0 0-1 0 0,1 0 1 0 0,-1 0-1 0 0,1 1 1 0 0,-1-1-1 0 0,9 0 0 0 0,46-8 741 0 0,1 4-1 0 0,106 1 0 0 0,-68 4-476 0 0,85-7-7380 0 0,-149 5 3813 0 0</inkml:trace>
  <inkml:trace contextRef="#ctx0" brushRef="#br0" timeOffset="1">417 6 17532 0 0,'-9'-2'0'0'0,"6"1"0"0"0,1 1 0 0 0,-1-1 0 0 0,1 1 0 0 0,-1-1 0 0 0,1 1 0 0 0,0 0 0 0 0,-1 0 0 0 0,1 0 0 0 0,-6 1 0 0 0,7 0 0 0 0,0-1 0 0 0,0 1 0 0 0,-1 0 0 0 0,1 0 0 0 0,0 0 0 0 0,0 0 0 0 0,0 0 0 0 0,0 0 0 0 0,0 0 0 0 0,1 0 0 0 0,-1 1 0 0 0,0-1 0 0 0,1 0 0 0 0,-1 1 0 0 0,0-1 0 0 0,1 0 0 0 0,-1 1 0 0 0,1-1 0 0 0,0 0 0 0 0,-1 3 0 0 0,-1 7 370 0 0,0 1 0 0 0,0-1 0 0 0,1 0 1 0 0,1 1-1 0 0,0-1 0 0 0,2 18 0 0 0,17 67 432 0 0,-13-72-674 0 0,-1 1 1 0 0,-1 0-1 0 0,2 35 0 0 0,-6-6-683 0 0,0-40-5093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5.861"/>
    </inkml:context>
    <inkml:brush xml:id="br0">
      <inkml:brushProperty name="width" value="0.05" units="cm"/>
      <inkml:brushProperty name="height" value="0.05" units="cm"/>
    </inkml:brush>
  </inkml:definitions>
  <inkml:trace contextRef="#ctx0" brushRef="#br0">8 122 17348 0 0,'-2'-12'206'0'0,"-2"-15"-589"0"0,2 11 3687 0 0,2 61-2806 0 0,5 108 401 0 0,-3-134-834 0 0,1 0 0 0 0,0-1 0 0 0,2 0 0 0 0,0 0-1 0 0,1 0 1 0 0,10 20 0 0 0,-13-33-77 0 0,0 1 0 0 0,0-1 1 0 0,0 1-1 0 0,1-1 0 0 0,-1 0 0 0 0,1-1 0 0 0,7 7 0 0 0,-10-10 12 0 0,0 0-1 0 0,1 0 0 0 0,-1 0 0 0 0,0 0 0 0 0,1-1 0 0 0,-1 1 1 0 0,1 0-1 0 0,-1-1 0 0 0,1 1 0 0 0,-1-1 0 0 0,1 1 0 0 0,-1-1 1 0 0,1 0-1 0 0,-1 0 0 0 0,1 0 0 0 0,0 0 0 0 0,-1 0 1 0 0,1 0-1 0 0,-1 0 0 0 0,1 0 0 0 0,-1-1 0 0 0,1 1 0 0 0,-1 0 1 0 0,1-1-1 0 0,-1 0 0 0 0,1 1 0 0 0,-1-1 0 0 0,1 0 1 0 0,-1 0-1 0 0,0 1 0 0 0,1-1 0 0 0,-1 0 0 0 0,1-2 0 0 0,12-10 86 0 0,-1-1 0 0 0,0-1 0 0 0,-1 0 1 0 0,-1-1-1 0 0,-1 0 0 0 0,13-24 0 0 0,-14 22-19 0 0,1 0 1 0 0,1 1-1 0 0,1 0 1 0 0,0 1 0 0 0,23-23-1 0 0,-32 37-53 0 0,-1 0 0 0 0,0 0-1 0 0,0 1 1 0 0,1-1 0 0 0,-1 1-1 0 0,1-1 1 0 0,-1 1 0 0 0,1 0-1 0 0,0 0 1 0 0,0 0 0 0 0,-1 0-1 0 0,1 1 1 0 0,0-1 0 0 0,0 1-1 0 0,0 0 1 0 0,0-1 0 0 0,0 1-1 0 0,3 1 1 0 0,-2 0-12 0 0,1 0 1 0 0,0 0-1 0 0,-1 1 1 0 0,1-1-1 0 0,-1 1 0 0 0,1 0 1 0 0,-1 0-1 0 0,0 1 1 0 0,0 0-1 0 0,4 2 1 0 0,6 8-40 0 0,0 0 1 0 0,-1 1 0 0 0,0 0 0 0 0,13 21 0 0 0,11 19-189 0 0,-14-19 103 0 0,28 31 0 0 0,-44-57 61 0 0,1-1 0 0 0,0 0 0 0 0,1-1 0 0 0,-1 1 0 0 0,1-2-1 0 0,1 1 1 0 0,-1-1 0 0 0,17 7 0 0 0,-24-12 76 0 0,0 0 0 0 0,-1-1-1 0 0,1 1 1 0 0,0 0 0 0 0,0-1 0 0 0,0 0 0 0 0,0 1-1 0 0,0-1 1 0 0,0 0 0 0 0,0 0 0 0 0,-1 0 0 0 0,1 0-1 0 0,0 0 1 0 0,0-1 0 0 0,0 1 0 0 0,0-1-1 0 0,0 1 1 0 0,0-1 0 0 0,-1 0 0 0 0,1 1 0 0 0,2-3-1 0 0,-1 1-4 0 0,-1 0-1 0 0,1 0 0 0 0,-1 0 1 0 0,0-1-1 0 0,0 1 1 0 0,0-1-1 0 0,0 0 0 0 0,0 1 1 0 0,-1-1-1 0 0,1 0 0 0 0,1-5 1 0 0,2-8 7 0 0,-1 0 0 0 0,-1 0 0 0 0,4-33 1 0 0,-7 43 1 0 0,5-264-2420 0 0,-7 156-5526 0 0,4 114 6410 0 0,8 2-3150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6.364"/>
    </inkml:context>
    <inkml:brush xml:id="br0">
      <inkml:brushProperty name="width" value="0.05" units="cm"/>
      <inkml:brushProperty name="height" value="0.05" units="cm"/>
    </inkml:brush>
  </inkml:definitions>
  <inkml:trace contextRef="#ctx0" brushRef="#br0">1 106 12419 0 0,'0'-4'73'0'0,"-1"1"1"0"0,1-1 0 0 0,1 1 0 0 0,-1-1 0 0 0,0 1-1 0 0,1-1 1 0 0,0 1 0 0 0,0-1 0 0 0,0 1 0 0 0,0 0 0 0 0,0-1-1 0 0,1 1 1 0 0,-1 0 0 0 0,1 0 0 0 0,0 0 0 0 0,0 0-1 0 0,0 0 1 0 0,1 0 0 0 0,-1 1 0 0 0,0-1 0 0 0,1 1-1 0 0,0-1 1 0 0,0 1 0 0 0,0 0 0 0 0,0 0 0 0 0,0 1-1 0 0,0-1 1 0 0,0 0 0 0 0,0 1 0 0 0,1 0 0 0 0,5-2-1 0 0,2-1 639 0 0,1 1 0 0 0,0 0 0 0 0,0 1 0 0 0,0 0 0 0 0,0 0 0 0 0,21 1 0 0 0,-32 2-702 0 0,0-1-1 0 0,1 1 1 0 0,-1 0 0 0 0,0-1-1 0 0,0 1 1 0 0,1 0-1 0 0,-1-1 1 0 0,0 1 0 0 0,0 0-1 0 0,0 0 1 0 0,0 0 0 0 0,0 0-1 0 0,0 0 1 0 0,0 1-1 0 0,0-1 1 0 0,0 0 0 0 0,-1 0-1 0 0,1 0 1 0 0,0 1-1 0 0,-1-1 1 0 0,1 0 0 0 0,-1 1-1 0 0,1-1 1 0 0,-1 3-1 0 0,9 38 203 0 0,-8-35-228 0 0,0 0 0 0 0,0 1-1 0 0,0-1 1 0 0,-1 0 0 0 0,0 1 0 0 0,-1-1-1 0 0,0 0 1 0 0,0 1 0 0 0,0-1-1 0 0,-1 0 1 0 0,0 0 0 0 0,-1 0-1 0 0,1 0 1 0 0,-1 0 0 0 0,-1-1 0 0 0,1 1-1 0 0,-6 7 1 0 0,-12 11-78 0 0,-1 0-1 0 0,-1-2 1 0 0,-1 0-1 0 0,-43 31 1 0 0,67-54 107 0 0,0 0-1 0 0,0 0 1 0 0,0 0 0 0 0,0 0 0 0 0,0 0-1 0 0,1 0 1 0 0,-1 0 0 0 0,0 0-1 0 0,0 0 1 0 0,0 0 0 0 0,0 0 0 0 0,0 0-1 0 0,1 0 1 0 0,-1 0 0 0 0,0 0 0 0 0,0 0-1 0 0,0 0 1 0 0,0 0 0 0 0,0 0 0 0 0,0 0-1 0 0,1 0 1 0 0,-1 0 0 0 0,0 0-1 0 0,0 1 1 0 0,0-1 0 0 0,0 0 0 0 0,0 0-1 0 0,0 0 1 0 0,0 0 0 0 0,0 0 0 0 0,1 0-1 0 0,-1 0 1 0 0,0 1 0 0 0,0-1 0 0 0,0 0-1 0 0,0 0 1 0 0,0 0 0 0 0,0 0 0 0 0,0 0-1 0 0,0 1 1 0 0,0-1 0 0 0,0 0-1 0 0,0 0 1 0 0,0 0 0 0 0,0 0 0 0 0,0 0-1 0 0,0 1 1 0 0,0-1 0 0 0,0 0 0 0 0,0 0-1 0 0,0 0 1 0 0,0 0 0 0 0,-1 0 0 0 0,1 1-1 0 0,0-1 1 0 0,0 0 0 0 0,0 0 0 0 0,0 0-1 0 0,0 0 1 0 0,0 0 0 0 0,0 0-1 0 0,0 0 1 0 0,0 1 0 0 0,-1-1 0 0 0,1 0-1 0 0,24 0 62 0 0,31-6-208 0 0,26-9 176 0 0,44 4-6619 0 0,-89 8 4545 0 0,-3 1-2430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6.750"/>
    </inkml:context>
    <inkml:brush xml:id="br0">
      <inkml:brushProperty name="width" value="0.05" units="cm"/>
      <inkml:brushProperty name="height" value="0.05" units="cm"/>
    </inkml:brush>
  </inkml:definitions>
  <inkml:trace contextRef="#ctx0" brushRef="#br0">23 22 18636 0 0,'-8'-12'-14'0'0,"-1"2"25"0"0,7 29 1284 0 0,16 274 2263 0 0,-17-199-4001 0 0,-8-32-3005 0 0,8-51 963 0 0,3-1-3743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5.465"/>
    </inkml:context>
    <inkml:brush xml:id="br0">
      <inkml:brushProperty name="width" value="0.05" units="cm"/>
      <inkml:brushProperty name="height" value="0.05" units="cm"/>
    </inkml:brush>
  </inkml:definitions>
  <inkml:trace contextRef="#ctx0" brushRef="#br0">97 131 1704 0 0,'0'-1'14'0'0,"-1"0"0"0"0,0-1 0 0 0,0 1 0 0 0,1 0-1 0 0,-1-1 1 0 0,1 1 0 0 0,-1-1 0 0 0,1 1 0 0 0,0-1-1 0 0,-1 1 1 0 0,1-1 0 0 0,0 1 0 0 0,0-1 0 0 0,0 1-1 0 0,0-1 1 0 0,0 1 0 0 0,1-1 0 0 0,-1-1 0 0 0,0-7 274 0 0,-2 6-177 0 0,1 1 0 0 0,-1-1 0 0 0,0 1 0 0 0,0 0 0 0 0,-1 0 0 0 0,1 0 0 0 0,-1 0 0 0 0,1 0 0 0 0,-1 1 0 0 0,0-1 0 0 0,0 1 0 0 0,-6-4 0 0 0,6 3 259 0 0,-1 1 1 0 0,1-1-1 0 0,-1 1 1 0 0,1-1-1 0 0,0 0 1 0 0,0-1-1 0 0,1 1 1 0 0,-1 0 0 0 0,1-1-1 0 0,-3-4 1 0 0,-5-4 5649 0 0,9 35-2738 0 0,2-6-4123 0 0,-5 65 1815 0 0,0-29-754 0 0,3 0 0 0 0,6 65 0 0 0,-2-105-122 0 0,1 1-1 0 0,0-1 1 0 0,1 0-1 0 0,0 0 1 0 0,1 0 0 0 0,1-1-1 0 0,0 0 1 0 0,0 0-1 0 0,1 0 1 0 0,1-1-1 0 0,0-1 1 0 0,16 16-1 0 0,-23-24-101 0 0,-1-1-1 0 0,0 0 1 0 0,0 0-1 0 0,1 0 1 0 0,-1 0-1 0 0,1 0 1 0 0,-1 0-1 0 0,1-1 1 0 0,-1 1-1 0 0,1 0 1 0 0,-1-1-1 0 0,1 1 1 0 0,0-1-1 0 0,-1 0 1 0 0,1 1-1 0 0,0-1 1 0 0,-1 0-1 0 0,1 0 1 0 0,0 0-1 0 0,-1 0 1 0 0,1 0-1 0 0,0-1 1 0 0,-1 1-1 0 0,1 0 1 0 0,0-1-1 0 0,-1 1 1 0 0,1-1-1 0 0,0 0 1 0 0,-1 1-1 0 0,1-1 1 0 0,-1 0-1 0 0,0 0 1 0 0,1 0-1 0 0,-1 0 1 0 0,2-2-1 0 0,5-4 51 0 0,0-1 0 0 0,-1-1 0 0 0,0 1 0 0 0,9-15 0 0 0,-4 6-31 0 0,55-83 496 0 0,-27 37-80 0 0,-33 52-302 0 0,-7 10-117 0 0,1 0 0 0 0,0-1 0 0 0,0 1 0 0 0,-1 0 0 0 0,1-1 0 0 0,0 1 0 0 0,0 0 0 0 0,0 0 0 0 0,0 0 0 0 0,1 0 0 0 0,-1 0 0 0 0,0 0-1 0 0,0 0 1 0 0,1 0 0 0 0,-1 0 0 0 0,0 0 0 0 0,1 1 0 0 0,-1-1 0 0 0,1 1 0 0 0,-1-1 0 0 0,1 1 0 0 0,-1-1 0 0 0,1 1 0 0 0,-1 0 0 0 0,1 0 0 0 0,0 0 0 0 0,-1 0 0 0 0,1 0 0 0 0,-1 0 0 0 0,2 0 0 0 0,-1 2-24 0 0,0-1 1 0 0,0 0-1 0 0,0 1 0 0 0,-1-1 1 0 0,1 1-1 0 0,-1 0 0 0 0,1-1 1 0 0,-1 1-1 0 0,0 0 1 0 0,1 0-1 0 0,-1 0 0 0 0,0 0 1 0 0,0 0-1 0 0,-1 0 0 0 0,1 0 1 0 0,0 0-1 0 0,0 3 1 0 0,3 4-74 0 0,9 20-121 0 0,1-1-1 0 0,1 0 0 0 0,25 33 0 0 0,-35-54 187 0 0,1 1-1 0 0,0-1 1 0 0,0-1 0 0 0,1 1-1 0 0,0-1 1 0 0,0 0 0 0 0,1-1-1 0 0,-1 0 1 0 0,1 0-1 0 0,0 0 1 0 0,0-1 0 0 0,1 0-1 0 0,0-1 1 0 0,-1 0 0 0 0,1 0-1 0 0,10 1 1 0 0,-15-3-7 0 0,0-1 0 0 0,1 1 0 0 0,-1-1 1 0 0,0 0-1 0 0,0 0 0 0 0,1 0 0 0 0,-1 0 1 0 0,0-1-1 0 0,5-1 0 0 0,-7 1 31 0 0,1-1 1 0 0,-1 1-1 0 0,0 0 0 0 0,0-1 0 0 0,0 1 1 0 0,0-1-1 0 0,0 0 0 0 0,-1 0 1 0 0,1 1-1 0 0,0-1 0 0 0,-1 0 1 0 0,0-1-1 0 0,1 1 0 0 0,-1 0 0 0 0,0 0 1 0 0,1-3-1 0 0,11-27-467 0 0,-1-1 1 0 0,-2-1-1 0 0,-1 1 0 0 0,-1-1 0 0 0,-3-1 0 0 0,4-64 1 0 0,-8 85 20 0 0,-1-3-132 0 0,1 1-1 0 0,1-1 1 0 0,0 1-1 0 0,1-1 0 0 0,8-23 1 0 0,-10 39 367 0 0,0-1 0 0 0,0 1 0 0 0,0-1 0 0 0,0 1 0 0 0,0 0 0 0 0,0 0 0 0 0,0 0 1 0 0,0 0-1 0 0,0 0 0 0 0,1 0 0 0 0,-1 0 0 0 0,0 0 0 0 0,1 0 0 0 0,-1 0 0 0 0,1 1 0 0 0,-1-1 0 0 0,1 1 0 0 0,-1-1 0 0 0,1 1 1 0 0,-1-1-1 0 0,1 1 0 0 0,0 0 0 0 0,-1 0 0 0 0,1 0 0 0 0,2 0 0 0 0,17 0-1156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7.585"/>
    </inkml:context>
    <inkml:brush xml:id="br0">
      <inkml:brushProperty name="width" value="0.05" units="cm"/>
      <inkml:brushProperty name="height" value="0.05" units="cm"/>
    </inkml:brush>
  </inkml:definitions>
  <inkml:trace contextRef="#ctx0" brushRef="#br0">57 227 5681 0 0,'-4'0'131'0'0,"1"-1"1"0"0,-1 0-1 0 0,1 0 0 0 0,-1 0 0 0 0,1 0 1 0 0,0-1-1 0 0,-1 1 0 0 0,1-1 0 0 0,0 1 0 0 0,0-1 1 0 0,0 0-1 0 0,0-1 0 0 0,1 1 0 0 0,-6-5 1 0 0,8 6-14 0 0,-1 0 0 0 0,1 1 1 0 0,-1-1-1 0 0,1 0 1 0 0,0 1-1 0 0,0-1 1 0 0,-1 0-1 0 0,1 1 0 0 0,0-1 1 0 0,0 0-1 0 0,0 0 1 0 0,0 1-1 0 0,0-1 0 0 0,0 0 1 0 0,0 0-1 0 0,0 1 1 0 0,0-1-1 0 0,0 0 0 0 0,0 1 1 0 0,0-1-1 0 0,0 0 1 0 0,1 0-1 0 0,-1 1 1 0 0,0-1-1 0 0,0 0 0 0 0,1 1 1 0 0,-1-1-1 0 0,1 0 1 0 0,-1 1-1 0 0,0-1 0 0 0,1 1 1 0 0,-1-1-1 0 0,1 1 1 0 0,0-1-1 0 0,-1 1 0 0 0,1-1 1 0 0,-1 1-1 0 0,1-1 1 0 0,0 1-1 0 0,-1 0 1 0 0,1-1-1 0 0,0 1 0 0 0,-1 0 1 0 0,2-1-1 0 0,38-13 967 0 0,-31 11-633 0 0,-5 2-386 0 0,29-11 958 0 0,1 2 0 0 0,1 1 0 0 0,42-6 0 0 0,-71 15-880 0 0,0-1-1 0 0,0 1 0 0 0,0 0 0 0 0,1 0 1 0 0,7 2-1 0 0,-11-2-141 0 0,-1 1 0 0 0,0 0 0 0 0,0 0-1 0 0,0 0 1 0 0,0 0 0 0 0,0 0 0 0 0,0 1 0 0 0,0-1 0 0 0,0 0 0 0 0,0 1 0 0 0,0 0 0 0 0,-1-1-1 0 0,1 1 1 0 0,-1 0 0 0 0,1 0 0 0 0,-1 0 0 0 0,2 3 0 0 0,1 3-83 0 0,0 1 0 0 0,-1-1 1 0 0,0 1-1 0 0,0 0 0 0 0,-1 0 1 0 0,0 0-1 0 0,-1 1 0 0 0,1 11 0 0 0,-3 82 611 0 0,0-68-591 0 0,0-27-101 0 0,0 0-1 0 0,0 0 1 0 0,-1 0-1 0 0,0 0 0 0 0,-1 0 1 0 0,0 0-1 0 0,0-1 0 0 0,-7 12 1 0 0,8-14 126 0 0,-1 0 0 0 0,-1 0 0 0 0,1 0 0 0 0,-1 0 0 0 0,0 0 0 0 0,0-1 0 0 0,0 0 0 0 0,-1 0 0 0 0,0 0 0 0 0,0 0 0 0 0,0-1 0 0 0,-6 4 0 0 0,-10-2 64 0 0,20-6-15 0 0,1 1 0 0 0,0 0 0 0 0,0 0 0 0 0,-1 0 0 0 0,1 0 0 0 0,0 0 0 0 0,0-1 0 0 0,-1 1 0 0 0,1 0 0 0 0,0 0 0 0 0,0-1 0 0 0,0 1 0 0 0,-1 0 0 0 0,1 0 0 0 0,0-1 0 0 0,0 1-1 0 0,0 0 1 0 0,0 0 0 0 0,0-1 0 0 0,0 1 0 0 0,0 0 0 0 0,0 0 0 0 0,0-1 0 0 0,-1 1 0 0 0,1 0 0 0 0,0-1 0 0 0,0 1 0 0 0,0 0 0 0 0,1-1 0 0 0,-1 1 0 0 0,0 0 0 0 0,0 0 0 0 0,0-1 0 0 0,0 1 0 0 0,0 0 0 0 0,0-1 0 0 0,2-2 47 0 0,-1-1 1 0 0,1 1 0 0 0,0 0-1 0 0,0 0 1 0 0,0-1 0 0 0,0 2 0 0 0,1-1-1 0 0,3-4 1 0 0,26-23 201 0 0,-1-2-1 0 0,-2 0 1 0 0,-1-2-1 0 0,-2-1 1 0 0,-1-2-1 0 0,36-69 1 0 0,2-29 53 0 0,-48 104-163 0 0,-25 46 134 0 0,-27 47 115 0 0,21-34-423 0 0,2 1 1 0 0,1 0 0 0 0,1 1-1 0 0,2 0 1 0 0,1 1 0 0 0,1 0-1 0 0,2 1 1 0 0,1 0 0 0 0,-2 47-1 0 0,7-70-19 0 0,1-1 0 0 0,-1 0 0 0 0,1 0-1 0 0,0 0 1 0 0,1 1 0 0 0,0-1 0 0 0,0-1-1 0 0,5 10 1 0 0,-5-12 4 0 0,1 0 0 0 0,0 0 0 0 0,0 0 0 0 0,1-1 0 0 0,-1 0 0 0 0,1 1 0 0 0,0-1 0 0 0,0-1 0 0 0,1 1 0 0 0,-1-1 0 0 0,1 1 0 0 0,9 4 0 0 0,-5-3-611 0 0,0-1 0 0 0,1-1 0 0 0,0 1 0 0 0,0-2 0 0 0,0 1 0 0 0,0-1 0 0 0,0-1 0 0 0,0 0 0 0 0,14 0 0 0 0,-1-1-3857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7.998"/>
    </inkml:context>
    <inkml:brush xml:id="br0">
      <inkml:brushProperty name="width" value="0.05" units="cm"/>
      <inkml:brushProperty name="height" value="0.05" units="cm"/>
    </inkml:brush>
  </inkml:definitions>
  <inkml:trace contextRef="#ctx0" brushRef="#br0">1 37 4713 0 0,'0'-1'10'0'0,"0"0"-1"0"0,0-1 1 0 0,1 1-1 0 0,-1 0 1 0 0,0 0-1 0 0,1 0 1 0 0,-1 0 0 0 0,1 0-1 0 0,-1 0 1 0 0,1 0-1 0 0,-1 0 1 0 0,1 0-1 0 0,0 0 1 0 0,-1 0 0 0 0,1 0-1 0 0,0 1 1 0 0,0-1-1 0 0,0 0 1 0 0,0 0-1 0 0,-1 1 1 0 0,1-1 0 0 0,0 1-1 0 0,0-1 1 0 0,0 1-1 0 0,0-1 1 0 0,1 1-1 0 0,0-1 1 0 0,34-6 2510 0 0,-28 6-1602 0 0,24-2 873 0 0,60 2 1 0 0,-45 2-295 0 0,-42-1-1236 0 0,0 0-1 0 0,1 0 1 0 0,-1 1 0 0 0,0 0-1 0 0,1 0 1 0 0,-1 0 0 0 0,0 1-1 0 0,0 0 1 0 0,0 0 0 0 0,8 4-1 0 0,-11-4-166 0 0,0-1 0 0 0,0 1 0 0 0,0 0 0 0 0,0-1 0 0 0,0 1 0 0 0,0 0 0 0 0,0 1 0 0 0,0-1 0 0 0,-1 0 0 0 0,1 0 0 0 0,-1 1 0 0 0,0-1 0 0 0,1 1 0 0 0,-1-1 0 0 0,0 1 0 0 0,-1-1 0 0 0,1 1 0 0 0,0 0 0 0 0,-1-1 0 0 0,0 1 0 0 0,1 0 0 0 0,-1 3 0 0 0,-1 2-69 0 0,0-1-1 0 0,0 1 1 0 0,-1-1-1 0 0,0 0 1 0 0,0 1-1 0 0,0-1 1 0 0,-1 0-1 0 0,0 0 1 0 0,-1-1 0 0 0,0 1-1 0 0,0-1 1 0 0,0 1-1 0 0,-8 8 1 0 0,-10 9 98 0 0,-47 41 1 0 0,45-44-588 0 0,-23 18 228 0 0,21-17 242 0 0,-29 29 0 0 0,54-51 15 0 0,1 0 1 0 0,0 0-1 0 0,0 0 1 0 0,-1 0 0 0 0,1 1-1 0 0,0-1 1 0 0,0 0 0 0 0,0 0-1 0 0,0 0 1 0 0,-1 1-1 0 0,1-1 1 0 0,0 0 0 0 0,0 0-1 0 0,0 0 1 0 0,0 1 0 0 0,0-1-1 0 0,0 0 1 0 0,0 0-1 0 0,0 1 1 0 0,0-1 0 0 0,-1 0-1 0 0,1 0 1 0 0,0 1 0 0 0,0-1-1 0 0,0 0 1 0 0,0 0-1 0 0,0 1 1 0 0,1-1 0 0 0,-1 0-1 0 0,0 0 1 0 0,0 1 0 0 0,0-1-1 0 0,0 0 1 0 0,0 0-1 0 0,0 1 1 0 0,0-1 0 0 0,0 0-1 0 0,1 0 1 0 0,-1 0-1 0 0,0 1 1 0 0,0-1 0 0 0,0 0-1 0 0,0 0 1 0 0,1 0 0 0 0,-1 1-1 0 0,0-1 1 0 0,0 0-1 0 0,0 0 1 0 0,1 0 0 0 0,20 5 280 0 0,34-6-377 0 0,-50 1 150 0 0,123-13 477 0 0,-32 2-1899 0 0,-31 8-4849 0 0,-4-1-12 0 0,-44 2 3506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39.714"/>
    </inkml:context>
    <inkml:brush xml:id="br0">
      <inkml:brushProperty name="width" value="0.05" units="cm"/>
      <inkml:brushProperty name="height" value="0.05" units="cm"/>
    </inkml:brush>
  </inkml:definitions>
  <inkml:trace contextRef="#ctx0" brushRef="#br0">20 67 6625 0 0,'-1'-1'91'0'0,"0"1"0"0"0,0-1-1 0 0,0 1 1 0 0,0 0-1 0 0,0-1 1 0 0,0 0 0 0 0,0 1-1 0 0,0-1 1 0 0,0 0 0 0 0,0 1-1 0 0,0-1 1 0 0,0 0-1 0 0,1 0 1 0 0,-1 0 0 0 0,0 0-1 0 0,1 0 1 0 0,-1 0-1 0 0,0 0 1 0 0,1 0 0 0 0,-1 0-1 0 0,1 0 1 0 0,-1 0-1 0 0,1 0 1 0 0,0 0 0 0 0,0 0-1 0 0,-1-2 1 0 0,2 2 23 0 0,-1-1 1 0 0,1 1-1 0 0,0 0 1 0 0,-1 0-1 0 0,1 0 1 0 0,0 0-1 0 0,0 0 0 0 0,0 0 1 0 0,0 0-1 0 0,0 0 1 0 0,0 0-1 0 0,0 0 1 0 0,0 0-1 0 0,0 1 1 0 0,0-1-1 0 0,0 0 0 0 0,1 1 1 0 0,-1-1-1 0 0,0 1 1 0 0,1 0-1 0 0,-1-1 1 0 0,0 1-1 0 0,3-1 1 0 0,30-6 1076 0 0,0 1 1 0 0,1 1 0 0 0,60 1 0 0 0,-94 4-1141 0 0,1 0 0 0 0,0 0 0 0 0,-1 0 0 0 0,1 0 0 0 0,-1 1 0 0 0,1-1 0 0 0,0 1 0 0 0,-1-1 0 0 0,1 1-1 0 0,-1-1 1 0 0,1 1 0 0 0,-1 0 0 0 0,0 0 0 0 0,1 0 0 0 0,-1 0 0 0 0,0 0 0 0 0,1 0 0 0 0,-1 0 0 0 0,0 0 0 0 0,0 0 0 0 0,2 3 0 0 0,-2-1-18 0 0,1 0 0 0 0,-1 0 0 0 0,1 1 1 0 0,-1-1-1 0 0,0 0 0 0 0,0 1 0 0 0,0-1 1 0 0,-1 1-1 0 0,1 6 0 0 0,-1-2-70 0 0,0 1 1 0 0,0-1-1 0 0,-1 1 0 0 0,-1-1 1 0 0,1 1-1 0 0,-1-1 0 0 0,-1 0 1 0 0,-3 9-1 0 0,-10 12-40 0 0,-2-1 1 0 0,0-1-1 0 0,-2-1 1 0 0,-1-1-1 0 0,-29 27 0 0 0,1 1-166 0 0,46-50 194 0 0,-23 30-361 0 0,25-31 650 0 0,0-1 1 0 0,0 1 0 0 0,0 0-1 0 0,0 0 1 0 0,1 0-1 0 0,-1 0 1 0 0,0 0 0 0 0,1 0-1 0 0,0 0 1 0 0,-1 2-1 0 0,3-3-191 0 0,-1 0 0 0 0,0-1-1 0 0,1 1 1 0 0,-1 0 0 0 0,1-1-1 0 0,0 1 1 0 0,-1-1 0 0 0,1 0-1 0 0,-1 1 1 0 0,1-1 0 0 0,0 0-1 0 0,-1 0 1 0 0,1 0 0 0 0,0 0-1 0 0,-1 0 1 0 0,1-1 0 0 0,2 1 0 0 0,2-1 63 0 0,108 1 478 0 0,152-11-8534 0 0,-220 7 4966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2.240"/>
    </inkml:context>
    <inkml:brush xml:id="br0">
      <inkml:brushProperty name="width" value="0.05" units="cm"/>
      <inkml:brushProperty name="height" value="0.05" units="cm"/>
    </inkml:brush>
  </inkml:definitions>
  <inkml:trace contextRef="#ctx0" brushRef="#br0">39 107 7298 0 0,'-38'-4'1493'0'0,"88"1"-596"0"0,0-2 0 0 0,54-12 0 0 0,-25 3-160 0 0,26-1-1211 0 0,45-7 453 0 0,-52 2-5207 0 0,-89 17 3946 0 0,-4 0 509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2.598"/>
    </inkml:context>
    <inkml:brush xml:id="br0">
      <inkml:brushProperty name="width" value="0.05" units="cm"/>
      <inkml:brushProperty name="height" value="0.05" units="cm"/>
    </inkml:brush>
  </inkml:definitions>
  <inkml:trace contextRef="#ctx0" brushRef="#br0">36 72 11394 0 0,'0'-50'-58'0'0,"0"29"3623"0"0,-1 21-3428 0 0,1 0 0 0 0,-1 0 1 0 0,1 0-1 0 0,-1 0 0 0 0,1 0 1 0 0,-1 0-1 0 0,1 0 0 0 0,-1 0 1 0 0,1 0-1 0 0,-1 0 1 0 0,0 0-1 0 0,1 1 0 0 0,-1-1 1 0 0,1 0-1 0 0,-1 0 0 0 0,1 1 1 0 0,-1-1-1 0 0,1 0 0 0 0,0 1 1 0 0,-1-1-1 0 0,1 0 1 0 0,-1 1-1 0 0,0 0 0 0 0,-2 7 73 0 0,-1 0-1 0 0,1 0 1 0 0,1 0-1 0 0,-1 1 1 0 0,1-1-1 0 0,1 1 0 0 0,-2 12 1 0 0,2 67 207 0 0,1-61-209 0 0,-1 25-247 0 0,2 64 253 0 0,7-39-3131 0 0,-7-71 2677 0 0,0-1-1 0 0,1 0 1 0 0,-1 0 0 0 0,1 0-1 0 0,1 0 1 0 0,3 8 0 0 0,14 8-6916 0 0,-11-13 5087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3.014"/>
    </inkml:context>
    <inkml:brush xml:id="br0">
      <inkml:brushProperty name="width" value="0.05" units="cm"/>
      <inkml:brushProperty name="height" value="0.05" units="cm"/>
    </inkml:brush>
  </inkml:definitions>
  <inkml:trace contextRef="#ctx0" brushRef="#br0">3 95 14275 0 0,'-2'-28'0'0'0,"1"-19"0"0"0,2 46 95 0 0,-1 0 0 0 0,1-1 0 0 0,-1 1 1 0 0,1 0-1 0 0,-1 0 0 0 0,1 0 0 0 0,0 0 0 0 0,-1 0 0 0 0,1 0 0 0 0,0 0 0 0 0,0 1 0 0 0,0-1 1 0 0,0 0-1 0 0,0 0 0 0 0,0 1 0 0 0,0-1 0 0 0,0 0 0 0 0,0 1 0 0 0,0-1 0 0 0,0 1 0 0 0,0-1 1 0 0,0 1-1 0 0,0 0 0 0 0,1 0 0 0 0,-1-1 0 0 0,0 1 0 0 0,0 0 0 0 0,0 0 0 0 0,1 0 1 0 0,-1 0-1 0 0,2 1 0 0 0,-1-2 44 0 0,0 2-1 0 0,0-1 1 0 0,0 0 0 0 0,0 0-1 0 0,0 1 1 0 0,0-1 0 0 0,0 1 0 0 0,0-1-1 0 0,0 1 1 0 0,0 0 0 0 0,-1 0 0 0 0,1 0-1 0 0,0 0 1 0 0,0 0 0 0 0,-1 0 0 0 0,1 0-1 0 0,-1 1 1 0 0,2 0 0 0 0,11 24 161 0 0,-2 0 1 0 0,-1 1 0 0 0,13 46-1 0 0,-1-2 48 0 0,-14-48-169 0 0,32 80 182 0 0,-35-89-428 0 0,1-1 0 0 0,1 0 1 0 0,0-1-1 0 0,0 1 0 0 0,13 11 1 0 0,-21-22 69 0 0,1-1 0 0 0,0 0 1 0 0,0 0-1 0 0,0 0 1 0 0,1 0-1 0 0,-1 0 0 0 0,0 0 1 0 0,0 0-1 0 0,1 0 1 0 0,-1 0-1 0 0,0 0 0 0 0,1-1 1 0 0,-1 1-1 0 0,1-1 1 0 0,-1 1-1 0 0,1-1 0 0 0,-1 1 1 0 0,1-1-1 0 0,-1 0 1 0 0,1 0-1 0 0,-1 0 0 0 0,1 0 1 0 0,-1 0-1 0 0,1 0 1 0 0,0 0-1 0 0,-1 0 0 0 0,1-1 1 0 0,-1 1-1 0 0,1-1 1 0 0,-1 1-1 0 0,0-1 0 0 0,1 1 1 0 0,-1-1-1 0 0,1 0 1 0 0,-1 0-1 0 0,0 0 1 0 0,0 0-1 0 0,1 0 0 0 0,0-1 1 0 0,5-5 33 0 0,-1-1 0 0 0,0 0 1 0 0,0 0-1 0 0,0 0 0 0 0,4-11 1 0 0,2-2-12 0 0,24-43-56 0 0,-22 38 114 0 0,19-28 0 0 0,-29 47-95 0 0,1 1 0 0 0,1-1-1 0 0,-1 1 1 0 0,1 0 0 0 0,0 1-1 0 0,0-1 1 0 0,1 1 0 0 0,11-7-1 0 0,-15 11-13 0 0,-1-1-1 0 0,1 1 0 0 0,0 0 0 0 0,-1 0 1 0 0,1 0-1 0 0,0 0 0 0 0,-1 0 0 0 0,1 0 1 0 0,0 1-1 0 0,0-1 0 0 0,0 1 0 0 0,0 0 1 0 0,0 0-1 0 0,0 0 0 0 0,-1 0 0 0 0,1 1 1 0 0,3 0-1 0 0,-3 0 18 0 0,-1 0-1 0 0,0 1 1 0 0,0-1 0 0 0,0 0 0 0 0,0 1 0 0 0,0 0 0 0 0,0-1-1 0 0,0 1 1 0 0,0 0 0 0 0,-1 0 0 0 0,1 0 0 0 0,-1 0 0 0 0,0 0-1 0 0,1 1 1 0 0,-1-1 0 0 0,0 0 0 0 0,0 1 0 0 0,1 4 0 0 0,18 54-13 0 0,-13-36-32 0 0,1-1 0 0 0,0 0 0 0 0,2 0 0 0 0,26 43 0 0 0,-34-64 45 0 0,1 0 0 0 0,0 0 0 0 0,-1 0 0 0 0,1 0 0 0 0,1 0-1 0 0,-1 0 1 0 0,0-1 0 0 0,1 0 0 0 0,-1 1 0 0 0,1-1 0 0 0,0-1 0 0 0,-1 1 0 0 0,1 0-1 0 0,0-1 1 0 0,0 0 0 0 0,0 0 0 0 0,0 0 0 0 0,1 0 0 0 0,-1-1 0 0 0,0 0 0 0 0,5 0-1 0 0,-7 0 18 0 0,-1-1 0 0 0,1 0-1 0 0,0 1 1 0 0,-1-1-1 0 0,1 0 1 0 0,0 0-1 0 0,-1 0 1 0 0,1-1-1 0 0,-1 1 1 0 0,0 0-1 0 0,1 0 1 0 0,-1-1-1 0 0,0 1 1 0 0,0-1-1 0 0,0 1 1 0 0,0-1-1 0 0,0 1 1 0 0,0-1-1 0 0,0 0 1 0 0,0-2-1 0 0,17-41 98 0 0,-16 39-209 0 0,7-25-137 0 0,9-56 0 0 0,1-4-2026 0 0,2 33-3223 0 0,-20 54 5049 0 0,2 0 1 0 0,-1 0-1 0 0,0 1 1 0 0,1-1-1 0 0,0 1 1 0 0,-1-1-1 0 0,2 1 1 0 0,-1 0-1 0 0,0 0 1 0 0,0 0-1 0 0,1 0 0 0 0,0 1 1 0 0,5-4-1 0 0,11-1-808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3.433"/>
    </inkml:context>
    <inkml:brush xml:id="br0">
      <inkml:brushProperty name="width" value="0.05" units="cm"/>
      <inkml:brushProperty name="height" value="0.05" units="cm"/>
    </inkml:brush>
  </inkml:definitions>
  <inkml:trace contextRef="#ctx0" brushRef="#br0">48 26 11066 0 0,'-12'-2'-37'0'0,"11"-3"131"0"0,2 4-25 0 0,0 0-1 0 0,0 0 1 0 0,0 1-1 0 0,1-1 1 0 0,-1 0 0 0 0,0 0-1 0 0,0 1 1 0 0,0-1 0 0 0,1 1-1 0 0,-1-1 1 0 0,0 1 0 0 0,1-1-1 0 0,1 1 1 0 0,18-4 608 0 0,1 1 0 0 0,-1 1 0 0 0,0 1 0 0 0,31 3 0 0 0,-50-2-641 0 0,-1 1 0 0 0,1 0 0 0 0,-1-1 0 0 0,0 1 0 0 0,1 0 1 0 0,-1-1-1 0 0,0 1 0 0 0,0 0 0 0 0,1 0 0 0 0,-1 0 1 0 0,0 0-1 0 0,0 1 0 0 0,0-1 0 0 0,0 0 0 0 0,0 0 0 0 0,-1 0 1 0 0,1 1-1 0 0,0-1 0 0 0,-1 1 0 0 0,1-1 0 0 0,0 0 0 0 0,-1 1 1 0 0,0-1-1 0 0,1 1 0 0 0,-1-1 0 0 0,0 3 0 0 0,4 46 13 0 0,-3-42 97 0 0,0 3-169 0 0,-1 0-1 0 0,0 0 1 0 0,0 0 0 0 0,-1-1 0 0 0,-1 1 0 0 0,0 0 0 0 0,0 0 0 0 0,-1 0 0 0 0,0-1 0 0 0,-1 0 0 0 0,0 1 0 0 0,0-1 0 0 0,-8 10 0 0 0,-4 2-127 0 0,-1-1 0 0 0,0-1 0 0 0,-2-1 0 0 0,0-1 0 0 0,-39 28 0 0 0,23-17 918 0 0,32-23 670 0 0,12-3-897 0 0,20-2-532 0 0,-23-2 121 0 0,61 2-880 0 0,-16 1-1804 0 0,-1-3 0 0 0,82-12 0 0 0,-102 8-1008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3.817"/>
    </inkml:context>
    <inkml:brush xml:id="br0">
      <inkml:brushProperty name="width" value="0.05" units="cm"/>
      <inkml:brushProperty name="height" value="0.05" units="cm"/>
    </inkml:brush>
  </inkml:definitions>
  <inkml:trace contextRef="#ctx0" brushRef="#br0">14 98 9458 0 0,'-1'-2'14'0'0,"0"0"-1"0"0,0 0 1 0 0,1 0 0 0 0,-1 0-1 0 0,0-1 1 0 0,1 1 0 0 0,-1 0 0 0 0,1-1-1 0 0,0 1 1 0 0,0 0 0 0 0,-1-1-1 0 0,2 1 1 0 0,-1-1 0 0 0,0 1-1 0 0,0 0 1 0 0,1-1 0 0 0,-1 1 0 0 0,1 0-1 0 0,0 0 1 0 0,0-1 0 0 0,0 1-1 0 0,0 0 1 0 0,0 0 0 0 0,0 0-1 0 0,1 0 1 0 0,2-3 0 0 0,0 2 176 0 0,0 0 1 0 0,1 0-1 0 0,-1 0 1 0 0,1 1-1 0 0,-1 0 1 0 0,1 0-1 0 0,0 0 0 0 0,0 0 1 0 0,0 1-1 0 0,0 0 1 0 0,9-1-1 0 0,13-2 875 0 0,1 1-1 0 0,1 1 1 0 0,38 3-1 0 0,-65 0-1014 0 0,1-1 0 0 0,-1 1 0 0 0,0 0-1 0 0,0 0 1 0 0,0 0 0 0 0,0 0 0 0 0,0 0-1 0 0,0 1 1 0 0,0-1 0 0 0,0 0 0 0 0,0 1-1 0 0,0 0 1 0 0,-1-1 0 0 0,1 1-1 0 0,-1 0 1 0 0,1 0 0 0 0,-1 0 0 0 0,0 0-1 0 0,0 0 1 0 0,0 0 0 0 0,0 0 0 0 0,0 0-1 0 0,0 0 1 0 0,0 1 0 0 0,-1-1-1 0 0,1 0 1 0 0,-1 1 0 0 0,0-1 0 0 0,0 0-1 0 0,0 4 1 0 0,1 1-75 0 0,-1 0 0 0 0,0 0 0 0 0,0 0-1 0 0,0 0 1 0 0,-1 0 0 0 0,0 0 0 0 0,-1 0 0 0 0,0 0-1 0 0,-4 11 1 0 0,-6 1-171 0 0,0 0 0 0 0,-2-1 0 0 0,0 0 0 0 0,-1-1 0 0 0,-1-1-1 0 0,0 0 1 0 0,-20 13 0 0 0,-30 32-87 0 0,49-45 225 0 0,-18 18 252 0 0,34-32-157 0 0,-1 0 0 0 0,0 0 1 0 0,1 0-1 0 0,0 1 0 0 0,-1-1 1 0 0,1 0-1 0 0,0 1 0 0 0,0-1 1 0 0,0 0-1 0 0,0 1 0 0 0,1-1 1 0 0,-1 1-1 0 0,1-1 1 0 0,-1 6-1 0 0,25-8-165 0 0,27-3-792 0 0,80-13-1 0 0,-28 1-2751 0 0,-52 10-62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4.311"/>
    </inkml:context>
    <inkml:brush xml:id="br0">
      <inkml:brushProperty name="width" value="0.05" units="cm"/>
      <inkml:brushProperty name="height" value="0.05" units="cm"/>
    </inkml:brush>
  </inkml:definitions>
  <inkml:trace contextRef="#ctx0" brushRef="#br0">15 175 6209 0 0,'-2'-4'198'0'0,"0"1"-1"0"0,0-1 0 0 0,0 0 0 0 0,1 1 1 0 0,0-1-1 0 0,-1 0 0 0 0,1 0 0 0 0,1 0 0 0 0,-1 0 1 0 0,0 0-1 0 0,1 0 0 0 0,0 0 0 0 0,0 0 1 0 0,0 0-1 0 0,1 0 0 0 0,0-4 0 0 0,0 5 0 0 0,0 0 0 0 0,1 0 0 0 0,-1 0-1 0 0,1 0 1 0 0,0 0 0 0 0,0 0 0 0 0,0 1-1 0 0,0-1 1 0 0,0 1 0 0 0,0-1 0 0 0,1 1-1 0 0,-1 0 1 0 0,1 0 0 0 0,0 0 0 0 0,-1 0 0 0 0,1 0-1 0 0,0 1 1 0 0,0-1 0 0 0,5-1 0 0 0,21-7 500 0 0,0 1 0 0 0,1 1 0 0 0,0 2 1 0 0,40-4-1 0 0,123 2 2125 0 0,-192 8-2812 0 0,1 0 1 0 0,-1 0-1 0 0,0 0 1 0 0,1 0-1 0 0,-1 1 1 0 0,1-1-1 0 0,-1 0 1 0 0,1 1-1 0 0,-1-1 1 0 0,0 1 0 0 0,1-1-1 0 0,-1 1 1 0 0,0 0-1 0 0,0 0 1 0 0,1-1-1 0 0,-1 1 1 0 0,0 0-1 0 0,0 0 1 0 0,0 0-1 0 0,0 0 1 0 0,0 0 0 0 0,1 3-1 0 0,0-1-9 0 0,-1-1 1 0 0,0 1-1 0 0,0 0 1 0 0,0 0-1 0 0,0 0 0 0 0,-1 0 1 0 0,1 0-1 0 0,-1 0 0 0 0,0 0 1 0 0,0 5-1 0 0,0 0-22 0 0,-1-1-1 0 0,0 0 1 0 0,0 0-1 0 0,-1 1 1 0 0,0-1-1 0 0,0 0 1 0 0,-1-1-1 0 0,-5 13 1 0 0,-16 14-474 0 0,-2 0 1 0 0,-36 36-1 0 0,29-35-90 0 0,-36 50 0 0 0,55-59 603 0 0,14-25-13 0 0,0 0 0 0 0,0 0 0 0 0,0 0 0 0 0,1 0 0 0 0,-1 0 0 0 0,0 0 0 0 0,0 0 0 0 0,0 0 0 0 0,0 0 0 0 0,0 0 0 0 0,0 0 0 0 0,0 0 0 0 0,0 0-1 0 0,0 0 1 0 0,0 0 0 0 0,0 0 0 0 0,0 0 0 0 0,0 0 0 0 0,0 0 0 0 0,1 0 0 0 0,-1 0 0 0 0,0 0 0 0 0,0 0 0 0 0,0 0 0 0 0,0 0 0 0 0,0 0 0 0 0,0 0 0 0 0,0 0 0 0 0,0 0 0 0 0,0 0 0 0 0,0 0 0 0 0,0 0 0 0 0,0 1 0 0 0,0-1 0 0 0,0 0 0 0 0,0 0-1 0 0,0 0 1 0 0,0 0 0 0 0,0 0 0 0 0,0 0 0 0 0,0 0 0 0 0,0 0 0 0 0,0 0 0 0 0,0 0 0 0 0,0 0 0 0 0,0 0 0 0 0,0 0 0 0 0,0 0 0 0 0,0 1 0 0 0,0-1 0 0 0,0 0 0 0 0,0 0 0 0 0,0 0 0 0 0,0 0 0 0 0,0 0 0 0 0,0 0 0 0 0,0 0 0 0 0,0 0 0 0 0,0 0-1 0 0,0 0 1 0 0,0 0 0 0 0,12-11 435 0 0,-11 10-429 0 0,50-52 433 0 0,-2-2 0 0 0,80-117 0 0 0,-113 146-363 0 0,0 0 327 0 0,21-43-1 0 0,-61 127 57 0 0,14-40-463 0 0,1 1-1 0 0,1 0 0 0 0,0 0 0 0 0,1 0 1 0 0,2 1-1 0 0,0 0 0 0 0,1 0 0 0 0,0 1 0 0 0,2-1 1 0 0,1 1-1 0 0,1 25 0 0 0,1-40 5 0 0,0-1-1 0 0,0 0 1 0 0,0 1-1 0 0,1-1 1 0 0,0 0-1 0 0,0 0 1 0 0,1 0-1 0 0,-1 0 0 0 0,1 0 1 0 0,0-1-1 0 0,0 1 1 0 0,1-1-1 0 0,-1 0 1 0 0,1 0-1 0 0,0 0 1 0 0,0 0-1 0 0,0-1 1 0 0,1 0-1 0 0,-1 0 1 0 0,1 0-1 0 0,-1 0 1 0 0,11 4-1 0 0,-3-2-351 0 0,0 0 0 0 0,1-1 0 0 0,19 5 0 0 0,-18-6-1739 0 0,0-1 1 0 0,24 0-1 0 0,-8-2-4292 0 0,-19 0 4644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4.717"/>
    </inkml:context>
    <inkml:brush xml:id="br0">
      <inkml:brushProperty name="width" value="0.05" units="cm"/>
      <inkml:brushProperty name="height" value="0.05" units="cm"/>
    </inkml:brush>
  </inkml:definitions>
  <inkml:trace contextRef="#ctx0" brushRef="#br0">1 24 10778 0 0,'0'-1'12'0'0,"1"0"-1"0"0,0-1 0 0 0,-1 1 1 0 0,1 0-1 0 0,0 0 0 0 0,0 0 0 0 0,0 0 1 0 0,0 0-1 0 0,-1 1 0 0 0,1-1 1 0 0,1 0-1 0 0,-1 0 0 0 0,0 1 1 0 0,0-1-1 0 0,0 0 0 0 0,0 1 1 0 0,0-1-1 0 0,1 1 0 0 0,-1 0 1 0 0,0-1-1 0 0,0 1 0 0 0,1 0 0 0 0,-1 0 1 0 0,0 0-1 0 0,3 0 0 0 0,36-4 872 0 0,-15 3 213 0 0,9-1 123 0 0,54 5 1 0 0,-85-2-1195 0 0,0 0-1 0 0,0 0 1 0 0,0 0-1 0 0,0 0 1 0 0,0 0-1 0 0,0 0 1 0 0,-1 1-1 0 0,1 0 1 0 0,0-1-1 0 0,-1 1 1 0 0,1 0-1 0 0,-1 0 1 0 0,1 1-1 0 0,-1-1 1 0 0,0 0-1 0 0,0 1 1 0 0,0-1-1 0 0,-1 1 1 0 0,1 0 0 0 0,0-1-1 0 0,-1 1 1 0 0,0 0-1 0 0,0 0 1 0 0,0 0-1 0 0,2 6 1 0 0,0 4-98 0 0,-1 1 0 0 0,0-1 0 0 0,0 1 0 0 0,-1 21 0 0 0,-1-29 81 0 0,-1 0-1 0 0,1 1 1 0 0,-1-1-1 0 0,-1 0 1 0 0,1 0-1 0 0,-1 0 1 0 0,0 0-1 0 0,0 0 0 0 0,-1 0 1 0 0,0 0-1 0 0,0-1 1 0 0,0 0-1 0 0,-1 1 1 0 0,0-1-1 0 0,-7 8 1 0 0,-5 2-49 0 0,0-1 1 0 0,-1-1 0 0 0,-24 16 0 0 0,-2 1 360 0 0,42-29-307 0 0,-1 0 0 0 0,1 0 0 0 0,-1 0 0 0 0,1 0 0 0 0,0 1 0 0 0,0-1 0 0 0,0 0 0 0 0,-1 1 0 0 0,1-1 0 0 0,1 1 0 0 0,-1 0 0 0 0,0-1 0 0 0,0 1 0 0 0,0 0 0 0 0,1-1 0 0 0,-1 1 0 0 0,1 0 0 0 0,0 0 0 0 0,-1 0 0 0 0,1-1 0 0 0,0 1 0 0 0,0 2 0 0 0,5-2-236 0 0,-1-1 0 0 0,1 0 1 0 0,0 0-1 0 0,0 0 0 0 0,0-1 1 0 0,0 1-1 0 0,6-1 0 0 0,24 0-515 0 0,13 0-1205 0 0,68-7-1 0 0,-78 0-1485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5.867"/>
    </inkml:context>
    <inkml:brush xml:id="br0">
      <inkml:brushProperty name="width" value="0.05" units="cm"/>
      <inkml:brushProperty name="height" value="0.05" units="cm"/>
    </inkml:brush>
  </inkml:definitions>
  <inkml:trace contextRef="#ctx0" brushRef="#br0">0 137 5441 0 0,'0'-2'-6'0'0,"0"0"0"0"0,0-1 0 0 0,1 1 0 0 0,-1-1 0 0 0,0 1 0 0 0,1 0-1 0 0,-1-1 1 0 0,1 1 0 0 0,0 0 0 0 0,0 0 0 0 0,0 0 0 0 0,0-1 0 0 0,2-2 0 0 0,28-21 1151 0 0,-30 26-1103 0 0,30-26 1701 0 0,-25 20-1196 0 0,0 1 1 0 0,1-1-1 0 0,-1 1 1 0 0,1 0-1 0 0,0 1 1 0 0,1-1-1 0 0,-1 2 1 0 0,14-6-1 0 0,-20 8-499 0 0,1 1-1 0 0,-1 0 1 0 0,1 0-1 0 0,0 0 1 0 0,-1 0-1 0 0,1 0 1 0 0,0 0-1 0 0,-1 0 0 0 0,1 0 1 0 0,-1 1-1 0 0,1-1 1 0 0,0 0-1 0 0,-1 1 1 0 0,1-1-1 0 0,-1 1 1 0 0,1 0-1 0 0,-1 0 0 0 0,0 0 1 0 0,1-1-1 0 0,-1 1 1 0 0,0 0-1 0 0,1 0 1 0 0,-1 1-1 0 0,0-1 1 0 0,0 0-1 0 0,0 0 0 0 0,0 1 1 0 0,0-1-1 0 0,0 0 1 0 0,-1 1-1 0 0,1-1 1 0 0,0 1-1 0 0,-1-1 0 0 0,1 1 1 0 0,-1-1-1 0 0,1 1 1 0 0,-1 0-1 0 0,1 1 1 0 0,1 9-200 0 0,-1 1 0 0 0,0-1 0 0 0,0 1 0 0 0,-2 13 0 0 0,1-10-184 0 0,-1-6 263 0 0,0-1 1 0 0,0 1-1 0 0,-1-1 0 0 0,0 0 0 0 0,-1 0 0 0 0,0 0 0 0 0,0 0 1 0 0,-1 0-1 0 0,0 0 0 0 0,-1-1 0 0 0,0 0 0 0 0,-6 9 0 0 0,-11 11-48 0 0,-49 47-1 0 0,57-60 227 0 0,3-6-63 0 0,9-8 99 0 0,0 1 1 0 0,0 0 0 0 0,0-1-1 0 0,-1 1 1 0 0,2 0 0 0 0,-1 0-1 0 0,0 0 1 0 0,0 0 0 0 0,1 0-1 0 0,-1 1 1 0 0,1-1 0 0 0,-1 1 0 0 0,1-1-1 0 0,-1 5 1 0 0,35-7-115 0 0,-6-2-1130 0 0,1-1 1 0 0,-1-1-1 0 0,0-2 1 0 0,28-8 0 0 0,41-9-3081 0 0,-66 17 2682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5.148"/>
    </inkml:context>
    <inkml:brush xml:id="br0">
      <inkml:brushProperty name="width" value="0.05" units="cm"/>
      <inkml:brushProperty name="height" value="0.05" units="cm"/>
    </inkml:brush>
  </inkml:definitions>
  <inkml:trace contextRef="#ctx0" brushRef="#br0">1 69 11666 0 0,'0'-2'16'0'0,"0"0"0"0"0,0 0-1 0 0,0 0 1 0 0,0 0 0 0 0,0 0-1 0 0,1 0 1 0 0,-1 0-1 0 0,1 0 1 0 0,-1 0 0 0 0,1 0-1 0 0,0 1 1 0 0,-1-1-1 0 0,1 0 1 0 0,0 0 0 0 0,0 1-1 0 0,0-1 1 0 0,0 0-1 0 0,1 1 1 0 0,1-3 0 0 0,1 2 64 0 0,-1 0 1 0 0,1 0 0 0 0,-1 1 0 0 0,1 0-1 0 0,0-1 1 0 0,-1 1 0 0 0,1 0 0 0 0,0 1-1 0 0,0-1 1 0 0,4 1 0 0 0,32-6 1383 0 0,-6 1-366 0 0,0 2-1 0 0,0 1 1 0 0,53 3-1 0 0,-86-1-1070 0 0,1 0-1 0 0,-1 0 0 0 0,0 0 0 0 0,0 1 0 0 0,0-1 1 0 0,1 0-1 0 0,-1 1 0 0 0,0-1 0 0 0,0 1 1 0 0,0-1-1 0 0,0 1 0 0 0,0-1 0 0 0,0 1 0 0 0,0 0 1 0 0,0-1-1 0 0,0 1 0 0 0,0 0 0 0 0,0 0 0 0 0,-1 0 1 0 0,1 0-1 0 0,0 0 0 0 0,-1 0 0 0 0,1 0 1 0 0,0 0-1 0 0,-1 0 0 0 0,1 0 0 0 0,-1 0 0 0 0,0 0 1 0 0,1 0-1 0 0,-1 0 0 0 0,0 0 0 0 0,1 1 1 0 0,-1-1-1 0 0,0 0 0 0 0,0 0 0 0 0,0 0 0 0 0,0 1 1 0 0,0-1-1 0 0,-1 0 0 0 0,1 0 0 0 0,0 0 0 0 0,0 0 1 0 0,-1 1-1 0 0,1-1 0 0 0,-1 0 0 0 0,0 1 1 0 0,-1 4-58 0 0,0-1 0 0 0,-1 1 0 0 0,0-1 0 0 0,0 0 0 0 0,0 0 0 0 0,0 0 0 0 0,-8 8 0 0 0,-51 41-764 0 0,45-41 457 0 0,0 1-1 0 0,1 0 1 0 0,1 2-1 0 0,0 0 1 0 0,1 0 0 0 0,-15 23-1 0 0,28-37 306 0 0,0 0 0 0 0,0 0-1 0 0,0-1 1 0 0,0 1 0 0 0,1 0-1 0 0,-1 0 1 0 0,0 0 0 0 0,1 0-1 0 0,0 0 1 0 0,-1 0 0 0 0,1 0-1 0 0,0 0 1 0 0,0 0 0 0 0,0 2 0 0 0,0-3 62 0 0,0 0 0 0 0,1 0 0 0 0,-1 0 1 0 0,1 0-1 0 0,-1 0 0 0 0,0 0 1 0 0,1 0-1 0 0,0 0 0 0 0,-1-1 1 0 0,1 1-1 0 0,0 0 0 0 0,-1 0 1 0 0,1-1-1 0 0,0 1 0 0 0,0 0 1 0 0,-1-1-1 0 0,1 1 0 0 0,0-1 0 0 0,0 1 1 0 0,1 0-1 0 0,5 1 298 0 0,1 0 1 0 0,-1 0-1 0 0,0-1 0 0 0,1 0 0 0 0,-1 0 0 0 0,10-1 1 0 0,7 1 183 0 0,-8 1-387 0 0,0 1-1 0 0,0 0 0 0 0,0 1 1 0 0,-1 1-1 0 0,0 0 0 0 0,18 9 1 0 0,-28-11-93 0 0,0 0 1 0 0,-1 0 0 0 0,1 0-1 0 0,0 0 1 0 0,-1 1 0 0 0,0 0-1 0 0,0 0 1 0 0,0 0 0 0 0,5 7-1 0 0,-8-8-38 0 0,1 0 0 0 0,0 0 0 0 0,-1 0 0 0 0,0 1 0 0 0,1-1-1 0 0,-1 0 1 0 0,-1 1 0 0 0,1-1 0 0 0,0 1 0 0 0,-1-1 0 0 0,0 1 0 0 0,0-1 0 0 0,0 1-1 0 0,0-1 1 0 0,0 1 0 0 0,-2 5 0 0 0,2-8-16 0 0,-1 1 0 0 0,0-1 0 0 0,0 0 0 0 0,0 1 0 0 0,0-1-1 0 0,0 0 1 0 0,0 0 0 0 0,0 0 0 0 0,0 1 0 0 0,0-1 0 0 0,0 0 0 0 0,-1-1 0 0 0,1 1 0 0 0,0 0-1 0 0,-1 0 1 0 0,1 0 0 0 0,-1-1 0 0 0,1 1 0 0 0,-3 0 0 0 0,-36 9-1249 0 0,33-9 787 0 0,-131 21-3501 0 0,91-15-478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6.829"/>
    </inkml:context>
    <inkml:brush xml:id="br0">
      <inkml:brushProperty name="width" value="0.05" units="cm"/>
      <inkml:brushProperty name="height" value="0.05" units="cm"/>
    </inkml:brush>
  </inkml:definitions>
  <inkml:trace contextRef="#ctx0" brushRef="#br0">1 81 8754 0 0,'0'-69'4895'0'0,"0"57"-1448"0"0,0 48-1706 0 0,0 230 177 0 0,0-261-1909 0 0,0-1 1 0 0,1 0-1 0 0,-1 1 0 0 0,1-1 0 0 0,0 0 1 0 0,0 0-1 0 0,0 1 0 0 0,1-1 0 0 0,0 0 1 0 0,-1 0-1 0 0,2 0 0 0 0,-1-1 1 0 0,0 1-1 0 0,1-1 0 0 0,-1 1 0 0 0,1-1 1 0 0,0 0-1 0 0,0 1 0 0 0,0-2 0 0 0,1 1 1 0 0,-1 0-1 0 0,1-1 0 0 0,0 1 0 0 0,-1-1 1 0 0,1 0-1 0 0,0 0 0 0 0,0-1 0 0 0,0 1 1 0 0,0-1-1 0 0,7 1 0 0 0,3 1 19 0 0,0 0 0 0 0,1-1-1 0 0,-1-1 1 0 0,1-1 0 0 0,-1 0-1 0 0,1 0 1 0 0,-1-2 0 0 0,16-3-1 0 0,-21 3-25 0 0,1-1-1 0 0,-1-1 1 0 0,0 0-1 0 0,0 0 1 0 0,0-1-1 0 0,0 0 1 0 0,-1-1-1 0 0,0 0 1 0 0,0 0-1 0 0,-1 0 1 0 0,0-1-1 0 0,0 0 1 0 0,0-1-1 0 0,-1 0 1 0 0,0 0-1 0 0,0 0 1 0 0,5-11-1 0 0,3-8 22 0 0,0-1 0 0 0,-2 0-1 0 0,-1 0 1 0 0,10-39-1 0 0,-17 51 4 0 0,-2 4 57 0 0,2 0 0 0 0,-1 1 0 0 0,1-1 0 0 0,11-19 1 0 0,-15 31-84 0 0,0-1-1 0 0,0 1 1 0 0,0 0 0 0 0,1 0 0 0 0,-1 0 0 0 0,0-1 0 0 0,0 1 0 0 0,0 0-1 0 0,0 0 1 0 0,1 0 0 0 0,-1 0 0 0 0,0-1 0 0 0,0 1 0 0 0,1 0 0 0 0,-1 0-1 0 0,0 0 1 0 0,0 0 0 0 0,1 0 0 0 0,-1 0 0 0 0,0 0 0 0 0,0 0 0 0 0,1 0-1 0 0,-1 0 1 0 0,0 0 0 0 0,0 0 0 0 0,1 0 0 0 0,-1 0 0 0 0,0 0 0 0 0,0 0-1 0 0,1 0 1 0 0,-1 0 0 0 0,0 0 0 0 0,0 0 0 0 0,1 0 0 0 0,-1 0 0 0 0,0 0-1 0 0,0 0 1 0 0,0 1 0 0 0,1-1 0 0 0,-1 0 0 0 0,0 0 0 0 0,0 0 0 0 0,0 0-1 0 0,1 1 1 0 0,-1-1 0 0 0,0 0 0 0 0,0 0 0 0 0,0 0 0 0 0,0 1 0 0 0,0-1-1 0 0,1 0 1 0 0,-1 0 0 0 0,0 0 0 0 0,0 1 0 0 0,0-1 0 0 0,0 0 0 0 0,0 0-1 0 0,0 1 1 0 0,0-1 0 0 0,0 0 0 0 0,0 0 0 0 0,0 1 0 0 0,0-1 0 0 0,0 1-1 0 0,5 17 12 0 0,21 138-190 0 0,-6 1 1 0 0,-2 165-1 0 0,-18-318 164 0 0,0 1 0 0 0,0-1 1 0 0,-1 1-1 0 0,0-1 0 0 0,1 0 0 0 0,-2 1 1 0 0,1-1-1 0 0,0 0 0 0 0,-1 0 0 0 0,0 0 0 0 0,0 0 1 0 0,0 0-1 0 0,0-1 0 0 0,-1 1 0 0 0,0 0 1 0 0,-3 2-1 0 0,1-1-7 0 0,0 0 1 0 0,-1 0 0 0 0,0-1-1 0 0,0 0 1 0 0,0-1-1 0 0,-1 1 1 0 0,1-1-1 0 0,-14 4 1 0 0,-7 0-226 0 0,1-1 0 0 0,-1-1 1 0 0,1-2-1 0 0,-30 0 0 0 0,47-2 27 0 0,-25 1-868 0 0,1-2 0 0 0,-40-3 1 0 0,70 3 1011 0 0,1-1 1 0 0,0 1 0 0 0,0-1-1 0 0,0 1 1 0 0,0-1 0 0 0,-1 0-1 0 0,1 0 1 0 0,0 0 0 0 0,0 0-1 0 0,0 0 1 0 0,1-1-1 0 0,-1 1 1 0 0,-2-3 0 0 0,-7-16-3671 0 0,8 3 1116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7.984"/>
    </inkml:context>
    <inkml:brush xml:id="br0">
      <inkml:brushProperty name="width" value="0.05" units="cm"/>
      <inkml:brushProperty name="height" value="0.05" units="cm"/>
    </inkml:brush>
  </inkml:definitions>
  <inkml:trace contextRef="#ctx0" brushRef="#br0">147 104 7626 0 0,'-7'1'348'0'0,"0"-1"0"0"0,0-1 0 0 0,0 1 0 0 0,0-1 1 0 0,0 0-1 0 0,-7-3 0 0 0,12 4-248 0 0,1-1 0 0 0,-1 0 1 0 0,1 0-1 0 0,-1 0 0 0 0,1 0 0 0 0,-1 0 0 0 0,1 0 0 0 0,-1 0 0 0 0,1 0 0 0 0,0-1 1 0 0,0 1-1 0 0,0 0 0 0 0,0-1 0 0 0,0 1 0 0 0,0-1 0 0 0,0 1 0 0 0,0-1 0 0 0,0 0 1 0 0,1 1-1 0 0,-1-1 0 0 0,1 0 0 0 0,-1 0 0 0 0,1 1 0 0 0,0-1 0 0 0,0 0 0 0 0,0 0 1 0 0,0 1-1 0 0,0-4 0 0 0,0 4 6 0 0,0-1 0 0 0,0 1 0 0 0,1-1 0 0 0,-1 1 0 0 0,1-1 0 0 0,-1 1 0 0 0,1-1 0 0 0,-1 1 0 0 0,1 0 0 0 0,0-1 0 0 0,0 1 0 0 0,-1 0 0 0 0,1-1 0 0 0,0 1 0 0 0,0 0 0 0 0,1 0 0 0 0,-1 0 0 0 0,0 0 0 0 0,2-2 0 0 0,2 0 127 0 0,-1 1 0 0 0,1-1 0 0 0,0 1 0 0 0,-1 0 0 0 0,1 0-1 0 0,6-2 1 0 0,-2 2 160 0 0,-1 0 0 0 0,1 1 0 0 0,-1-1 0 0 0,1 2 0 0 0,0-1-1 0 0,-1 1 1 0 0,16 2 0 0 0,-23-2-390 0 0,0 1-1 0 0,0-1 1 0 0,0 1 0 0 0,0-1-1 0 0,0 1 1 0 0,-1 0 0 0 0,1 0-1 0 0,0-1 1 0 0,0 1-1 0 0,-1 0 1 0 0,1 0 0 0 0,0 0-1 0 0,-1 0 1 0 0,1 0 0 0 0,-1 0-1 0 0,1 0 1 0 0,-1 0-1 0 0,1 0 1 0 0,-1 0 0 0 0,1 2-1 0 0,6 28 9 0 0,-5-17 113 0 0,0-9-198 0 0,-1 1 1 0 0,0-1-1 0 0,0 1 1 0 0,0 0-1 0 0,-1-1 1 0 0,0 1-1 0 0,0 0 1 0 0,0-1-1 0 0,-1 1 1 0 0,0 0-1 0 0,0-1 1 0 0,0 1 0 0 0,-1-1-1 0 0,1 0 1 0 0,-1 1-1 0 0,-1-1 1 0 0,1 0-1 0 0,-1 0 1 0 0,0 0-1 0 0,0 0 1 0 0,-6 7-1 0 0,-1-4 64 0 0,3 0-67 0 0,-1-1 1 0 0,0 0 0 0 0,-15 10 0 0 0,19-15 51 0 0,-1 0-1 0 0,0 0 1 0 0,1 0 0 0 0,-1 0-1 0 0,0-1 1 0 0,0 0 0 0 0,0 0 0 0 0,0 0-1 0 0,0-1 1 0 0,-8 0 0 0 0,11 1 223 0 0,7 1-251 0 0,11 1 245 0 0,0-3 141 0 0,-11-1-257 0 0,-1 0-1 0 0,0 1 1 0 0,1 0 0 0 0,-1 0-1 0 0,0 0 1 0 0,1 1 0 0 0,-1-1-1 0 0,0 1 1 0 0,1 0 0 0 0,-1 0-1 0 0,0 1 1 0 0,5 1-1 0 0,17 15-55 0 0,-22-16-18 0 0,-1-1 1 0 0,1 1-1 0 0,-1 0 0 0 0,0 1 1 0 0,0-1-1 0 0,0 1 0 0 0,0-1 1 0 0,0 1-1 0 0,-1 0 0 0 0,1 0 1 0 0,-1 0-1 0 0,1 0 0 0 0,-1 1 1 0 0,0-1-1 0 0,-1 0 0 0 0,1 1 0 0 0,2 5 1 0 0,0 14 37 0 0,-1-1 0 0 0,-1 1 0 0 0,-1-1 0 0 0,-1 1 0 0 0,-2 26 0 0 0,1-42-74 0 0,0 0 1 0 0,-1-1 0 0 0,0 1-1 0 0,1-1 1 0 0,-2 0-1 0 0,1 0 1 0 0,-1 0-1 0 0,0 0 1 0 0,0 0-1 0 0,-1 0 1 0 0,0-1-1 0 0,0 1 1 0 0,0-1-1 0 0,0 0 1 0 0,-1-1 0 0 0,0 1-1 0 0,0-1 1 0 0,0 0-1 0 0,-1 0 1 0 0,1 0-1 0 0,-1-1 1 0 0,0 0-1 0 0,0 0 1 0 0,0 0-1 0 0,0-1 1 0 0,-1 0-1 0 0,1 0 1 0 0,-1-1 0 0 0,1 0-1 0 0,-1 0 1 0 0,1 0-1 0 0,-8-1 1 0 0,-7 1 148 0 0,12 0-495 0 0,0-1 0 0 0,0 0 0 0 0,0 0 0 0 0,-13-3-1 0 0,20 3 254 0 0,1 0-1 0 0,-1-1 1 0 0,1 1-1 0 0,-1-1 0 0 0,1 1 1 0 0,0-1-1 0 0,-1 1 0 0 0,1-1 1 0 0,0 0-1 0 0,-1 0 0 0 0,1 0 1 0 0,0 0-1 0 0,0 0 0 0 0,0 0 1 0 0,0 0-1 0 0,0 0 1 0 0,0 0-1 0 0,0 0 0 0 0,0-1 1 0 0,0 1-1 0 0,1 0 0 0 0,-1-1 1 0 0,0 1-1 0 0,1 0 0 0 0,-1-1 1 0 0,1 1-1 0 0,0-1 1 0 0,-1 1-1 0 0,1-1 0 0 0,0 1 1 0 0,0-1-1 0 0,0-1 0 0 0,0-27-2285 0 0,3 18-882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8.413"/>
    </inkml:context>
    <inkml:brush xml:id="br0">
      <inkml:brushProperty name="width" value="0.05" units="cm"/>
      <inkml:brushProperty name="height" value="0.05" units="cm"/>
    </inkml:brush>
  </inkml:definitions>
  <inkml:trace contextRef="#ctx0" brushRef="#br0">1 62 11010 0 0,'0'-3'63'0'0,"1"1"0"0"0,0-1 0 0 0,-1 0 0 0 0,1 1 0 0 0,0-1 0 0 0,0 1 0 0 0,1-1 0 0 0,-1 1 0 0 0,0 0-1 0 0,1-1 1 0 0,0 1 0 0 0,-1 0 0 0 0,1 0 0 0 0,0 0 0 0 0,0 0 0 0 0,0 0 0 0 0,0 1 0 0 0,1-1 0 0 0,-1 1 0 0 0,0-1-1 0 0,1 1 1 0 0,-1 0 0 0 0,1 0 0 0 0,-1 0 0 0 0,1 0 0 0 0,-1 0 0 0 0,6 0 0 0 0,0-2 623 0 0,1 1 0 0 0,-1 1 0 0 0,1-1 0 0 0,-1 2 0 0 0,1-1 0 0 0,0 1 0 0 0,16 2 0 0 0,-21-1-591 0 0,0 0 1 0 0,0 1-1 0 0,-1-1 1 0 0,1 1-1 0 0,0 0 1 0 0,-1 0-1 0 0,1 0 1 0 0,-1 0-1 0 0,0 1 1 0 0,0-1-1 0 0,0 1 1 0 0,0 0-1 0 0,0 0 1 0 0,-1 0-1 0 0,1 0 1 0 0,-1 1-1 0 0,3 4 1 0 0,0 1-67 0 0,0 0 1 0 0,-1 0 0 0 0,-1 0 0 0 0,1 1 0 0 0,3 19 0 0 0,-6-20-38 0 0,1 0 1 0 0,-1 1-1 0 0,-1-1 1 0 0,0 0-1 0 0,0 1 1 0 0,-1-1-1 0 0,0 1 1 0 0,-1-1-1 0 0,0 0 1 0 0,0 0-1 0 0,-1 0 1 0 0,0 0-1 0 0,-6 12 1 0 0,-5 2-596 0 0,0-1 0 0 0,-1-1 0 0 0,-28 31 0 0 0,0 1 698 0 0,76-51 1951 0 0,137-2-4710 0 0,-56 0-5176 0 0,-71 0 6132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8.849"/>
    </inkml:context>
    <inkml:brush xml:id="br0">
      <inkml:brushProperty name="width" value="0.05" units="cm"/>
      <inkml:brushProperty name="height" value="0.05" units="cm"/>
    </inkml:brush>
  </inkml:definitions>
  <inkml:trace contextRef="#ctx0" brushRef="#br0">0 0 8578 0 0,'184'0'6943'0'0,"-91"0"-8375"0"0,-2 0-3291 0 0,-68 0 3567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49.267"/>
    </inkml:context>
    <inkml:brush xml:id="br0">
      <inkml:brushProperty name="width" value="0.05" units="cm"/>
      <inkml:brushProperty name="height" value="0.05" units="cm"/>
    </inkml:brush>
  </inkml:definitions>
  <inkml:trace contextRef="#ctx0" brushRef="#br0">24 1 6017 0 0,'-11'6'1235'0'0,"-1"2"3402"0"0,12-7-4553 0 0,0-1-1 0 0,0 0 0 0 0,1 1 0 0 0,-1-1 1 0 0,0 0-1 0 0,0 1 0 0 0,1-1 1 0 0,-1 0-1 0 0,0 0 0 0 0,1 1 0 0 0,-1-1 1 0 0,0 0-1 0 0,1 0 0 0 0,-1 0 1 0 0,0 1-1 0 0,1-1 0 0 0,-1 0 1 0 0,0 0-1 0 0,1 0 0 0 0,-1 0 0 0 0,1 0 1 0 0,-1 0-1 0 0,0 0 0 0 0,1 0 1 0 0,-1 0-1 0 0,1 0 0 0 0,-1 0 1 0 0,0 0-1 0 0,1 0 0 0 0,-1 0 0 0 0,1 0 1 0 0,-1 0-1 0 0,0 0 0 0 0,1 0 1 0 0,-1-1-1 0 0,1 1 0 0 0,77 0 1989 0 0,139-3-4234 0 0,-175 0-3293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1.027"/>
    </inkml:context>
    <inkml:brush xml:id="br0">
      <inkml:brushProperty name="width" value="0.05" units="cm"/>
      <inkml:brushProperty name="height" value="0.05" units="cm"/>
    </inkml:brush>
  </inkml:definitions>
  <inkml:trace contextRef="#ctx0" brushRef="#br0">19 75 2216 0 0,'-1'-1'391'0'0,"-1"-1"0"0"0,1 1 0 0 0,0-1-1 0 0,-1 1 1 0 0,1-1 0 0 0,0 1 0 0 0,0-1-1 0 0,0 0 1 0 0,0 0 0 0 0,0 1-1 0 0,0-1 1 0 0,1 0 0 0 0,-1 0 0 0 0,1 0-1 0 0,-1 0 1 0 0,1-3 0 0 0,-3-34 7590 0 0,3 36-7795 0 0,8 20 2141 0 0,-4 16-2050 0 0,-1 0-1 0 0,-2 1 0 0 0,-4 35 0 0 0,1 5-7 0 0,2-64-293 0 0,0 15-23 0 0,6 48 0 0 0,-5-64 45 0 0,1-1 1 0 0,1 1-1 0 0,-1-1 0 0 0,2 1 1 0 0,-1-1-1 0 0,1 0 0 0 0,0 0 1 0 0,1 0-1 0 0,5 7 0 0 0,-9-13 11 0 0,1-1-1 0 0,-1 1 1 0 0,0-1-1 0 0,1 0 0 0 0,-1 0 1 0 0,1 0-1 0 0,0 0 1 0 0,-1 0-1 0 0,1 0 1 0 0,0 0-1 0 0,-1 0 0 0 0,1 0 1 0 0,0-1-1 0 0,0 1 1 0 0,0-1-1 0 0,0 0 0 0 0,0 1 1 0 0,-1-1-1 0 0,1 0 1 0 0,0 0-1 0 0,0 0 0 0 0,0 0 1 0 0,0-1-1 0 0,0 1 1 0 0,2-1-1 0 0,-2 1 7 0 0,1-1 0 0 0,0 0 0 0 0,0 0 1 0 0,-1 0-1 0 0,1 0 0 0 0,-1-1 0 0 0,1 1 0 0 0,-1-1 0 0 0,0 1 0 0 0,1-1 1 0 0,-1 0-1 0 0,0 0 0 0 0,0 0 0 0 0,0 0 0 0 0,-1 0 0 0 0,3-4 1 0 0,20-40 108 0 0,20-61 0 0 0,-24 58 142 0 0,26-50 0 0 0,-45 97-255 0 0,0 0 1 0 0,0 0 0 0 0,0 0 0 0 0,0 0-1 0 0,1 1 1 0 0,-1-1 0 0 0,1 0 0 0 0,-1 0-1 0 0,1 1 1 0 0,-1-1 0 0 0,1 1 0 0 0,0 0-1 0 0,0-1 1 0 0,0 1 0 0 0,0 0-1 0 0,0 0 1 0 0,0 0 0 0 0,0 0 0 0 0,0 0-1 0 0,0 1 1 0 0,0-1 0 0 0,1 1 0 0 0,3-1-1 0 0,-3 1-7 0 0,0 1 0 0 0,-1 0 1 0 0,1-1-1 0 0,-1 1 0 0 0,1 0 0 0 0,-1 0 0 0 0,1 0 0 0 0,-1 1 0 0 0,1-1 0 0 0,-1 1 0 0 0,0-1 0 0 0,0 1 0 0 0,0 0 0 0 0,0 0 0 0 0,0 0 0 0 0,0 0 0 0 0,0 0 0 0 0,-1 0 0 0 0,3 3 0 0 0,11 20-56 0 0,18 35-1 0 0,-27-45 23 0 0,1-1 1 0 0,0 0 0 0 0,1 0-1 0 0,1-1 1 0 0,0 0 0 0 0,1 0 0 0 0,0-1-1 0 0,1-1 1 0 0,17 16 0 0 0,-26-26 25 0 0,0 0 1 0 0,-1 0 0 0 0,1 1 0 0 0,0-1 0 0 0,0 0-1 0 0,0 0 1 0 0,0-1 0 0 0,0 1 0 0 0,0 0-1 0 0,0-1 1 0 0,0 1 0 0 0,1-1 0 0 0,-1 0 0 0 0,0 1-1 0 0,0-1 1 0 0,0 0 0 0 0,0 0 0 0 0,1-1-1 0 0,-1 1 1 0 0,0 0 0 0 0,4-2 0 0 0,-3 0 7 0 0,0 1 1 0 0,0-1 0 0 0,0 0-1 0 0,0 0 1 0 0,-1 0-1 0 0,1 0 1 0 0,-1-1 0 0 0,1 1-1 0 0,-1-1 1 0 0,0 0 0 0 0,0 0-1 0 0,3-4 1 0 0,1-3-54 0 0,-1-1 0 0 0,0 0 1 0 0,-1 0-1 0 0,0-1 0 0 0,-1 1 0 0 0,4-23 1 0 0,-3-21-602 0 0,-3-55 0 0 0,-1 60 456 0 0,0 49 265 0 0,1-14-2085 0 0,0 15 1752 0 0,-1-1 0 0 0,0 0 0 0 0,0 1 0 0 0,1 0 1 0 0,-1-1-1 0 0,0 1 0 0 0,1-1 0 0 0,-1 1 0 0 0,0-1 0 0 0,1 1 1 0 0,-1 0-1 0 0,1-1 0 0 0,-1 1 0 0 0,1 0 0 0 0,-1-1 0 0 0,1 1 1 0 0,-1 0-1 0 0,1-1 0 0 0,-1 1 0 0 0,1 0 0 0 0,-1 0 1 0 0,1 0-1 0 0,-1 0 0 0 0,1 0 0 0 0,-1-1 0 0 0,2 1 0 0 0,11 0-1930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1.378"/>
    </inkml:context>
    <inkml:brush xml:id="br0">
      <inkml:brushProperty name="width" value="0.05" units="cm"/>
      <inkml:brushProperty name="height" value="0.05" units="cm"/>
    </inkml:brush>
  </inkml:definitions>
  <inkml:trace contextRef="#ctx0" brushRef="#br0">9 10 14355 0 0,'0'0'41'0'0,"-1"0"-1"0"0,1 0 0 0 0,-1 0 1 0 0,1 0-1 0 0,0 0 1 0 0,-1-1-1 0 0,1 1 1 0 0,0 0-1 0 0,-1 0 1 0 0,1 0-1 0 0,0 0 0 0 0,-1-1 1 0 0,1 1-1 0 0,0 0 1 0 0,-1 0-1 0 0,1-1 1 0 0,0 1-1 0 0,0 0 1 0 0,-1-1-1 0 0,1 1 1 0 0,0 0-1 0 0,0-1 0 0 0,0 1 1 0 0,-1 0-1 0 0,1-1 1 0 0,0 1-1 0 0,0 0 1 0 0,0-1-1 0 0,0 1 1 0 0,0-1-1 0 0,0-1 925 0 0,0 9-310 0 0,6 204 2343 0 0,-7-102-1857 0 0,0-54-2849 0 0,0-1-7350 0 0,1-46 6458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1.781"/>
    </inkml:context>
    <inkml:brush xml:id="br0">
      <inkml:brushProperty name="width" value="0.05" units="cm"/>
      <inkml:brushProperty name="height" value="0.05" units="cm"/>
    </inkml:brush>
  </inkml:definitions>
  <inkml:trace contextRef="#ctx0" brushRef="#br0">21 1 19140 0 0,'0'0'0'0'0,"-1"0"0"0"0,0 0 0 0 0,0 0 0 0 0,1 0 0 0 0,-1 0 0 0 0,0 0 0 0 0,0 0 0 0 0,0 0 0 0 0,1 0 0 0 0,-1 1 0 0 0,0-1 0 0 0,0 0 0 0 0,1 0 0 0 0,-1 1 0 0 0,0-1 0 0 0,1 1 0 0 0,-1-1 0 0 0,0 0 0 0 0,1 1 0 0 0,-1-1 0 0 0,1 1 0 0 0,-1 0 0 0 0,0-1 0 0 0,1 1 0 0 0,0-1 0 0 0,-2 2 0 0 0,0 21 0 0 0,3-14 0 0 0,1 46-607 0 0,4-1 1 0 0,13 61-1 0 0,7 74-1923 0 0,-25-173-413 0 0,2-3 722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2.344"/>
    </inkml:context>
    <inkml:brush xml:id="br0">
      <inkml:brushProperty name="width" value="0.05" units="cm"/>
      <inkml:brushProperty name="height" value="0.05" units="cm"/>
    </inkml:brush>
  </inkml:definitions>
  <inkml:trace contextRef="#ctx0" brushRef="#br0">17 148 7434 0 0,'-3'-4'50'0'0,"1"-1"0"0"0,0 0 0 0 0,0 0 0 0 0,0 0 1 0 0,1 0-1 0 0,0 0 0 0 0,-1 0 0 0 0,2 0 0 0 0,-1-1 1 0 0,1 1-1 0 0,0-7 0 0 0,0 10 159 0 0,0-1 0 0 0,0 0 0 0 0,1 1 0 0 0,-1-1 0 0 0,1 0 0 0 0,-1 1 0 0 0,1-1 0 0 0,0 1 0 0 0,0-1 0 0 0,0 1 0 0 0,1 0 0 0 0,-1-1 0 0 0,1 1 0 0 0,-1 0 0 0 0,1 0 0 0 0,0 0 0 0 0,-1 0 0 0 0,1 0 0 0 0,0 0 0 0 0,0 1 0 0 0,1-1 0 0 0,-1 1 0 0 0,3-2 0 0 0,11-3 492 0 0,0 1-1 0 0,0 0 0 0 0,1 2 1 0 0,0 0-1 0 0,0 1 1 0 0,0 0-1 0 0,0 1 1 0 0,22 2-1 0 0,-21 0-417 0 0,-14-2-257 0 0,1 2 1 0 0,-1-1-1 0 0,0 0 0 0 0,0 1 1 0 0,0 0-1 0 0,1 0 0 0 0,-1 0 1 0 0,0 1-1 0 0,0-1 0 0 0,0 1 1 0 0,-1 0-1 0 0,1 0 1 0 0,0 0-1 0 0,-1 1 0 0 0,1-1 1 0 0,-1 1-1 0 0,3 3 0 0 0,-2-1 35 0 0,0 0 0 0 0,0 0 0 0 0,0 0 0 0 0,-1 1 0 0 0,0 0 0 0 0,0 0 0 0 0,-1-1 0 0 0,1 2 0 0 0,-1-1 0 0 0,1 8 0 0 0,0-1-74 0 0,-1 0 0 0 0,-1 0 0 0 0,0 0 0 0 0,-1 1 0 0 0,0-1 0 0 0,-1 0 0 0 0,-1 0 0 0 0,0 0 0 0 0,-1 0-1 0 0,-5 15 1 0 0,-4-1-216 0 0,-1-1 0 0 0,-29 45-1 0 0,3-9-894 0 0,26-45 625 0 0,12-17 504 0 0,1 0 1 0 0,0 0-1 0 0,-1 0 1 0 0,1 0-1 0 0,0 0 1 0 0,-1 0 0 0 0,1 0-1 0 0,0-1 1 0 0,-1 1-1 0 0,1 0 1 0 0,0 0-1 0 0,0 0 1 0 0,-1 0-1 0 0,1 0 1 0 0,0 0-1 0 0,-1 0 1 0 0,1-1-1 0 0,0 1 1 0 0,0 0-1 0 0,-1 0 1 0 0,1 0-1 0 0,0-1 1 0 0,0 1-1 0 0,0 0 1 0 0,-1 0-1 0 0,1-1 1 0 0,0 1-1 0 0,0 0 1 0 0,0 0-1 0 0,0-1 1 0 0,-1 1-1 0 0,1 0 1 0 0,0-1-1 0 0,0 1 1 0 0,0 0 0 0 0,0-1-1 0 0,0 1 1 0 0,0 0-1 0 0,0-1 1 0 0,0 1-1 0 0,0 0 1 0 0,0 0-1 0 0,0-1 1 0 0,0 1-1 0 0,0 0 1 0 0,0-1-1 0 0,0 1 1 0 0,1 0-1 0 0,-1-1 1 0 0,0 1-1 0 0,0 0 1 0 0,0-1-1 0 0,1-6 90 0 0,-1 0-1 0 0,1 0 0 0 0,1 0 0 0 0,-1-1 1 0 0,1 1-1 0 0,1 1 0 0 0,5-14 1 0 0,31-48 72 0 0,-1 1-34 0 0,35-122 162 0 0,-63 170 303 0 0,-9 19-589 0 0,-1 0 1 0 0,0 0-1 0 0,0 0 0 0 0,1 0 1 0 0,-1 0-1 0 0,0 0 0 0 0,0 0 1 0 0,1 0-1 0 0,-1 0 0 0 0,0 0 1 0 0,0 0-1 0 0,0 0 0 0 0,1 1 1 0 0,-1-1-1 0 0,0 0 0 0 0,0 0 1 0 0,0 0-1 0 0,0 0 0 0 0,1 0 1 0 0,-1 1-1 0 0,0-1 0 0 0,0 0 1 0 0,0 0-1 0 0,0 0 0 0 0,0 1 1 0 0,0-1-1 0 0,0 0 1 0 0,0 0-1 0 0,1 1 0 0 0,-1-1 1 0 0,0 0-1 0 0,0 0 0 0 0,0 0 1 0 0,0 1-1 0 0,0-1 0 0 0,0 0 1 0 0,0 0-1 0 0,0 1 0 0 0,0-1 1 0 0,0 0-1 0 0,-1 1 0 0 0,3 43 280 0 0,-2-35-300 0 0,-7 95 156 0 0,3-75-246 0 0,2 1 0 0 0,1-1 0 0 0,4 50 0 0 0,-2-75-11 0 0,0 0 0 0 0,1 0 0 0 0,-1-1 0 0 0,1 1 0 0 0,0 0-1 0 0,-1-1 1 0 0,2 1 0 0 0,-1-1 0 0 0,0 1 0 0 0,1-1 0 0 0,-1 0-1 0 0,1 0 1 0 0,0 0 0 0 0,0-1 0 0 0,0 1 0 0 0,1-1 0 0 0,-1 1-1 0 0,0-1 1 0 0,1 0 0 0 0,0 0 0 0 0,-1-1 0 0 0,1 1 0 0 0,0-1-1 0 0,0 1 1 0 0,5 0 0 0 0,8 2-1335 0 0,0-1 1 0 0,1-1-1 0 0,0 0 0 0 0,24-1 0 0 0,-11-1-2366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6.226"/>
    </inkml:context>
    <inkml:brush xml:id="br0">
      <inkml:brushProperty name="width" value="0.05" units="cm"/>
      <inkml:brushProperty name="height" value="0.05" units="cm"/>
    </inkml:brush>
  </inkml:definitions>
  <inkml:trace contextRef="#ctx0" brushRef="#br0">90 39 7090 0 0,'-3'-2'-10'0'0,"0"1"1"0"0,0-2 0 0 0,0 1-1 0 0,0 0 1 0 0,0 0 0 0 0,1-1-1 0 0,-1 0 1 0 0,1 1 0 0 0,-3-6-1 0 0,1-3 5463 0 0,2 52-4434 0 0,-2 0 1 0 0,-2 0-1 0 0,-12 41 0 0 0,1-5-523 0 0,13-51-801 0 0,2 0 0 0 0,-1 29-1 0 0,3-10-3149 0 0,0-25 469 0 0,1-17 1705 0 0,1-1 331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2.780"/>
    </inkml:context>
    <inkml:brush xml:id="br0">
      <inkml:brushProperty name="width" value="0.05" units="cm"/>
      <inkml:brushProperty name="height" value="0.05" units="cm"/>
    </inkml:brush>
  </inkml:definitions>
  <inkml:trace contextRef="#ctx0" brushRef="#br0">71 51 11234 0 0,'-1'0'0'0'0,"1"0"0"0"0,-1 0 0 0 0,1 0 0 0 0,-1 0 0 0 0,1 0 0 0 0,0 0 0 0 0,-1 0 0 0 0,1-1 0 0 0,-1 1 0 0 0,1 0 0 0 0,-1 0 0 0 0,1 0 0 0 0,-1 0 0 0 0,1-1 0 0 0,0 1 0 0 0,-1 0 0 0 0,1-1 0 0 0,0 1 0 0 0,-1 0 0 0 0,1 0 0 0 0,0-1 0 0 0,-1 1 0 0 0,1-1 0 0 0,0 1 0 0 0,-1 0 0 0 0,1-1 0 0 0,0 1 0 0 0,0-1 0 0 0,0 1 0 0 0,-1 0 0 0 0,1-1 0 0 0,0 1 0 0 0,0-1 0 0 0,0 1 0 0 0,0-1 0 0 0,0 1 0 0 0,0-1 0 0 0,0 1 0 0 0,0-1 0 0 0,0 1 0 0 0,0-1 0 0 0,0 0 0 0 0,1 0 0 0 0,-1 0 0 0 0,0 0 0 0 0,0 0 0 0 0,1 0 0 0 0,-1 0 0 0 0,0 0 0 0 0,1 1 0 0 0,-1-1 0 0 0,1 0 0 0 0,0 0 0 0 0,-1 1 0 0 0,1-1 0 0 0,-1 0 0 0 0,1 0 0 0 0,0 1 0 0 0,0-1 0 0 0,-1 1 0 0 0,1-1 0 0 0,0 1 0 0 0,0-1 0 0 0,1 0 0 0 0,14-4 468 0 0,1 1 0 0 0,-1 1 0 0 0,1 0 0 0 0,0 1-1 0 0,0 0 1 0 0,0 2 0 0 0,0 0 0 0 0,24 4 0 0 0,-39-4-406 0 0,0 1 1 0 0,0-1 0 0 0,0 1 0 0 0,0 0 0 0 0,0 0-1 0 0,0 0 1 0 0,0 1 0 0 0,0-1 0 0 0,0 0 0 0 0,0 1-1 0 0,-1-1 1 0 0,1 1 0 0 0,0-1 0 0 0,-1 1 0 0 0,1 0-1 0 0,-1 0 1 0 0,0 0 0 0 0,0 0 0 0 0,0 0 0 0 0,0 0-1 0 0,0 0 1 0 0,0 0 0 0 0,0 0 0 0 0,-1 0 0 0 0,1 1-1 0 0,-1-1 1 0 0,1 0 0 0 0,-1 0 0 0 0,0 1 0 0 0,0 2-1 0 0,0 0 50 0 0,0 0 0 0 0,0 0-1 0 0,0 0 1 0 0,-1 0 0 0 0,1 0-1 0 0,-1 0 1 0 0,-1-1 0 0 0,1 1-1 0 0,-1 0 1 0 0,0-1 0 0 0,0 1-1 0 0,0-1 1 0 0,-3 5 0 0 0,-18 17-280 0 0,0-2 0 0 0,-2-1 1 0 0,-34 26-1 0 0,-38 34-1474 0 0,58-42 1853 0 0,39-41-181 0 0,0 0-1 0 0,-1 0 1 0 0,1 1 0 0 0,0-1-1 0 0,-1 0 1 0 0,1 1 0 0 0,0-1-1 0 0,0 0 1 0 0,0 1 0 0 0,0-1-1 0 0,-1 0 1 0 0,1 1 0 0 0,0-1-1 0 0,0 1 1 0 0,0-1 0 0 0,0 0-1 0 0,0 1 1 0 0,0-1 0 0 0,0 1-1 0 0,0-1 1 0 0,0 0 0 0 0,0 1 0 0 0,0-1-1 0 0,0 1 1 0 0,0-1 0 0 0,0 0-1 0 0,0 1 1 0 0,1-1 0 0 0,-1 0-1 0 0,0 1 1 0 0,0-1 0 0 0,0 1-1 0 0,1-1 1 0 0,-1 0 0 0 0,0 1-1 0 0,0-1 1 0 0,1 0 0 0 0,-1 0-1 0 0,0 1 1 0 0,1-1 0 0 0,-1 0-1 0 0,0 0 1 0 0,1 1 0 0 0,-1-1-1 0 0,0 0 1 0 0,1 0 0 0 0,-1 0-1 0 0,0 0 1 0 0,1 0 0 0 0,0 1-1 0 0,24 2-274 0 0,-18-2 396 0 0,31 3-627 0 0,0-2 0 0 0,48-3 0 0 0,-19-1 418 0 0,-34 1-1479 0 0,-2-1-3698 0 0,-6-1 814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3.199"/>
    </inkml:context>
    <inkml:brush xml:id="br0">
      <inkml:brushProperty name="width" value="0.05" units="cm"/>
      <inkml:brushProperty name="height" value="0.05" units="cm"/>
    </inkml:brush>
  </inkml:definitions>
  <inkml:trace contextRef="#ctx0" brushRef="#br0">21 29 20284 0 0,'-2'-17'-35'0'0,"2"17"33"0"0,0-1 0 0 0,0 0-1 0 0,0 1 1 0 0,0-1-1 0 0,0 1 1 0 0,-1-1 0 0 0,1 1-1 0 0,0-1 1 0 0,0 1 0 0 0,-1-1-1 0 0,1 1 1 0 0,0-1-1 0 0,-1 1 1 0 0,1-1 0 0 0,0 1-1 0 0,-1 0 1 0 0,1-1 0 0 0,-1 1-1 0 0,1 0 1 0 0,-1-1-1 0 0,1 1 1 0 0,-1 0 0 0 0,1-1-1 0 0,-1 1 1 0 0,1 0-1 0 0,-1 0 1 0 0,1 0 0 0 0,-2-1-1 0 0,-3 33-13 0 0,2 211 1319 0 0,5-124-804 0 0,-2-117-570 0 0,2 26 207 0 0,4-9-4773 0 0,4-5-586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3.632"/>
    </inkml:context>
    <inkml:brush xml:id="br0">
      <inkml:brushProperty name="width" value="0.05" units="cm"/>
      <inkml:brushProperty name="height" value="0.05" units="cm"/>
    </inkml:brush>
  </inkml:definitions>
  <inkml:trace contextRef="#ctx0" brushRef="#br0">0 312 5945 0 0,'2'-1'0'0'0,"0"-1"0"0"0,0 1 0 0 0,0 0 0 0 0,0-1 0 0 0,0 1 0 0 0,0 0 0 0 0,0 1 0 0 0,0-1 0 0 0,0 0 0 0 0,1 1 0 0 0,-1-1 0 0 0,3 0 0 0 0,-1 0 0 0 0,79-18-1219 0 0,45 3 5008 0 0,2 11-2001 0 0,-43 4-6564 0 0,-73 1 3890 0 0</inkml:trace>
  <inkml:trace contextRef="#ctx0" brushRef="#br0" timeOffset="1">276 72 12083 0 0,'-6'-14'0'0'0,"4"9"0"0"0,1 1 0 0 0,-1-1 0 0 0,0 0 0 0 0,0 1 0 0 0,-1-1 0 0 0,0 1 0 0 0,1 0 0 0 0,-1 0 0 0 0,-1 0 0 0 0,1 0 0 0 0,-7-5 0 0 0,10 9 29 0 0,0 0 1 0 0,-1 0-1 0 0,1 0 1 0 0,0-1-1 0 0,0 1 1 0 0,-1 0 0 0 0,1 0-1 0 0,0 0 1 0 0,0 0-1 0 0,-1 0 1 0 0,1 0-1 0 0,0 0 1 0 0,0 0-1 0 0,-1 1 1 0 0,1-1 0 0 0,0 0-1 0 0,-1 0 1 0 0,1 0-1 0 0,0 0 1 0 0,0 0-1 0 0,0 0 1 0 0,-1 0-1 0 0,1 1 1 0 0,0-1 0 0 0,0 0-1 0 0,0 0 1 0 0,-1 0-1 0 0,1 0 1 0 0,0 1-1 0 0,0-1 1 0 0,0 0-1 0 0,0 0 1 0 0,-1 1 0 0 0,1-1-1 0 0,0 0 1 0 0,0 0-1 0 0,0 1 1 0 0,0-1-1 0 0,0 0 1 0 0,0 0 0 0 0,0 1-1 0 0,0-1 1 0 0,0 1-1 0 0,-1 13 1248 0 0,2-9-1157 0 0,-3 86 3035 0 0,-1-50-2756 0 0,3 0-1 0 0,1 0 1 0 0,1 0 0 0 0,16 73-1 0 0,-14-98-987 0 0,1 0 0 0 0,0 0 0 0 0,1-1 0 0 0,1 0 0 0 0,0 0 0 0 0,1 0-1 0 0,19 25 1 0 0,-16-30-4776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4.422"/>
    </inkml:context>
    <inkml:brush xml:id="br0">
      <inkml:brushProperty name="width" value="0.05" units="cm"/>
      <inkml:brushProperty name="height" value="0.05" units="cm"/>
    </inkml:brush>
  </inkml:definitions>
  <inkml:trace contextRef="#ctx0" brushRef="#br0">5 130 15219 0 0,'-5'-79'2589'0'0,"5"81"-1798"0"0,0 24-299 0 0,1-1 0 0 0,2 1 1 0 0,0-1-1 0 0,12 45 1 0 0,3-4-49 0 0,-13-42-332 0 0,1 0 0 0 0,1 0 1 0 0,1-1-1 0 0,2 0 0 0 0,17 33 0 0 0,-26-55-130 0 0,0 1 0 0 0,1 0 1 0 0,-1-1-1 0 0,0 1 0 0 0,1-1 0 0 0,-1 1 0 0 0,1-1 0 0 0,0 0 0 0 0,-1 1 1 0 0,1-1-1 0 0,0 0 0 0 0,0 0 0 0 0,-1 0 0 0 0,1 0 0 0 0,0-1 0 0 0,0 1 1 0 0,0 0-1 0 0,0-1 0 0 0,3 1 0 0 0,-1-1 5 0 0,0 0 0 0 0,0 0 0 0 0,0-1 0 0 0,-1 1 0 0 0,1-1 0 0 0,0 0 1 0 0,0 0-1 0 0,0 0 0 0 0,5-3 0 0 0,3-2 82 0 0,-2 0 0 0 0,1 0 0 0 0,-1-2 0 0 0,0 1 0 0 0,13-13 0 0 0,-14 11 59 0 0,1-2-1 0 0,-1 1 1 0 0,-1-1-1 0 0,0-1 1 0 0,-1 1-1 0 0,8-18 1 0 0,0-4 170 0 0,10-39-1 0 0,-23 66-279 0 0,0 1 0 0 0,0 0-1 0 0,0-1 1 0 0,0 1 0 0 0,1 0-1 0 0,0 1 1 0 0,0-1 0 0 0,0 0-1 0 0,7-6 1 0 0,-8 9-9 0 0,1 0-1 0 0,-1 0 1 0 0,1 1-1 0 0,0-1 1 0 0,-1 1-1 0 0,1 0 1 0 0,0-1-1 0 0,0 1 1 0 0,0 1-1 0 0,0-1 1 0 0,0 0-1 0 0,0 1 1 0 0,0-1-1 0 0,1 1 1 0 0,-1 0 0 0 0,0 0-1 0 0,0 0 1 0 0,4 1-1 0 0,-4 0-73 0 0,0 0-1 0 0,0 0 0 0 0,0 1 1 0 0,0-1-1 0 0,-1 0 1 0 0,1 1-1 0 0,0 0 1 0 0,-1 0-1 0 0,1 0 1 0 0,-1 0-1 0 0,0 0 1 0 0,1 0-1 0 0,-1 1 1 0 0,3 4-1 0 0,25 39-204 0 0,-28-43 238 0 0,27 49-122 0 0,-5-10-71 0 0,38 53 0 0 0,-54-84 214 0 0,0-1 0 0 0,1 0 0 0 0,0-1 0 0 0,1 0 0 0 0,0 0 0 0 0,0-1 0 0 0,0 0 0 0 0,1-1 0 0 0,23 11 0 0 0,-28-16 24 0 0,0 0-1 0 0,0 0 1 0 0,0-1-1 0 0,0 0 1 0 0,0 0-1 0 0,1-1 1 0 0,11 0 0 0 0,-18 0-11 0 0,1 0 11 0 0,0-1 1 0 0,0 1 0 0 0,0-1-1 0 0,0 1 1 0 0,0-1 0 0 0,0 1-1 0 0,0-1 1 0 0,-1 0 0 0 0,1 0-1 0 0,0 1 1 0 0,0-1-1 0 0,-1 0 1 0 0,1 0 0 0 0,-1 0-1 0 0,1 0 1 0 0,0 1 0 0 0,-1-1-1 0 0,0 0 1 0 0,1 0 0 0 0,-1 0-1 0 0,0 0 1 0 0,1 0 0 0 0,-1 0-1 0 0,0 0 1 0 0,0-2 0 0 0,6-32 185 0 0,-6 28-183 0 0,5-49 151 0 0,-4-107 0 0 0,-3 68-866 0 0,1 50 497 0 0,2-47-4781 0 0,-1 91 4527 0 0,0 0 244 0 0,0 1 1 0 0,0-1 0 0 0,0 1-1 0 0,0 0 1 0 0,0-1 0 0 0,0 1-1 0 0,0-1 1 0 0,0 1 0 0 0,0-1 0 0 0,0 1-1 0 0,0-1 1 0 0,0 1 0 0 0,1-1-1 0 0,-1 1 1 0 0,0 0 0 0 0,0-1-1 0 0,0 1 1 0 0,1-1 0 0 0,-1 1-1 0 0,0 0 1 0 0,1-1 0 0 0,-1 1-1 0 0,0 0 1 0 0,1-1 0 0 0,-1 1-1 0 0,0 0 1 0 0,1 0 0 0 0,-1-1 0 0 0,1 1-1 0 0,-1 0 1 0 0,0 0 0 0 0,1 0-1 0 0,-1-1 1 0 0,1 1 0 0 0,10-3-1848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6.184"/>
    </inkml:context>
    <inkml:brush xml:id="br0">
      <inkml:brushProperty name="width" value="0.05" units="cm"/>
      <inkml:brushProperty name="height" value="0.05" units="cm"/>
    </inkml:brush>
  </inkml:definitions>
  <inkml:trace contextRef="#ctx0" brushRef="#br0">90 20 8954 0 0,'-8'-4'28'0'0,"0"1"1"0"0,0 0-1 0 0,-1 1 1 0 0,-9-3-1 0 0,-17 2 5687 0 0,34 7-5272 0 0,0-1-1 0 0,1 1 1 0 0,-1 0-1 0 0,1-1 1 0 0,0 1-1 0 0,0-1 1 0 0,0 6 0 0 0,0-4 82 0 0,2 16 16 0 0,0-1 0 0 0,8 36-1 0 0,-6-35-559 0 0,0 0-1 0 0,2 40 0 0 0,-6-56-128 0 0,0 1 0 0 0,0-1 0 0 0,-1 1 0 0 0,0 0 0 0 0,0-1 0 0 0,0 1 0 0 0,-1-1 0 0 0,-3 9 0 0 0,0 6-747 0 0,5 0-3336 0 0,0-17 3017 0 0,0-1 353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6.586"/>
    </inkml:context>
    <inkml:brush xml:id="br0">
      <inkml:brushProperty name="width" value="0.05" units="cm"/>
      <inkml:brushProperty name="height" value="0.05" units="cm"/>
    </inkml:brush>
  </inkml:definitions>
  <inkml:trace contextRef="#ctx0" brushRef="#br0">4 98 14459 0 0,'-1'-3'0'0'0,"0"-1"0"0"0,0 0 0 0 0,1 0 0 0 0,-1 1 0 0 0,1-1 0 0 0,0 0 0 0 0,0 0 0 0 0,1 0 0 0 0,-1 0 0 0 0,1 1 0 0 0,1-5 0 0 0,-1 6 0 0 0,0 0 0 0 0,0-1 0 0 0,1 1 0 0 0,-1 0 0 0 0,1 0 0 0 0,0 0 0 0 0,-1 0 0 0 0,1 1 0 0 0,0-1 0 0 0,0 0 0 0 0,0 1 0 0 0,1-1 0 0 0,-1 1 0 0 0,0 0 0 0 0,0 0 0 0 0,1 0 0 0 0,2-1 0 0 0,9-2 453 0 0,0 0-1 0 0,0 1 1 0 0,0 0-1 0 0,1 1 1 0 0,-1 1 0 0 0,1 0-1 0 0,15 2 1 0 0,-29-1-433 0 0,1 0 41 0 0,0 0 0 0 0,0 0 1 0 0,0 0-1 0 0,-1 0 0 0 0,1 1 1 0 0,0-1-1 0 0,0 1 0 0 0,-1-1 1 0 0,1 1-1 0 0,0 0 0 0 0,-1 0 1 0 0,1 0-1 0 0,-1 0 0 0 0,1 0 1 0 0,-1 0-1 0 0,1 0 0 0 0,-1 0 1 0 0,0 1-1 0 0,1-1 0 0 0,1 3 0 0 0,-1 0 6 0 0,0 0 0 0 0,0 0 0 0 0,0 0 0 0 0,0 0 0 0 0,-1 1 0 0 0,1-1 0 0 0,-1 0 0 0 0,1 6 0 0 0,0 7 71 0 0,-1 0 1 0 0,-1 0-1 0 0,-2 25 0 0 0,0-33-221 0 0,0 0-1 0 0,0 0 1 0 0,-1 0-1 0 0,0-1 1 0 0,-1 1-1 0 0,0-1 1 0 0,0 0-1 0 0,-1 0 1 0 0,0 0-1 0 0,-10 11 1 0 0,-1 1 23 0 0,-1-2 1 0 0,-33 28 0 0 0,-5-4 807 0 0,54-41-492 0 0,9-1-176 0 0,108 0-1398 0 0,1 0-7221 0 0,-91 0 5315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7.860"/>
    </inkml:context>
    <inkml:brush xml:id="br0">
      <inkml:brushProperty name="width" value="0.05" units="cm"/>
      <inkml:brushProperty name="height" value="0.05" units="cm"/>
    </inkml:brush>
  </inkml:definitions>
  <inkml:trace contextRef="#ctx0" brushRef="#br0">82 213 7626 0 0,'-67'-49'1145'0'0,"66"49"-987"0"0,0-1 0 0 0,0 1 0 0 0,1 0-1 0 0,-1 0 1 0 0,0-1 0 0 0,1 1 0 0 0,-1-1 0 0 0,0 1-1 0 0,0 0 1 0 0,1-1 0 0 0,-1 1 0 0 0,1-1 0 0 0,-1 0 0 0 0,1 1-1 0 0,-1-1 1 0 0,1 1 0 0 0,-1-1 0 0 0,1 0 0 0 0,-1 1-1 0 0,1-1 1 0 0,0 0 0 0 0,-1 0 0 0 0,1 1 0 0 0,0-1-1 0 0,0 0 1 0 0,-1 0 0 0 0,1 0 0 0 0,0 1 0 0 0,0-1-1 0 0,0 0 1 0 0,0 0 0 0 0,0 0 0 0 0,0 1 0 0 0,0-1 0 0 0,0 0-1 0 0,1 0 1 0 0,-1 1 0 0 0,0-1 0 0 0,0 0 0 0 0,1 0-1 0 0,-1 1 1 0 0,0-1 0 0 0,1 0 0 0 0,-1 0 0 0 0,1 1-1 0 0,-1-1 1 0 0,2 0 0 0 0,0-2 84 0 0,1 1 0 0 0,-1 0 0 0 0,1-1 1 0 0,0 1-1 0 0,0 0 0 0 0,0 1 0 0 0,0-1 0 0 0,6-2 0 0 0,15-3 67 0 0,1 0-1 0 0,-1 2 1 0 0,1 1-1 0 0,0 0 1 0 0,1 2-1 0 0,44 2 0 0 0,-67 1-291 0 0,1-1 0 0 0,-1 0 0 0 0,1 1-1 0 0,-1 0 1 0 0,1 0 0 0 0,-1 0-1 0 0,0 0 1 0 0,1 1 0 0 0,-1-1-1 0 0,0 1 1 0 0,0 0 0 0 0,0 0-1 0 0,0 0 1 0 0,0 0 0 0 0,-1 0 0 0 0,5 5-1 0 0,-3-2-13 0 0,0 0 1 0 0,-1 1-1 0 0,1-1 0 0 0,-1 1 0 0 0,0 0 1 0 0,-1 0-1 0 0,1 0 0 0 0,1 10 0 0 0,1 3-71 0 0,-2 1 0 0 0,-1-1 0 0 0,0 1 0 0 0,-2 0 0 0 0,-1 21-1 0 0,0-33 60 0 0,0 0 0 0 0,0-1 0 0 0,-1 1 0 0 0,0 0 0 0 0,-1-1 0 0 0,0 1 0 0 0,0-1 0 0 0,0 0 0 0 0,-1 0 0 0 0,0 0 0 0 0,0 0 0 0 0,-1-1 0 0 0,-9 10 0 0 0,10-11-30 0 0,-1-1 0 0 0,0 1 0 0 0,0-1 1 0 0,0 0-1 0 0,0 0 0 0 0,-1-1 0 0 0,1 0 1 0 0,-1 0-1 0 0,0 0 0 0 0,0 0 0 0 0,-1-1 1 0 0,1 0-1 0 0,0-1 0 0 0,-1 1 0 0 0,1-1 1 0 0,-12 0-1 0 0,17 0 47 0 0,1-1 0 0 0,-1 0-1 0 0,0 0 1 0 0,0 0 0 0 0,0 0 0 0 0,0 0 0 0 0,1 0-1 0 0,-1-1 1 0 0,0 1 0 0 0,0 0 0 0 0,0 0 0 0 0,0-1-1 0 0,1 1 1 0 0,-1 0 0 0 0,0-1 0 0 0,0 1 0 0 0,1-1 0 0 0,-1 1-1 0 0,0-1 1 0 0,1 1 0 0 0,-1-1 0 0 0,-1 0 0 0 0,2-1 4 0 0,0 1 1 0 0,-1-1 0 0 0,1 1-1 0 0,0 0 1 0 0,0-1-1 0 0,0 1 1 0 0,0-1 0 0 0,0 1-1 0 0,0-1 1 0 0,0 1 0 0 0,0 0-1 0 0,1-1 1 0 0,-1 1 0 0 0,1-2-1 0 0,2-4-1 0 0,1 1 0 0 0,0-1-1 0 0,0 1 1 0 0,0 0 0 0 0,1 1-1 0 0,0-1 1 0 0,0 1 0 0 0,0-1-1 0 0,9-5 1 0 0,11-13 25 0 0,5-9 137 0 0,-1-1-1 0 0,-1-1 1 0 0,-2-1-1 0 0,-2-2 1 0 0,-1-1-1 0 0,-2 0 1 0 0,23-60-1 0 0,-62 172 264 0 0,1-28-460 0 0,-16 76 0 0 0,29-100-50 0 0,0 0 0 0 0,2 1 0 0 0,1-1 0 0 0,0 0 1 0 0,1 1-1 0 0,5 25 0 0 0,-4-43 58 0 0,0 1-1 0 0,1-1 1 0 0,-1 0 0 0 0,1 0-1 0 0,0 0 1 0 0,1 0 0 0 0,-1 0 0 0 0,1 0-1 0 0,0-1 1 0 0,-1 1 0 0 0,2-1-1 0 0,-1 0 1 0 0,0 0 0 0 0,1 0 0 0 0,-1 0-1 0 0,1-1 1 0 0,5 4 0 0 0,2 0-651 0 0,0 0 1 0 0,0-1-1 0 0,0 0 0 0 0,1-1 1 0 0,15 3-1 0 0,27-1-3002 0 0,-29-6 2612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2:58.353"/>
    </inkml:context>
    <inkml:brush xml:id="br0">
      <inkml:brushProperty name="width" value="0.05" units="cm"/>
      <inkml:brushProperty name="height" value="0.05" units="cm"/>
    </inkml:brush>
  </inkml:definitions>
  <inkml:trace contextRef="#ctx0" brushRef="#br0">63 64 8794 0 0,'-1'-1'51'0'0,"0"0"0"0"0,1 1 0 0 0,-1-1-1 0 0,1 0 1 0 0,-1 0 0 0 0,1 0 0 0 0,-1 0 0 0 0,1 0 0 0 0,-1 0 0 0 0,1 0 0 0 0,0 0 0 0 0,0 0 0 0 0,0 0-1 0 0,0 0 1 0 0,-1 0 0 0 0,1 0 0 0 0,1 0 0 0 0,-1 0 0 0 0,0 0 0 0 0,0-1 0 0 0,0 1 0 0 0,0 0 0 0 0,1 0-1 0 0,-1 0 1 0 0,0 0 0 0 0,1 1 0 0 0,-1-1 0 0 0,1 0 0 0 0,-1 0 0 0 0,1 0 0 0 0,0 0 0 0 0,-1 0 0 0 0,1 0-1 0 0,0 1 1 0 0,0-1 0 0 0,1-1 0 0 0,3 0 449 0 0,0 0-1 0 0,0 0 0 0 0,0 0 1 0 0,0 1-1 0 0,1-1 1 0 0,7 0-1 0 0,-5 1-361 0 0,3-1 259 0 0,8-2 636 0 0,0 0-1 0 0,1 2 1 0 0,0 0-1 0 0,39 2 1 0 0,-58 1-1019 0 0,1 0 0 0 0,-1 0 0 0 0,1-1 0 0 0,-1 1 0 0 0,0 0 0 0 0,1 0 0 0 0,-1 0 0 0 0,0 0 0 0 0,0 0 0 0 0,0 1 0 0 0,0-1 0 0 0,0 0 0 0 0,0 1 0 0 0,0-1 0 0 0,0 0 0 0 0,0 1 0 0 0,-1-1 0 0 0,1 1 0 0 0,-1-1 0 0 0,1 1 0 0 0,-1-1 0 0 0,1 1 0 0 0,-1 0 0 0 0,0-1 0 0 0,0 1 0 0 0,0-1 0 0 0,0 4 0 0 0,-1 44 167 0 0,-1-42-189 0 0,0-1-1 0 0,-1 1 1 0 0,1-1-1 0 0,-1 1 1 0 0,0-1-1 0 0,-1 0 1 0 0,1 0-1 0 0,-1 0 1 0 0,-9 9-1 0 0,-47 43-124 0 0,2-9-145 0 0,26-23 335 0 0,0 1 1 0 0,-33 39-1 0 0,65-66-46 0 0,-1 1 0 0 0,1-1 0 0 0,0 0 0 0 0,0 0 0 0 0,0 0-1 0 0,0 1 1 0 0,-1-1 0 0 0,1 0 0 0 0,0 0 0 0 0,0 1 0 0 0,0-1-1 0 0,0 0 1 0 0,0 0 0 0 0,0 1 0 0 0,0-1 0 0 0,0 0 0 0 0,0 1 0 0 0,0-1-1 0 0,0 0 1 0 0,0 0 0 0 0,0 1 0 0 0,0-1 0 0 0,0 0 0 0 0,0 0 0 0 0,0 1-1 0 0,0-1 1 0 0,0 0 0 0 0,0 0 0 0 0,0 1 0 0 0,0-1 0 0 0,0 0-1 0 0,1 0 1 0 0,-1 1 0 0 0,0-1 0 0 0,0 0 0 0 0,0 0 0 0 0,1 0 0 0 0,-1 1-1 0 0,0-1 1 0 0,0 0 0 0 0,0 0 0 0 0,1 0 0 0 0,-1 0 0 0 0,0 1 0 0 0,0-1-1 0 0,1 0 1 0 0,-1 0 0 0 0,0 0 0 0 0,0 0 0 0 0,1 0 0 0 0,-1 0-1 0 0,0 0 1 0 0,0 0 0 0 0,1 0 0 0 0,-1 0 0 0 0,0 0 0 0 0,1 0 0 0 0,-1 0-1 0 0,0 0 1 0 0,0 0 0 0 0,1 0 0 0 0,22 0 222 0 0,-19 0-152 0 0,47 0-316 0 0,-1-2 0 0 0,80-14 0 0 0,-47 2-4236 0 0,0 2-4713 0 0,-66 10 6766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08.895"/>
    </inkml:context>
    <inkml:brush xml:id="br0">
      <inkml:brushProperty name="width" value="0.05" units="cm"/>
      <inkml:brushProperty name="height" value="0.05" units="cm"/>
    </inkml:brush>
  </inkml:definitions>
  <inkml:trace contextRef="#ctx0" brushRef="#br0">53 48 8778 0 0,'-1'1'40'0'0,"0"-1"-1"0"0,0 0 1 0 0,0 0 0 0 0,0 0 0 0 0,0-1 0 0 0,0 1-1 0 0,0 0 1 0 0,0 0 0 0 0,0 0 0 0 0,0-1-1 0 0,0 1 1 0 0,1 0 0 0 0,-1-1 0 0 0,0 1 0 0 0,0-1-1 0 0,0 1 1 0 0,0-1 0 0 0,1 1 0 0 0,-1-1-1 0 0,0 1 1 0 0,1-1 0 0 0,-1 0 0 0 0,0 0 0 0 0,1 1-1 0 0,-1-2 1 0 0,-3-24 1214 0 0,4 25-1170 0 0,1 1 0 0 0,-1-1-1 0 0,1 0 1 0 0,-1 1 0 0 0,1-1 0 0 0,0 1-1 0 0,-1-1 1 0 0,1 1 0 0 0,0-1-1 0 0,-1 1 1 0 0,1-1 0 0 0,0 1-1 0 0,-1 0 1 0 0,1-1 0 0 0,0 1-1 0 0,0 0 1 0 0,0 0 0 0 0,-1-1 0 0 0,1 1-1 0 0,0 0 1 0 0,0 0 0 0 0,1 0-1 0 0,20-2 1080 0 0,-10 2-1188 0 0,0 0 0 0 0,0 0 1 0 0,0 1-1 0 0,-1 1 1 0 0,21 5-1 0 0,-29-6 58 0 0,0 0-1 0 0,0 1 0 0 0,-1-1 1 0 0,1 0-1 0 0,0 1 1 0 0,-1 0-1 0 0,0-1 1 0 0,1 1-1 0 0,-1 0 1 0 0,0 0-1 0 0,0 1 1 0 0,0-1-1 0 0,0 0 0 0 0,0 0 1 0 0,-1 1-1 0 0,1 0 1 0 0,-1-1-1 0 0,1 1 1 0 0,-1 0-1 0 0,0-1 1 0 0,0 1-1 0 0,0 0 0 0 0,-1 0 1 0 0,1 0-1 0 0,-1 0 1 0 0,1 0-1 0 0,-1 0 1 0 0,0 5-1 0 0,0-2 27 0 0,-1 0-1 0 0,1 0 1 0 0,-1 0-1 0 0,0 0 1 0 0,0-1-1 0 0,-1 1 1 0 0,0 0-1 0 0,0-1 1 0 0,0 1-1 0 0,-5 7 1 0 0,0-2 46 0 0,-1 0-1 0 0,0 0 1 0 0,-16 14 0 0 0,17-18-94 0 0,-16 16-168 0 0,0 1 0 0 0,1 1 0 0 0,2 0-1 0 0,-24 40 1 0 0,46-64 263 0 0,-1-1-1 0 0,0 1 1 0 0,1-1-1 0 0,-1 0 0 0 0,0 1 1 0 0,1-1-1 0 0,-1 0 1 0 0,0 0-1 0 0,1 0 1 0 0,-1 0-1 0 0,1 0 1 0 0,-1 0-1 0 0,1 0 0 0 0,1-1 1 0 0,36-4-1454 0 0,53-15-1 0 0,-3 1-3234 0 0,-57 12 599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09.323"/>
    </inkml:context>
    <inkml:brush xml:id="br0">
      <inkml:brushProperty name="width" value="0.05" units="cm"/>
      <inkml:brushProperty name="height" value="0.05" units="cm"/>
    </inkml:brush>
  </inkml:definitions>
  <inkml:trace contextRef="#ctx0" brushRef="#br0">43 8 12059 0 0,'-9'0'0'0'0,"6"-1"0"0"0,1 1 0 0 0,-1 0 0 0 0,0-1 0 0 0,0 1 0 0 0,0 0 0 0 0,0 1 0 0 0,0-1 0 0 0,-4 2 0 0 0,6-2 20 0 0,1 0 1 0 0,0 0-1 0 0,0 0 1 0 0,0 0-1 0 0,-1 1 1 0 0,1-1-1 0 0,0 0 1 0 0,0 0-1 0 0,0 0 1 0 0,-1 1-1 0 0,1-1 0 0 0,0 0 1 0 0,0 0-1 0 0,0 1 1 0 0,0-1-1 0 0,0 0 1 0 0,0 0-1 0 0,0 1 1 0 0,0-1-1 0 0,-1 0 1 0 0,1 0-1 0 0,0 1 1 0 0,0-1-1 0 0,0 0 1 0 0,0 0-1 0 0,0 1 1 0 0,0-1-1 0 0,0 0 1 0 0,0 0-1 0 0,1 1 1 0 0,-1-1-1 0 0,0 0 1 0 0,0 0-1 0 0,0 1 1 0 0,0-1-1 0 0,0 0 1 0 0,0 0-1 0 0,0 1 1 0 0,1-1-1 0 0,-1 0 1 0 0,0 0-1 0 0,0 0 1 0 0,0 1-1 0 0,0-1 1 0 0,1 0-1 0 0,-1 0 1 0 0,0 0-1 0 0,0 0 1 0 0,1 0-1 0 0,-1 1 1 0 0,0-1-1 0 0,0 0 1 0 0,0 0-1 0 0,1 0 1 0 0,-1 0-1 0 0,0 0 1 0 0,1 0-1 0 0,-1 0 1 0 0,0 0-1 0 0,0 0 1 0 0,1 0-1 0 0,15 2 1768 0 0,-15-1-1684 0 0,202 4 3599 0 0,-65-8-4909 0 0,-120 2 1104 0 0,61-5-2681 0 0,-70 5 775 0 0,0-1 0 0 0,-1 0-1 0 0,16-6 1 0 0,-17 4 233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7.016"/>
    </inkml:context>
    <inkml:brush xml:id="br0">
      <inkml:brushProperty name="width" value="0.05" units="cm"/>
      <inkml:brushProperty name="height" value="0.05" units="cm"/>
    </inkml:brush>
  </inkml:definitions>
  <inkml:trace contextRef="#ctx0" brushRef="#br0">18 108 7698 0 0,'-1'0'29'0'0,"0"0"0"0"0,0 0 1 0 0,0-1-1 0 0,0 1 0 0 0,1 0 0 0 0,-1-1 1 0 0,0 1-1 0 0,0-1 0 0 0,1 1 1 0 0,-1-1-1 0 0,0 1 0 0 0,0-1 0 0 0,1 0 1 0 0,-1 1-1 0 0,1-1 0 0 0,-1 0 1 0 0,1 1-1 0 0,-1-1 0 0 0,1 0 0 0 0,-1 0 1 0 0,1 1-1 0 0,0-1 0 0 0,-1 0 1 0 0,1 0-1 0 0,0 0 0 0 0,0 0 0 0 0,-1 1 1 0 0,1-1-1 0 0,0 0 0 0 0,0 0 1 0 0,0-1-1 0 0,0 1 51 0 0,0 0-1 0 0,0-1 1 0 0,0 1-1 0 0,0 0 1 0 0,0-1 0 0 0,0 1-1 0 0,0 0 1 0 0,0 0 0 0 0,1-1-1 0 0,-1 1 1 0 0,0 0-1 0 0,1 0 1 0 0,-1-1 0 0 0,1 1-1 0 0,0 0 1 0 0,-1 0 0 0 0,1 0-1 0 0,0 0 1 0 0,-1 0-1 0 0,1 0 1 0 0,0 0 0 0 0,2-2-1 0 0,11-3 391 0 0,0-1 1 0 0,0 2-1 0 0,1 0 0 0 0,0 0 1 0 0,0 2-1 0 0,0-1 0 0 0,0 2 0 0 0,0 0 1 0 0,1 1-1 0 0,-1 1 0 0 0,0 0 0 0 0,16 3 1 0 0,-24-2-474 0 0,-1 1 0 0 0,0 1 1 0 0,0-1-1 0 0,0 1 0 0 0,0 0 1 0 0,0 1-1 0 0,-1-1 0 0 0,0 1 1 0 0,1 0-1 0 0,-1 0 0 0 0,-1 1 1 0 0,1-1-1 0 0,-1 1 0 0 0,0 0 1 0 0,0 0-1 0 0,5 8 0 0 0,1 4-45 0 0,0 0-1 0 0,0 0 1 0 0,-2 1-1 0 0,8 23 0 0 0,-11-26-137 0 0,-1 1-1 0 0,-1-1 1 0 0,-1 1-1 0 0,0 0 1 0 0,-1 0-1 0 0,0-1 1 0 0,-3 23-1 0 0,1-33 151 0 0,-1 1 0 0 0,1-1 0 0 0,-1 0 0 0 0,-1 0 0 0 0,1 0 0 0 0,-1-1 0 0 0,1 1 0 0 0,-1-1 0 0 0,0 1 0 0 0,-1-1 0 0 0,1 0 0 0 0,-1 0-1 0 0,0 0 1 0 0,0-1 0 0 0,0 1 0 0 0,-10 5 0 0 0,4-2 24 0 0,-1-1 0 0 0,0 0 1 0 0,0 0-1 0 0,0-1 0 0 0,-1-1 0 0 0,-17 5 0 0 0,21-10 923 0 0,13-8-695 0 0,13-8-254 0 0,-17 16 93 0 0,16-14-65 0 0,114-106-102 0 0,-110 99 91 0 0,-1-2-1 0 0,-1 0 1 0 0,28-48-1 0 0,-46 70 59 0 0,23-40 1010 0 0,33-80 0 0 0,-72 141 1670 0 0,5-8-2755 0 0,1 0 0 0 0,-11 18 1 0 0,5 2-63 0 0,2 2 1 0 0,1 0-1 0 0,2 0 1 0 0,1 1 0 0 0,2 0-1 0 0,1 1 1 0 0,2-1 0 0 0,1 1-1 0 0,2 47 1 0 0,1-80-3 0 0,0 1-1 0 0,1-1 1 0 0,-1 1 0 0 0,1-1 0 0 0,-1 1-1 0 0,1-1 1 0 0,0 1 0 0 0,0-1 0 0 0,0 0-1 0 0,0 1 1 0 0,0-1 0 0 0,1 0 0 0 0,-1 0-1 0 0,1 0 1 0 0,0 0 0 0 0,-1 0-1 0 0,1 0 1 0 0,0-1 0 0 0,0 1 0 0 0,0 0-1 0 0,0-1 1 0 0,0 0 0 0 0,0 1 0 0 0,1-1-1 0 0,-1 0 1 0 0,0 0 0 0 0,1 0 0 0 0,-1 0-1 0 0,1-1 1 0 0,-1 1 0 0 0,4 0 0 0 0,10 1-1205 0 0,0 0 1 0 0,0 0 0 0 0,31-2 0 0 0,-28-1 488 0 0,14 1-1325 0 0,6 0 598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09.727"/>
    </inkml:context>
    <inkml:brush xml:id="br0">
      <inkml:brushProperty name="width" value="0.05" units="cm"/>
      <inkml:brushProperty name="height" value="0.05" units="cm"/>
    </inkml:brush>
  </inkml:definitions>
  <inkml:trace contextRef="#ctx0" brushRef="#br0">92 42 15915 0 0,'-2'-1'0'0'0,"-9"-2"0"0"0,0 0 0 0 0,1-1 0 0 0,0 0 0 0 0,0 0 0 0 0,0-1 0 0 0,-17-11 0 0 0,27 14 991 0 0,1 6-680 0 0,0 0 0 0 0,0 0 0 0 0,0 0-1 0 0,1 0 1 0 0,0 0 0 0 0,0 0-1 0 0,0 0 1 0 0,0-1 0 0 0,5 7 0 0 0,8 15 130 0 0,-3 7-246 0 0,-1 1 0 0 0,-2 0-1 0 0,-2 0 1 0 0,7 67 0 0 0,-6-36-4379 0 0,-4-42 3308 0 0,4 1 422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10.883"/>
    </inkml:context>
    <inkml:brush xml:id="br0">
      <inkml:brushProperty name="width" value="0.05" units="cm"/>
      <inkml:brushProperty name="height" value="0.05" units="cm"/>
    </inkml:brush>
  </inkml:definitions>
  <inkml:trace contextRef="#ctx0" brushRef="#br0">6 140 2216 0 0,'-5'-114'8377'0'0,"5"96"-6505"0"0,0 11 2129 0 0,0 15-1539 0 0,-1 105-998 0 0,2 128-355 0 0,-1-235-1130 0 0,1 1 0 0 0,0 0 0 0 0,0-1 0 0 0,0 1 0 0 0,1 0 0 0 0,0-1 1 0 0,0 0-1 0 0,1 1 0 0 0,0-1 0 0 0,0 0 0 0 0,0 0 0 0 0,1-1 0 0 0,0 1 0 0 0,0-1 1 0 0,0 0-1 0 0,8 8 0 0 0,-9-13 52 0 0,0 1 0 0 0,0-1 1 0 0,0 1-1 0 0,1-1 0 0 0,-1 0 0 0 0,0 0 1 0 0,0 0-1 0 0,0 0 0 0 0,1-1 0 0 0,-1 0 1 0 0,0 1-1 0 0,0-1 0 0 0,5-2 0 0 0,-2-1-1 0 0,0 0-1 0 0,-1-1 0 0 0,0 1 1 0 0,0-1-1 0 0,0 0 1 0 0,-1 0-1 0 0,0 0 0 0 0,1 0 1 0 0,2-8-1 0 0,29-58 525 0 0,-11 19-84 0 0,-19 40-410 0 0,0 1 91 0 0,0 0 0 0 0,1 1-1 0 0,13-16 1 0 0,-18 23-141 0 0,1 0-1 0 0,-1 1 1 0 0,1 0-1 0 0,0 0 0 0 0,-1 0 1 0 0,1 0-1 0 0,0 0 0 0 0,0 0 1 0 0,1 1-1 0 0,-1-1 0 0 0,0 1 1 0 0,1 0-1 0 0,-1 0 1 0 0,0 0-1 0 0,1 1 0 0 0,-1-1 1 0 0,7 0-1 0 0,-8 2 5 0 0,0-1 0 0 0,1 0 0 0 0,-1 1 0 0 0,1 0 0 0 0,-1-1 0 0 0,0 1 0 0 0,0 0 0 0 0,1 0 0 0 0,-1 0 0 0 0,0 1 0 0 0,0-1 0 0 0,0 0 0 0 0,0 1 0 0 0,0-1 0 0 0,0 1 0 0 0,-1 0 0 0 0,1-1 0 0 0,0 1 0 0 0,1 3 0 0 0,28 49-268 0 0,-14-22 105 0 0,-3-10 112 0 0,1 0-1 0 0,1-1 1 0 0,1-1-1 0 0,1-1 0 0 0,0 0 1 0 0,2-2-1 0 0,0 0 0 0 0,1-1 1 0 0,1-1-1 0 0,0-1 0 0 0,1-1 1 0 0,0-1-1 0 0,49 18 1 0 0,-61-26 42 0 0,-8-3-24 0 0,0 1 0 0 0,0-1-1 0 0,0 0 1 0 0,1 0 0 0 0,-1 0 0 0 0,0-1 0 0 0,1 1-1 0 0,-1-1 1 0 0,0 1 0 0 0,1-1 0 0 0,-1 0 0 0 0,8-2 0 0 0,-10 1 16 0 0,-1 1 1 0 0,1-1 0 0 0,0 0 0 0 0,0-1 0 0 0,0 1-1 0 0,0 0 1 0 0,-1 0 0 0 0,1 0 0 0 0,-1 0 0 0 0,1-1-1 0 0,-1 1 1 0 0,1 0 0 0 0,-1-1 0 0 0,1 1-1 0 0,-1 0 1 0 0,0-1 0 0 0,0 0 0 0 0,2-28-16 0 0,-1 27 16 0 0,0-143-214 0 0,0-5-269 0 0,8 50-5121 0 0,-5 87 3436 0 0,3 5-2779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19.343"/>
    </inkml:context>
    <inkml:brush xml:id="br0">
      <inkml:brushProperty name="width" value="0.05" units="cm"/>
      <inkml:brushProperty name="height" value="0.05" units="cm"/>
    </inkml:brush>
  </inkml:definitions>
  <inkml:trace contextRef="#ctx0" brushRef="#br0">36 101 3401 0 0,'-1'0'43'0'0,"-1"0"-1"0"0,0 0 1 0 0,0 0 0 0 0,0 0 0 0 0,1-1 0 0 0,-1 1-1 0 0,0 0 1 0 0,0-1 0 0 0,1 0 0 0 0,-1 1 0 0 0,1-1 0 0 0,-3-1-1 0 0,3 1 204 0 0,0 0-1 0 0,0 0 1 0 0,0 0-1 0 0,0 1 1 0 0,1-1-1 0 0,-1 0 1 0 0,0 0-1 0 0,1-1 1 0 0,-1 1-1 0 0,0 0 1 0 0,1 0-1 0 0,-1 0 1 0 0,1 0-1 0 0,0 0 1 0 0,-1-1-1 0 0,1 1 1 0 0,0 0-1 0 0,0 0 0 0 0,0-1 1 0 0,0 1-1 0 0,0-2 1 0 0,0 0 203 0 0,0 1-1 0 0,1-1 1 0 0,-1 1 0 0 0,1 0-1 0 0,0-1 1 0 0,0 1 0 0 0,0 0-1 0 0,0 0 1 0 0,0 0 0 0 0,0-1-1 0 0,3-2 1 0 0,15-10 79 0 0,-9 11-136 0 0,1 0 1 0 0,-1 0-1 0 0,1 1 1 0 0,0 1-1 0 0,0 0 1 0 0,1 0-1 0 0,-1 1 1 0 0,0 0-1 0 0,0 1 0 0 0,20 3 1 0 0,-28-3-383 0 0,0 1-1 0 0,0 1 1 0 0,0-1 0 0 0,-1 0-1 0 0,1 1 1 0 0,0-1 0 0 0,-1 1-1 0 0,1 0 1 0 0,-1 0 0 0 0,0 0 0 0 0,0 0-1 0 0,0 0 1 0 0,0 0 0 0 0,0 1-1 0 0,0-1 1 0 0,0 1 0 0 0,-1-1-1 0 0,1 1 1 0 0,-1 0 0 0 0,0 0 0 0 0,0-1-1 0 0,0 1 1 0 0,0 0 0 0 0,-1 0-1 0 0,2 5 1 0 0,0 1-44 0 0,-1 0 1 0 0,1 1-1 0 0,-1-1 0 0 0,-1 0 1 0 0,0 1-1 0 0,0-1 0 0 0,-2 11 1 0 0,0-13-42 0 0,0-1 1 0 0,0 0 0 0 0,0 0 0 0 0,-1 0-1 0 0,0 0 1 0 0,0 0 0 0 0,0-1 0 0 0,-1 1-1 0 0,0-1 1 0 0,-5 5 0 0 0,-7 7-474 0 0,-28 22-1 0 0,-4 3 302 0 0,-8 9-377 0 0,56-50 669 0 0,0-1 0 0 0,1 0 0 0 0,-1 1-1 0 0,0-1 1 0 0,0 0 0 0 0,0 1 0 0 0,1-1 0 0 0,-1 0 0 0 0,0 0 0 0 0,0 1 0 0 0,1-1 0 0 0,-1 0-1 0 0,0 0 1 0 0,1 1 0 0 0,-1-1 0 0 0,0 0 0 0 0,1 0 0 0 0,-1 0 0 0 0,0 0 0 0 0,1 1-1 0 0,-1-1 1 0 0,0 0 0 0 0,1 0 0 0 0,-1 0 0 0 0,1 0 0 0 0,-1 0 0 0 0,0 0 0 0 0,1 0 0 0 0,-1 0-1 0 0,0 0 1 0 0,1 0 0 0 0,-1 0 0 0 0,1 0 0 0 0,-1 0 0 0 0,0 0 0 0 0,1-1 0 0 0,0 1 0 0 0,20 1 176 0 0,142-1-2776 0 0,-53 0-4991 0 0,-91 0 4200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19.747"/>
    </inkml:context>
    <inkml:brush xml:id="br0">
      <inkml:brushProperty name="width" value="0.05" units="cm"/>
      <inkml:brushProperty name="height" value="0.05" units="cm"/>
    </inkml:brush>
  </inkml:definitions>
  <inkml:trace contextRef="#ctx0" brushRef="#br0">25 50 11939 0 0,'-5'-13'-614'0'0,"-7"-21"2818"0"0,12 34-2169 0 0,0 0-1 0 0,0 0 1 0 0,0 0-1 0 0,0 0 1 0 0,0 0-1 0 0,0-1 1 0 0,0 1-1 0 0,0 0 1 0 0,0 0-1 0 0,0 0 1 0 0,0 0-1 0 0,0 0 1 0 0,0 0 0 0 0,0 0-1 0 0,0 0 1 0 0,0-1-1 0 0,0 1 1 0 0,0 0-1 0 0,0 0 1 0 0,0 0-1 0 0,0 0 1 0 0,0 0-1 0 0,0 0 1 0 0,0 0-1 0 0,0 0 1 0 0,-1 0-1 0 0,1 0 1 0 0,0 0-1 0 0,0-1 1 0 0,0 1-1 0 0,0 0 1 0 0,0 0-1 0 0,0 0 1 0 0,0 0-1 0 0,0 0 1 0 0,-1 0-1 0 0,1 0 1 0 0,0 0-1 0 0,0 0 1 0 0,0 0-1 0 0,0 0 1 0 0,0 0-1 0 0,0 0 1 0 0,0 0-1 0 0,-1 0 1 0 0,1 0-1 0 0,0 0 1 0 0,0 0-1 0 0,0 0 1 0 0,0 0-1 0 0,0 0 1 0 0,0 0-1 0 0,0 1 1 0 0,0-1-1 0 0,-1 0 1 0 0,1 0 0 0 0,0 0-1 0 0,0 0 1 0 0,0 0-1 0 0,0 0 1 0 0,-2 19 2126 0 0,1 77 278 0 0,3 105-2012 0 0,-2-195-586 0 0,1-1 1 0 0,0 1 0 0 0,1 0-1 0 0,-1-1 1 0 0,1 1-1 0 0,0-1 1 0 0,1 1-1 0 0,5 8 1 0 0,-5-9-1117 0 0,0 0 0 0 0,1 0 0 0 0,0-1 0 0 0,0 0 0 0 0,5 5 0 0 0,4 1-2501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21.193"/>
    </inkml:context>
    <inkml:brush xml:id="br0">
      <inkml:brushProperty name="width" value="0.05" units="cm"/>
      <inkml:brushProperty name="height" value="0.05" units="cm"/>
    </inkml:brush>
  </inkml:definitions>
  <inkml:trace contextRef="#ctx0" brushRef="#br0">82 171 7562 0 0,'-4'0'156'0'0,"0"-1"1"0"0,0 0-1 0 0,-1 0 1 0 0,1 0-1 0 0,0 0 1 0 0,0 0 0 0 0,0-1-1 0 0,0 0 1 0 0,1 0-1 0 0,-1 0 1 0 0,0 0-1 0 0,1-1 1 0 0,-1 1 0 0 0,-3-5-1 0 0,5 6-71 0 0,0-1 1 0 0,1 1-1 0 0,-1-1 0 0 0,1 0 0 0 0,-1 0 0 0 0,1 1 1 0 0,0-1-1 0 0,0 0 0 0 0,0 0 0 0 0,0 0 1 0 0,0 0-1 0 0,0-1 0 0 0,0 1 0 0 0,1 0 0 0 0,-1 0 1 0 0,1 0-1 0 0,0-1 0 0 0,-1 1 0 0 0,1 0 0 0 0,0 0 1 0 0,0-1-1 0 0,1 1 0 0 0,-1 0 0 0 0,0 0 1 0 0,1-1-1 0 0,-1 1 0 0 0,1 0 0 0 0,0 0 0 0 0,1-3 1 0 0,1 1 96 0 0,0 1 1 0 0,0-1-1 0 0,0 1 1 0 0,1-1-1 0 0,0 1 1 0 0,-1 0-1 0 0,1 1 1 0 0,0-1-1 0 0,1 1 1 0 0,-1-1-1 0 0,6-1 1 0 0,49-18 1323 0 0,-36 17-897 0 0,1 0-1 0 0,0 2 1 0 0,0 1-1 0 0,34 1 0 0 0,-55 1-571 0 0,0 0-1 0 0,1 1 1 0 0,-1-1-1 0 0,0 1 1 0 0,0 0 0 0 0,0-1-1 0 0,0 2 1 0 0,0-1-1 0 0,0 0 1 0 0,-1 0-1 0 0,1 1 1 0 0,0 0-1 0 0,-1-1 1 0 0,1 1-1 0 0,2 2 1 0 0,0 1-23 0 0,-1 0 1 0 0,1 1-1 0 0,-1-1 0 0 0,0 1 1 0 0,0-1-1 0 0,4 11 1 0 0,0 2-63 0 0,-1-1 1 0 0,-1 1-1 0 0,-1 1 1 0 0,4 21 0 0 0,-6-25-61 0 0,-1 0 1 0 0,0 0-1 0 0,-1 1 1 0 0,-1-1-1 0 0,0 1 1 0 0,-4 19-1 0 0,3-28 79 0 0,0-1-1 0 0,-1 0 1 0 0,0 0-1 0 0,0 0 1 0 0,-1 0-1 0 0,0 0 0 0 0,0 0 1 0 0,0-1-1 0 0,0 1 1 0 0,-1-1-1 0 0,0 0 1 0 0,0 0-1 0 0,-1 0 1 0 0,1-1-1 0 0,-1 0 0 0 0,0 1 1 0 0,-8 4-1 0 0,7-5 163 0 0,1-1 0 0 0,-1 0 0 0 0,0 0 0 0 0,0 0 1 0 0,0-1-1 0 0,-1 0 0 0 0,1 0 0 0 0,-1 0 0 0 0,1-1 0 0 0,-1 0 0 0 0,1 0 0 0 0,-8-1 0 0 0,14-21 14 0 0,0 16-133 0 0,1-1 0 0 0,-1 0 1 0 0,1 1-1 0 0,1-1 1 0 0,-1 1-1 0 0,1 0 0 0 0,0 0 1 0 0,0-1-1 0 0,1 1 0 0 0,-1 0 1 0 0,6-7-1 0 0,5-5 59 0 0,26-27-1 0 0,-11 12 12 0 0,158-210 243 0 0,-186 241-316 0 0,1 1 0 0 0,-1-1 0 0 0,0 1 1 0 0,0-1-1 0 0,1 1 0 0 0,-1-1 0 0 0,0 1 1 0 0,1-1-1 0 0,-1 1 0 0 0,0-1 0 0 0,1 1 0 0 0,-1 0 1 0 0,1-1-1 0 0,-1 1 0 0 0,1-1 0 0 0,-1 1 0 0 0,1 0 1 0 0,-1 0-1 0 0,1-1 0 0 0,-1 1 0 0 0,1 0 1 0 0,-1 0-1 0 0,1-1 0 0 0,-1 1 0 0 0,1 0 0 0 0,0 0 1 0 0,-1 0-1 0 0,1 0 0 0 0,-1 0 0 0 0,2 0 1 0 0,-1 17 91 0 0,-11 30-10 0 0,-20 33 331 0 0,18-53-431 0 0,1 1-1 0 0,2 0 1 0 0,1 1 0 0 0,1 0 0 0 0,1 0 0 0 0,-2 44-1 0 0,8-70-29 0 0,1 0 0 0 0,0-1 0 0 0,-1 1 0 0 0,1 0-1 0 0,1-1 1 0 0,-1 1 0 0 0,0-1 0 0 0,1 1 0 0 0,-1-1 0 0 0,1 1-1 0 0,0-1 1 0 0,-1 0 0 0 0,1 0 0 0 0,0 0 0 0 0,1 0-1 0 0,-1 0 1 0 0,0-1 0 0 0,0 1 0 0 0,1-1 0 0 0,-1 1-1 0 0,1-1 1 0 0,-1 0 0 0 0,1 0 0 0 0,0 0 0 0 0,2 1 0 0 0,11 3-36 0 0,-1 0 1 0 0,31 5-1 0 0,67 0-6638 0 0,-72-9 4782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0.495"/>
    </inkml:context>
    <inkml:brush xml:id="br0">
      <inkml:brushProperty name="width" value="0.05" units="cm"/>
      <inkml:brushProperty name="height" value="0.05" units="cm"/>
    </inkml:brush>
  </inkml:definitions>
  <inkml:trace contextRef="#ctx0" brushRef="#br0">72 90 4569 0 0,'-1'0'71'0'0,"1"0"0"0"0,-1 0 0 0 0,0 0-1 0 0,0 0 1 0 0,0 0 0 0 0,0-1 0 0 0,0 1 0 0 0,1 0 0 0 0,-1-1 0 0 0,0 1 0 0 0,0 0-1 0 0,0-1 1 0 0,1 1 0 0 0,-1-1 0 0 0,0 1 0 0 0,1-1 0 0 0,-1 1 0 0 0,0-1 0 0 0,1 1-1 0 0,-1-1 1 0 0,1 0 0 0 0,-1 1 0 0 0,1-1 0 0 0,-1 0 0 0 0,1 0 0 0 0,-1 1 0 0 0,1-1-1 0 0,0 0 1 0 0,-1 0 0 0 0,1 1 0 0 0,0-1 0 0 0,0 0 0 0 0,0 0 0 0 0,0 0 0 0 0,0 0 0 0 0,0 0-1 0 0,0 1 1 0 0,0-1 0 0 0,0 0 0 0 0,0 0 0 0 0,0 0 0 0 0,0 0 0 0 0,0 0 0 0 0,1 1-1 0 0,-1-1 1 0 0,0 0 0 0 0,1 0 0 0 0,0 0 0 0 0,-1-2 372 0 0,1 0 1 0 0,1 0 0 0 0,-1 1-1 0 0,0-1 1 0 0,0 0-1 0 0,1 1 1 0 0,0 0-1 0 0,-1-1 1 0 0,1 1-1 0 0,0 0 1 0 0,0 0-1 0 0,0 0 1 0 0,1 0 0 0 0,3-3-1 0 0,8 1-67 0 0,1 0 0 0 0,0 0 0 0 0,0 2 0 0 0,0 0 1 0 0,1 0-1 0 0,24 2 0 0 0,-13-1-354 0 0,-17 0 17 0 0,-1 1-1 0 0,1 0 1 0 0,0 0-1 0 0,11 3 0 0 0,-19-3-38 0 0,-1 1-1 0 0,1-1 0 0 0,-1 1 0 0 0,1 0 0 0 0,-1 0 1 0 0,1 0-1 0 0,-1 0 0 0 0,0 0 0 0 0,0 0 0 0 0,1 0 0 0 0,-1 0 1 0 0,0 1-1 0 0,0-1 0 0 0,0 0 0 0 0,0 1 0 0 0,0-1 1 0 0,0 1-1 0 0,-1-1 0 0 0,1 1 0 0 0,0-1 0 0 0,-1 1 1 0 0,1-1-1 0 0,-1 1 0 0 0,0 0 0 0 0,1-1 0 0 0,-1 1 0 0 0,0 0 1 0 0,0 0-1 0 0,0 2 0 0 0,0-1-39 0 0,0-1 0 0 0,0 1 0 0 0,0 0 0 0 0,-1-1 0 0 0,1 1 0 0 0,-1-1 0 0 0,1 1 0 0 0,-1 0-1 0 0,0-1 1 0 0,0 0 0 0 0,0 1 0 0 0,-1-1 0 0 0,1 1 0 0 0,0-1 0 0 0,-1 0 0 0 0,1 0 0 0 0,-5 4 0 0 0,-42 26-769 0 0,43-29 695 0 0,1-1 1 0 0,-1 1-1 0 0,1-1 1 0 0,-1 0-1 0 0,0-1 1 0 0,0 1-1 0 0,0-1 0 0 0,-10 1 1 0 0,73 17 2129 0 0,-50-18-1982 0 0,-1 1 0 0 0,0 0-1 0 0,0 0 1 0 0,0 0 0 0 0,0 1-1 0 0,8 4 1 0 0,-13-6-32 0 0,0 1 1 0 0,0-1-1 0 0,0 1 1 0 0,0-1-1 0 0,0 1 1 0 0,-1 0-1 0 0,1 0 1 0 0,0 0-1 0 0,-1 0 0 0 0,0 0 1 0 0,1 0-1 0 0,-1 0 1 0 0,0 0-1 0 0,0 0 1 0 0,0 1-1 0 0,-1-1 1 0 0,1 0-1 0 0,0 1 1 0 0,-1-1-1 0 0,1 0 0 0 0,-1 1 1 0 0,0 4-1 0 0,0-3-33 0 0,0 1 0 0 0,0-1 0 0 0,0 1 0 0 0,-1-1 0 0 0,0 1 0 0 0,0-1 0 0 0,0 1 0 0 0,0-1 0 0 0,-1 0 0 0 0,1 0 0 0 0,-1 0 0 0 0,-3 6 0 0 0,1-6 11 0 0,1-1 1 0 0,-1 1-1 0 0,1-1 1 0 0,-1 1-1 0 0,0-1 1 0 0,-1 0-1 0 0,1-1 1 0 0,0 1-1 0 0,-1-1 1 0 0,1 0-1 0 0,-7 2 1 0 0,-9 2-509 0 0,0-2 1 0 0,-1 0-1 0 0,1-2 1 0 0,-1 0-1 0 0,1-1 1 0 0,-27-3-1 0 0,15 2-329 0 0,-7 2-1237 0 0,-1-1-3602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0.947"/>
    </inkml:context>
    <inkml:brush xml:id="br0">
      <inkml:brushProperty name="width" value="0.05" units="cm"/>
      <inkml:brushProperty name="height" value="0.05" units="cm"/>
    </inkml:brush>
  </inkml:definitions>
  <inkml:trace contextRef="#ctx0" brushRef="#br0">1 0 6145 0 0,'0'0'4492'0'0,"6"20"-1351"0"0,-4 3-1574 0 0,-1-1 0 0 0,-3 43 1 0 0,0-45-1219 0 0,1 0 1 0 0,1 1-1 0 0,5 34 1 0 0,9-11-1244 0 0,6-2-4286 0 0,-17-39 4827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1.368"/>
    </inkml:context>
    <inkml:brush xml:id="br0">
      <inkml:brushProperty name="width" value="0.05" units="cm"/>
      <inkml:brushProperty name="height" value="0.05" units="cm"/>
    </inkml:brush>
  </inkml:definitions>
  <inkml:trace contextRef="#ctx0" brushRef="#br0">30 127 4489 0 0,'-20'-3'-312'0'0,"19"3"403"0"0,1 0-1 0 0,-1 0 1 0 0,1-1-1 0 0,-1 1 1 0 0,1 0 0 0 0,-1 0-1 0 0,1 0 1 0 0,-1-1-1 0 0,1 1 1 0 0,0 0-1 0 0,-1 0 1 0 0,1-1-1 0 0,-1 1 1 0 0,1 0-1 0 0,0-1 1 0 0,-1 1 0 0 0,1-1-1 0 0,0 1 1 0 0,0 0-1 0 0,-1-1 1 0 0,1 1-1 0 0,0-1 1 0 0,0 1-1 0 0,0-1 1 0 0,-1 1 0 0 0,1 0-1 0 0,0-1 1 0 0,0 1-1 0 0,0-1 1 0 0,0 1-1 0 0,0-1 1 0 0,0 1-1 0 0,0-1 1 0 0,0 1 0 0 0,0-1-1 0 0,0 1 1 0 0,0-1-1 0 0,0 1 1 0 0,1-1-1 0 0,-1 1 1 0 0,0-2-1 0 0,1 2 128 0 0,0-1-1 0 0,0 0 1 0 0,0 0-1 0 0,0 0 1 0 0,0 0-1 0 0,0 1 1 0 0,0-1-1 0 0,0 0 1 0 0,0 1-1 0 0,1-1 1 0 0,-1 1-1 0 0,0-1 1 0 0,0 1-1 0 0,0 0 1 0 0,1 0-1 0 0,-1-1 0 0 0,2 1 1 0 0,28-3 521 0 0,-24 2-322 0 0,97-5 1366 0 0,92-11 155 0 0,-161 11-2663 0 0,58-17 0 0 0,-55 8 286 0 0,-20 3-1018 0 0,-8-2-3294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1.773"/>
    </inkml:context>
    <inkml:brush xml:id="br0">
      <inkml:brushProperty name="width" value="0.05" units="cm"/>
      <inkml:brushProperty name="height" value="0.05" units="cm"/>
    </inkml:brush>
  </inkml:definitions>
  <inkml:trace contextRef="#ctx0" brushRef="#br0">30 66 12691 0 0,'1'-38'1068'0'0,"0"10"1393"0"0,-11 56-828 0 0,3 1-1024 0 0,2-1 1 0 0,0 1-1 0 0,2 0 0 0 0,1 43 1 0 0,16 116-1846 0 0,-10-150 73 0 0,-4 21-1000 0 0,0-47 2148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2.160"/>
    </inkml:context>
    <inkml:brush xml:id="br0">
      <inkml:brushProperty name="width" value="0.05" units="cm"/>
      <inkml:brushProperty name="height" value="0.05" units="cm"/>
    </inkml:brush>
  </inkml:definitions>
  <inkml:trace contextRef="#ctx0" brushRef="#br0">15 145 9018 0 0,'-2'-4'-22'0'0,"0"0"0"0"0,1 1 0 0 0,-1-1 0 0 0,1-1 0 0 0,-1 1 0 0 0,1 0 0 0 0,0 0 0 0 0,0-8 0 0 0,0 3 3594 0 0,1-1 3871 0 0,0 90-6463 0 0,3 0-1 0 0,16 94 1 0 0,-15-150-886 0 0,-4-18-79 0 0,1 0 1 0 0,-1 0-1 0 0,1 0 1 0 0,1 0-1 0 0,-1 0 1 0 0,1-1-1 0 0,0 1 1 0 0,0 0-1 0 0,1-1 1 0 0,-1 0-1 0 0,1 1 1 0 0,1-1-1 0 0,3 5 1 0 0,-6-9-29 0 0,1 0 1 0 0,-1 0-1 0 0,1 0 1 0 0,-1 0-1 0 0,1 0 1 0 0,-1 0-1 0 0,1 0 1 0 0,0 0-1 0 0,0-1 1 0 0,-1 1-1 0 0,1-1 1 0 0,0 1-1 0 0,0-1 1 0 0,0 0-1 0 0,-1 1 1 0 0,1-1-1 0 0,0 0 1 0 0,0 0-1 0 0,0-1 0 0 0,0 1 1 0 0,0 0-1 0 0,-1-1 1 0 0,1 1-1 0 0,0-1 1 0 0,0 1-1 0 0,-1-1 1 0 0,1 0-1 0 0,0 0 1 0 0,2-1-1 0 0,2-2 34 0 0,-1 0 1 0 0,1 0-1 0 0,-1-1 0 0 0,0 1 1 0 0,0-1-1 0 0,7-9 0 0 0,31-48 353 0 0,-24 33-146 0 0,26-31 0 0 0,-39 53-211 0 0,0 0 0 0 0,1 1 0 0 0,0 0 0 0 0,0 0 0 0 0,1 0 0 0 0,-1 1 0 0 0,1 0 0 0 0,0 0 0 0 0,11-4 0 0 0,-17 8-20 0 0,1 0 0 0 0,0 0-1 0 0,0 0 1 0 0,0 0 0 0 0,0 1-1 0 0,0-1 1 0 0,0 1 0 0 0,0 0-1 0 0,0 0 1 0 0,0 0-1 0 0,0 0 1 0 0,0 0 0 0 0,0 1-1 0 0,0-1 1 0 0,0 1 0 0 0,4 1-1 0 0,-2 1-18 0 0,0 0 0 0 0,0 0 0 0 0,-1 0 0 0 0,1 1 1 0 0,-1-1-1 0 0,0 1 0 0 0,0 0 0 0 0,3 5 0 0 0,1 0 9 0 0,12 14-7 0 0,1 0 0 0 0,1-2 0 0 0,30 24-1 0 0,-40-37-2 0 0,0 1-1 0 0,1-2 1 0 0,0 0-1 0 0,0 0 1 0 0,1-1-1 0 0,0-1 1 0 0,0 0-1 0 0,0-1 1 0 0,1 0-1 0 0,-1-1 1 0 0,1-1-1 0 0,28 1 1 0 0,-42-4 24 0 0,0 1-1 0 0,0-1 1 0 0,0 1 0 0 0,0-1-1 0 0,0 0 1 0 0,0 1 0 0 0,0-1-1 0 0,0 0 1 0 0,-1 0 0 0 0,1 0-1 0 0,0 1 1 0 0,0-1-1 0 0,-1 0 1 0 0,1 0 0 0 0,0 0-1 0 0,-1 0 1 0 0,1 0 0 0 0,-1 0-1 0 0,1-1 1 0 0,-1 1 0 0 0,0 0-1 0 0,1 0 1 0 0,-1 0 0 0 0,0 0-1 0 0,0 0 1 0 0,0-1 0 0 0,0-1-1 0 0,3-36-83 0 0,-3 38 77 0 0,-4-157-733 0 0,3-100-4523 0 0,1 258 5075 0 0,0-1 1 0 0,0 0-1 0 0,1 0 0 0 0,-1 1 1 0 0,0-1-1 0 0,0 0 0 0 0,1 1 1 0 0,-1-1-1 0 0,0 0 0 0 0,1 1 1 0 0,-1-1-1 0 0,0 0 0 0 0,1 1 1 0 0,-1-1-1 0 0,1 1 0 0 0,-1-1 1 0 0,1 1-1 0 0,0-1 0 0 0,-1 1 1 0 0,1-1-1 0 0,-1 1 0 0 0,1 0 1 0 0,0-1-1 0 0,-1 1 0 0 0,1 0 1 0 0,0-1-1 0 0,-1 1 0 0 0,1 0 1 0 0,0 0-1 0 0,0 0 0 0 0,-1 0 1 0 0,1-1-1 0 0,0 1 0 0 0,0 0 1 0 0,-1 0-1 0 0,1 1 0 0 0,0-1 1 0 0,-1 0-1 0 0,1 0 0 0 0,1 0 1 0 0,0 1-589 0 0,8-1-2337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7.450"/>
    </inkml:context>
    <inkml:brush xml:id="br0">
      <inkml:brushProperty name="width" value="0.05" units="cm"/>
      <inkml:brushProperty name="height" value="0.05" units="cm"/>
    </inkml:brush>
  </inkml:definitions>
  <inkml:trace contextRef="#ctx0" brushRef="#br0">0 0 1544 0 0,'0'28'696'0'0,"0"216"9163"0"0,0-162-11679 0 0,0 0-5465 0 0,0-73 5691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2.751"/>
    </inkml:context>
    <inkml:brush xml:id="br0">
      <inkml:brushProperty name="width" value="0.05" units="cm"/>
      <inkml:brushProperty name="height" value="0.05" units="cm"/>
    </inkml:brush>
  </inkml:definitions>
  <inkml:trace contextRef="#ctx0" brushRef="#br0">111 69 10298 0 0,'-4'-3'-10'0'0,"1"1"0"0"0,0-1 0 0 0,0 0 0 0 0,0 0-1 0 0,1-1 1 0 0,-1 1 0 0 0,1-1 0 0 0,-1 1 0 0 0,1-1-1 0 0,-2-4 1 0 0,0-13 5275 0 0,6 20-5042 0 0,0 0-1 0 0,0 0 1 0 0,0 0-1 0 0,0 1 1 0 0,1-1 0 0 0,-1 1-1 0 0,0-1 1 0 0,0 1-1 0 0,0 0 1 0 0,0 0-1 0 0,1 0 1 0 0,-1 0-1 0 0,0 0 1 0 0,4 1 0 0 0,-1-1 247 0 0,30-1 354 0 0,-19 0-541 0 0,0 1 1 0 0,30 3-1 0 0,-44-3-262 0 0,1 1 1 0 0,-1 0-1 0 0,0-1 0 0 0,0 1 1 0 0,0 0-1 0 0,-1 0 1 0 0,1 0-1 0 0,0 0 0 0 0,0 1 1 0 0,0-1-1 0 0,-1 0 0 0 0,1 1 1 0 0,-1-1-1 0 0,1 1 1 0 0,-1 0-1 0 0,1-1 0 0 0,-1 1 1 0 0,0 0-1 0 0,0 0 1 0 0,0 0-1 0 0,0 0 0 0 0,0 0 1 0 0,-1 0-1 0 0,1 0 1 0 0,0 0-1 0 0,-1 0 0 0 0,0 0 1 0 0,1 0-1 0 0,-1 1 1 0 0,0-1-1 0 0,0 0 0 0 0,0 0 1 0 0,0 0-1 0 0,-1 0 0 0 0,0 4 1 0 0,0 2-58 0 0,0-1 0 0 0,-1 1 1 0 0,0-1-1 0 0,0 1 0 0 0,-1-1 0 0 0,1 0 0 0 0,-2 0 1 0 0,-6 12-1 0 0,-23 23-298 0 0,-52 51 1 0 0,0-2-348 0 0,81-87 696 0 0,0 1 1 0 0,0 0-1 0 0,1-1 1 0 0,-1 1-1 0 0,1 1 1 0 0,0-1-1 0 0,1 0 1 0 0,-1 1-1 0 0,1-1 1 0 0,-3 12-1 0 0,39-17 509 0 0,-2-2-1045 0 0,0-1 0 0 0,56-13 0 0 0,15-3-7879 0 0,-76 16 6734 0 0,0 0 329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3.171"/>
    </inkml:context>
    <inkml:brush xml:id="br0">
      <inkml:brushProperty name="width" value="0.05" units="cm"/>
      <inkml:brushProperty name="height" value="0.05" units="cm"/>
    </inkml:brush>
  </inkml:definitions>
  <inkml:trace contextRef="#ctx0" brushRef="#br0">33 37 7778 0 0,'0'-2'24'0'0,"-1"1"0"0"0,1-1 0 0 0,0 1 0 0 0,0-1 0 0 0,0 1 0 0 0,0-1 1 0 0,0 1-1 0 0,1-1 0 0 0,-1 1 0 0 0,0 0 0 0 0,1-1 0 0 0,-1 1 0 0 0,1-1 0 0 0,-1 1 1 0 0,1 0-1 0 0,0-1 0 0 0,0 1 0 0 0,-1 0 0 0 0,1 0 0 0 0,2-2 0 0 0,0 2 333 0 0,0 0 1 0 0,0 0-1 0 0,0 0 0 0 0,0 1 0 0 0,0-1 0 0 0,0 1 0 0 0,0 0 0 0 0,0 0 0 0 0,5 0 0 0 0,-7 0-239 0 0,3 0 26 0 0,0 0 0 0 0,0 0-1 0 0,0 0 1 0 0,0 0 0 0 0,-1 1-1 0 0,1-1 1 0 0,0 1 0 0 0,0 0 0 0 0,-1 0-1 0 0,1 1 1 0 0,-1-1 0 0 0,1 1-1 0 0,-1-1 1 0 0,1 1 0 0 0,-1 0 0 0 0,0 1-1 0 0,0-1 1 0 0,0 0 0 0 0,0 1-1 0 0,0 0 1 0 0,-1-1 0 0 0,1 1-1 0 0,-1 0 1 0 0,0 1 0 0 0,0-1 0 0 0,0 0-1 0 0,0 0 1 0 0,0 1 0 0 0,-1-1-1 0 0,1 1 1 0 0,-1 0 0 0 0,1 5 0 0 0,0-1-35 0 0,-1 1 0 0 0,-1-1 0 0 0,1 1 0 0 0,-1-1 0 0 0,-1 0 0 0 0,1 1 0 0 0,-1-1 1 0 0,-1 0-1 0 0,0 0 0 0 0,0 1 0 0 0,0-1 0 0 0,-1-1 0 0 0,-1 1 0 0 0,1 0 0 0 0,-1-1 1 0 0,-8 12-1 0 0,-43 57 766 0 0,28-41-1585 0 0,-28 47 1 0 0,54-81 705 0 0,1 1 1 0 0,-1-1 0 0 0,0 0 0 0 0,1 1 0 0 0,-1-1-1 0 0,1 1 1 0 0,-1-1 0 0 0,1 0 0 0 0,0 1 0 0 0,-1-1-1 0 0,1 1 1 0 0,0 2 0 0 0,0-4-2 0 0,0 1-1 0 0,1-1 1 0 0,-1 1-1 0 0,0-1 1 0 0,0 1-1 0 0,0-1 1 0 0,1 1-1 0 0,-1-1 1 0 0,0 1 0 0 0,1-1-1 0 0,-1 1 1 0 0,0-1-1 0 0,1 0 1 0 0,-1 1-1 0 0,0-1 1 0 0,1 0-1 0 0,-1 1 1 0 0,1-1-1 0 0,-1 0 1 0 0,1 1-1 0 0,-1-1 1 0 0,1 0 0 0 0,0 0-1 0 0,4 1-19 0 0,-1 0-1 0 0,1 0 1 0 0,0-1 0 0 0,-1 0-1 0 0,1 0 1 0 0,7-1 0 0 0,6 0 130 0 0,10 0-482 0 0,43-7 0 0 0,28-11-7438 0 0,-61 10 5828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3.808"/>
    </inkml:context>
    <inkml:brush xml:id="br0">
      <inkml:brushProperty name="width" value="0.05" units="cm"/>
      <inkml:brushProperty name="height" value="0.05" units="cm"/>
    </inkml:brush>
  </inkml:definitions>
  <inkml:trace contextRef="#ctx0" brushRef="#br0">0 98 2016 0 0,'1'-21'-873'0'0,"5"-1"5100"0"0,-4 19-3712 0 0,0 1 1 0 0,0 0-1 0 0,0 0 1 0 0,0 0-1 0 0,0 1 1 0 0,0-1-1 0 0,1 0 0 0 0,-1 1 1 0 0,0 0-1 0 0,1-1 1 0 0,-1 1-1 0 0,1 0 1 0 0,0 0-1 0 0,3 0 0 0 0,15-6 1570 0 0,0 1-1 0 0,38-4 0 0 0,99 2-104 0 0,-154 8-1948 0 0,-1 0 0 0 0,1 0 0 0 0,-1 1 0 0 0,1-1 0 0 0,-1 1 0 0 0,1 0 0 0 0,-1 0 0 0 0,0 0 0 0 0,1 1 0 0 0,-1-1 0 0 0,0 1 0 0 0,0-1-1 0 0,0 1 1 0 0,0 0 0 0 0,0 0 0 0 0,0 1 0 0 0,-1-1 0 0 0,4 4 0 0 0,-2-1-13 0 0,-1 0-1 0 0,1 0 1 0 0,-1 0-1 0 0,-1 1 1 0 0,1-1-1 0 0,-1 1 1 0 0,1 0-1 0 0,-2 0 1 0 0,3 11-1 0 0,-1-3-75 0 0,-2 0 0 0 0,0 0 0 0 0,-1 0 0 0 0,0 0 0 0 0,-1 0 0 0 0,0 0 0 0 0,-2 0 0 0 0,-5 23 0 0 0,-4-2-22 0 0,-1-1 0 0 0,-1-1 1 0 0,-2 0-1 0 0,-1-2 0 0 0,-36 51 1 0 0,53-82 74 0 0,0 0 1 0 0,0 0 0 0 0,0 0-1 0 0,0 0 1 0 0,0 0 0 0 0,0 1-1 0 0,0-1 1 0 0,0 0 0 0 0,-1 0-1 0 0,1 0 1 0 0,0 0 0 0 0,0 0-1 0 0,0 0 1 0 0,0 0 0 0 0,0 0-1 0 0,0 1 1 0 0,0-1 0 0 0,0 0-1 0 0,0 0 1 0 0,0 0 0 0 0,0 0-1 0 0,0 0 1 0 0,-1 0 0 0 0,1 0-1 0 0,0 0 1 0 0,0 0 0 0 0,0 0-1 0 0,0 0 1 0 0,0 0 0 0 0,0 0-1 0 0,0 0 1 0 0,0 1 0 0 0,-1-1-1 0 0,1 0 1 0 0,0 0 0 0 0,0 0-1 0 0,0 0 1 0 0,0 0 0 0 0,0 0-1 0 0,0 0 1 0 0,0-1 0 0 0,-1 1-1 0 0,1 0 1 0 0,0 0 0 0 0,0 0-1 0 0,0 0 1 0 0,0 0 0 0 0,0 0-1 0 0,0 0 1 0 0,0 0 0 0 0,-1 0-1 0 0,1 0 1 0 0,0 0 0 0 0,0 0-1 0 0,0 0 1 0 0,0 0 0 0 0,0 0-1 0 0,0-1 1 0 0,0 1 0 0 0,0 0 0 0 0,0 0-1 0 0,0 0 1 0 0,0 0 0 0 0,0 0-1 0 0,0 0 1 0 0,0 0 0 0 0,-1 0-1 0 0,1-1 1 0 0,0 1 0 0 0,1-15-132 0 0,0 10 122 0 0,0 0 1 0 0,0 1 0 0 0,1-1 0 0 0,0 0-1 0 0,3-8 1 0 0,35-45-94 0 0,135-214 399 0 0,-124 189 442 0 0,-51 83-721 0 0,0 0 0 0 0,0 0 0 0 0,0 0 0 0 0,0-1 0 0 0,1 1 0 0 0,-1 0 0 0 0,0 0 1 0 0,0 0-1 0 0,0 0 0 0 0,0 0 0 0 0,0 0 0 0 0,0 0 0 0 0,1-1 0 0 0,-1 1 0 0 0,0 0 1 0 0,0 0-1 0 0,0 0 0 0 0,0 0 0 0 0,0 0 0 0 0,1 0 0 0 0,-1 0 0 0 0,0 0 0 0 0,0 0 1 0 0,0 0-1 0 0,0 0 0 0 0,0 0 0 0 0,1 0 0 0 0,-1 0 0 0 0,0 0 0 0 0,0 0 0 0 0,0 0 1 0 0,0 0-1 0 0,1 0 0 0 0,-1 0 0 0 0,0 0 0 0 0,0 0 0 0 0,0 1 0 0 0,0-1 0 0 0,0 0 1 0 0,0 0-1 0 0,1 0 0 0 0,-1 0 0 0 0,0 0 0 0 0,0 0 0 0 0,0 0 0 0 0,0 0 0 0 0,0 1 1 0 0,0-1-1 0 0,0 0 0 0 0,0 0 0 0 0,1 0 0 0 0,-1 0 0 0 0,0 0 0 0 0,0 1 0 0 0,0-1 0 0 0,0 0 1 0 0,0 0-1 0 0,0 0 0 0 0,0 0 0 0 0,0 0 0 0 0,0 1 0 0 0,0-1 0 0 0,0 0 0 0 0,0 0 1 0 0,0 0-1 0 0,0 0 0 0 0,0 1 0 0 0,0-1 0 0 0,0 0 0 0 0,2 24 279 0 0,-6 33-123 0 0,-6 0-369 0 0,3 0 0 0 0,0 104 0 0 0,6-152 55 0 0,1 1 0 0 0,1-1 0 0 0,0 0 0 0 0,0 1 0 0 0,1-1 0 0 0,0 0 0 0 0,5 13 0 0 0,-4-17 9 0 0,-1-1 0 0 0,1 1 0 0 0,0 0 0 0 0,0-1 0 0 0,1 0-1 0 0,0 1 1 0 0,-1-1 0 0 0,1-1 0 0 0,0 1 0 0 0,1 0 0 0 0,-1-1 0 0 0,1 0-1 0 0,-1 0 1 0 0,7 2 0 0 0,15 7-1433 0 0,2-4-3779 0 0,-9-5 1608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4.291"/>
    </inkml:context>
    <inkml:brush xml:id="br0">
      <inkml:brushProperty name="width" value="0.05" units="cm"/>
      <inkml:brushProperty name="height" value="0.05" units="cm"/>
    </inkml:brush>
  </inkml:definitions>
  <inkml:trace contextRef="#ctx0" brushRef="#br0">21 89 13491 0 0,'-1'-1'-1'0'0,"1"0"1"0"0,-1-1-1 0 0,0 1 1 0 0,0-1-1 0 0,1 1 0 0 0,-1-1 1 0 0,1 1-1 0 0,-1-1 1 0 0,1 0-1 0 0,0 1 0 0 0,-1-1 1 0 0,1 0-1 0 0,0 1 1 0 0,0-1-1 0 0,0 1 0 0 0,1-1 1 0 0,-1 0-1 0 0,0 1 1 0 0,0-1-1 0 0,1 0 0 0 0,-1 1 1 0 0,1-1-1 0 0,0 1 1 0 0,-1-1-1 0 0,1 1 0 0 0,0-1 1 0 0,0 1-1 0 0,0 0 1 0 0,0-1-1 0 0,0 1 1 0 0,0 0-1 0 0,0 0 0 0 0,0 0 1 0 0,1 0-1 0 0,-1 0 1 0 0,0 0-1 0 0,1 0 0 0 0,-1 0 1 0 0,1 0-1 0 0,2 0 1 0 0,7-4 137 0 0,0 1 1 0 0,1 1-1 0 0,-1 0 1 0 0,21-2 0 0 0,-16 2 383 0 0,10-1 688 0 0,-1 1-1 0 0,1 1 0 0 0,44 3 1 0 0,-69 0-1190 0 0,1-1 1 0 0,0 1-1 0 0,-1 0 1 0 0,1 0 0 0 0,0 0-1 0 0,-1 0 1 0 0,1 0 0 0 0,-1 0-1 0 0,0 0 1 0 0,1 0-1 0 0,-1 0 1 0 0,0 1 0 0 0,0-1-1 0 0,0 1 1 0 0,0-1 0 0 0,0 1-1 0 0,0-1 1 0 0,0 1-1 0 0,0 0 1 0 0,-1-1 0 0 0,1 1-1 0 0,0 0 1 0 0,-1-1 0 0 0,0 1-1 0 0,1 0 1 0 0,-1 0-1 0 0,0 0 1 0 0,0-1 0 0 0,0 4-1 0 0,1 0-65 0 0,-1 1-1 0 0,0-1 1 0 0,0 1-1 0 0,-1-1 1 0 0,1 1-1 0 0,-1-1 1 0 0,0 0-1 0 0,0 1 1 0 0,-3 6 0 0 0,-3-1-183 0 0,1-1 1 0 0,-1 0-1 0 0,-1 0 1 0 0,0-1-1 0 0,-14 13 1 0 0,-49 38-725 0 0,-6-3 99 0 0,79-52 901 0 0,8-3 218 0 0,18 1 705 0 0,-21-3-485 0 0,10 2-198 0 0,-4-1-9 0 0,0 1 0 0 0,0 0 0 0 0,0 0 0 0 0,0 1-1 0 0,13 6 1 0 0,-22-7-245 0 0,0 0-1 0 0,0 0 1 0 0,-1 0-1 0 0,1 1 1 0 0,-1-1-1 0 0,0 1 1 0 0,1 0-1 0 0,-1 0 1 0 0,-1 0-1 0 0,1 0 0 0 0,0 0 1 0 0,-1 1-1 0 0,0-1 1 0 0,1 1-1 0 0,-2 0 1 0 0,1 0-1 0 0,0 0 1 0 0,-1 0-1 0 0,1 0 1 0 0,0 4-1 0 0,0 0-19 0 0,0 1 0 0 0,0-1 0 0 0,-1 0-1 0 0,0 0 1 0 0,-1 1 0 0 0,1-1 0 0 0,-2 1 0 0 0,1-1 0 0 0,-4 16-1 0 0,3-20-46 0 0,-1 0-1 0 0,0 0 1 0 0,1-1-1 0 0,-1 1 0 0 0,-1 0 1 0 0,1-1-1 0 0,0 0 0 0 0,-1 0 1 0 0,0 1-1 0 0,0-1 1 0 0,0-1-1 0 0,0 1 0 0 0,0 0 1 0 0,0-1-1 0 0,-1 0 0 0 0,1 0 1 0 0,-1 0-1 0 0,0 0 1 0 0,1 0-1 0 0,-1-1 0 0 0,-8 3 1 0 0,-10 0-914 0 0,1 0 0 0 0,-1-1 0 0 0,-1-2 0 0 0,1 0 0 0 0,-35-3 0 0 0,38 1 122 0 0,15 1 212 0 0,0-1-1 0 0,0 1 1 0 0,0-1-1 0 0,0 0 0 0 0,1 0 1 0 0,-1 0-1 0 0,0 0 1 0 0,0-1-1 0 0,1 1 1 0 0,-6-4-1 0 0,0-2-480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4.637"/>
    </inkml:context>
    <inkml:brush xml:id="br0">
      <inkml:brushProperty name="width" value="0.05" units="cm"/>
      <inkml:brushProperty name="height" value="0.05" units="cm"/>
    </inkml:brush>
  </inkml:definitions>
  <inkml:trace contextRef="#ctx0" brushRef="#br0">2 62 14739 0 0,'-1'-2'0'0'0,"1"1"0"0"0,0 0-1 0 0,-1-1 1 0 0,1 1 0 0 0,0 0 0 0 0,0-1-1 0 0,0 1 1 0 0,0 0 0 0 0,0 0 0 0 0,1-1-1 0 0,-1 1 1 0 0,0 0 0 0 0,1-1 0 0 0,-1 1-1 0 0,1 0 1 0 0,-1 0 0 0 0,1 0 0 0 0,-1-1-1 0 0,1 1 1 0 0,0 0 0 0 0,0 0 0 0 0,-1 0-1 0 0,1 0 1 0 0,2-1 0 0 0,0 0 5 0 0,0 0 0 0 0,1 0 0 0 0,-1 1 0 0 0,1-1 1 0 0,-1 1-1 0 0,8-2 0 0 0,7-2 136 0 0,-7 2 820 0 0,1 0-1 0 0,-1 1 1 0 0,1 0-1 0 0,-1 1 1 0 0,22 0 0 0 0,-32 2-957 0 0,0-1 1 0 0,1 0 0 0 0,-1 1-1 0 0,0-1 1 0 0,0 1 0 0 0,0 0-1 0 0,0-1 1 0 0,0 1 0 0 0,0 0-1 0 0,0-1 1 0 0,0 1-1 0 0,0 0 1 0 0,0 0 0 0 0,0 0-1 0 0,0 0 1 0 0,0 0 0 0 0,-1 0-1 0 0,1 0 1 0 0,0 0 0 0 0,-1 0-1 0 0,1 0 1 0 0,-1 1 0 0 0,1-1-1 0 0,-1 0 1 0 0,0 0 0 0 0,1 0-1 0 0,-1 1 1 0 0,0 1-1 0 0,5 42-8 0 0,-4-39 56 0 0,0 17 7 0 0,0 1 0 0 0,-1-1-1 0 0,-6 38 1 0 0,4-52-50 0 0,0 1-1 0 0,-1 0 1 0 0,0-1-1 0 0,-1 0 1 0 0,0 1-1 0 0,0-1 1 0 0,0-1 0 0 0,-2 1-1 0 0,1-1 1 0 0,-1 0-1 0 0,-8 9 1 0 0,-78 75 784 0 0,92-92-789 0 0,0 0-1 0 0,0 1 1 0 0,-1-1-1 0 0,1 0 1 0 0,0 0-1 0 0,0 1 1 0 0,-1-1-1 0 0,1 0 1 0 0,0 0-1 0 0,0 1 1 0 0,0-1-1 0 0,0 0 1 0 0,-1 1 0 0 0,1-1-1 0 0,0 0 1 0 0,0 0-1 0 0,0 1 1 0 0,0-1-1 0 0,0 0 1 0 0,0 1-1 0 0,0-1 1 0 0,0 0-1 0 0,0 1 1 0 0,0-1-1 0 0,0 0 1 0 0,0 1-1 0 0,0-1 1 0 0,0 0-1 0 0,0 1 1 0 0,0-1-1 0 0,0 0 1 0 0,1 1-1 0 0,-1-1 1 0 0,0 0-1 0 0,0 0 1 0 0,0 1-1 0 0,0-1 1 0 0,1 0-1 0 0,-1 0 1 0 0,0 1-1 0 0,0-1 1 0 0,1 0-1 0 0,-1 0 1 0 0,0 1-1 0 0,0-1 1 0 0,1 0-1 0 0,-1 0 1 0 0,0 0-1 0 0,1 0 1 0 0,-1 0-1 0 0,0 1 1 0 0,0-1-1 0 0,1 0 1 0 0,-1 0-1 0 0,0 0 1 0 0,1 0-1 0 0,-1 0 1 0 0,0 0-1 0 0,1 0 1 0 0,-1 0-1 0 0,0 0 1 0 0,1 0-1 0 0,-1 0 1 0 0,1 0-1 0 0,29 0 121 0 0,-23-1-98 0 0,98 1-2960 0 0,-59-3 1347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7.067"/>
    </inkml:context>
    <inkml:brush xml:id="br0">
      <inkml:brushProperty name="width" value="0.05" units="cm"/>
      <inkml:brushProperty name="height" value="0.05" units="cm"/>
    </inkml:brush>
  </inkml:definitions>
  <inkml:trace contextRef="#ctx0" brushRef="#br0">0 1 0 0 0,'5'0'0'0'0,"1"0"0"0"0,2 0 0 0 0,-1 0 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7.609"/>
    </inkml:context>
    <inkml:brush xml:id="br0">
      <inkml:brushProperty name="width" value="0.05" units="cm"/>
      <inkml:brushProperty name="height" value="0.05" units="cm"/>
    </inkml:brush>
  </inkml:definitions>
  <inkml:trace contextRef="#ctx0" brushRef="#br0">51 157 13755 0 0,'-2'-1'-7'0'0,"1"1"1"0"0,-1-1 0 0 0,0 0-1 0 0,1 0 1 0 0,-1 0-1 0 0,1 0 1 0 0,-1-1-1 0 0,1 1 1 0 0,0 0-1 0 0,-1-1 1 0 0,1 1 0 0 0,0-1-1 0 0,0 1 1 0 0,0-1-1 0 0,0 1 1 0 0,0-1-1 0 0,0 0 1 0 0,1 0-1 0 0,-1 1 1 0 0,0-1 0 0 0,1 0-1 0 0,-1 0 1 0 0,1 0-1 0 0,0 0 1 0 0,0-3-1 0 0,-1-58 1263 0 0,2 43 1653 0 0,-4 5-184 0 0,-3 23-1822 0 0,-5 25-590 0 0,7 13 93 0 0,4 82 0 0 0,2-88-456 0 0,-2-33 37 0 0,0 0 0 0 0,1 0 0 0 0,0 0 0 0 0,1-1 0 0 0,-1 1 0 0 0,1-1-1 0 0,0 1 1 0 0,1-1 0 0 0,0 0 0 0 0,0 1 0 0 0,0-1 0 0 0,1-1-1 0 0,0 1 1 0 0,0-1 0 0 0,0 1 0 0 0,1-1 0 0 0,-1 0 0 0 0,12 8 0 0 0,-8-7-16 0 0,0-1 1 0 0,0 0 0 0 0,1-1 0 0 0,-1 0 0 0 0,1 0 0 0 0,0-1 0 0 0,1 0 0 0 0,-1 0 0 0 0,0-1 0 0 0,1-1 0 0 0,-1 1 0 0 0,19-1 0 0 0,-18-1-1 0 0,0 0 1 0 0,-1-1-1 0 0,1 0 1 0 0,0 0 0 0 0,-1-1-1 0 0,16-5 1 0 0,-19 4 24 0 0,0 0 1 0 0,0 0-1 0 0,0-1 0 0 0,0 0 1 0 0,-1 0-1 0 0,1 0 0 0 0,-1-1 1 0 0,0 1-1 0 0,-1-1 1 0 0,7-8-1 0 0,-3 1-35 0 0,0 0-1 0 0,0 0 1 0 0,-1-1-1 0 0,-1 0 1 0 0,0 0-1 0 0,4-14 1 0 0,19-86 168 0 0,-23 80 115 0 0,2 1 0 0 0,19-50-1 0 0,-26 81-241 0 0,-1 0-1 0 0,0 1 1 0 0,0-1-1 0 0,1 0 1 0 0,-1 0-1 0 0,1 0 1 0 0,-1 1 0 0 0,1-1-1 0 0,-1 0 1 0 0,1 1-1 0 0,-1-1 1 0 0,1 0-1 0 0,0 1 1 0 0,-1-1 0 0 0,1 1-1 0 0,0-1 1 0 0,-1 1-1 0 0,1-1 1 0 0,0 1-1 0 0,1-1 1 0 0,-2 1 1 0 0,1 0-1 0 0,-1 0 1 0 0,1 0 0 0 0,0 0-1 0 0,-1 0 1 0 0,1 1 0 0 0,-1-1-1 0 0,1 0 1 0 0,-1 0 0 0 0,1 1-1 0 0,-1-1 1 0 0,1 0 0 0 0,-1 0 0 0 0,1 1-1 0 0,-1-1 1 0 0,1 1 0 0 0,-1-1-1 0 0,0 0 1 0 0,1 1 0 0 0,-1-1-1 0 0,1 1 1 0 0,-1 0 0 0 0,3 2 9 0 0,-1 1-1 0 0,0 0 1 0 0,-1 0 0 0 0,1 0 0 0 0,-1 0 0 0 0,3 7-1 0 0,15 108-146 0 0,8 178 0 0 0,-26-272 45 0 0,2 19-77 0 0,-3 0 0 0 0,-5 51 0 0 0,4-89 95 0 0,0-1 0 0 0,-1 0 0 0 0,0 0 1 0 0,0 0-1 0 0,0 0 0 0 0,0 0 0 0 0,-1 0 0 0 0,0-1 1 0 0,0 1-1 0 0,0-1 0 0 0,-1 0 0 0 0,1 0 0 0 0,-1 0 0 0 0,0 0 1 0 0,0-1-1 0 0,-1 1 0 0 0,1-1 0 0 0,-1 0 0 0 0,1 0 1 0 0,-1-1-1 0 0,0 0 0 0 0,0 1 0 0 0,0-2 0 0 0,-6 3 0 0 0,-8 1-1641 0 0,0 0 1 0 0,0-1-1 0 0,-1-1 0 0 0,1-1 0 0 0,-30 0 0 0 0,42-2 894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8.135"/>
    </inkml:context>
    <inkml:brush xml:id="br0">
      <inkml:brushProperty name="width" value="0.05" units="cm"/>
      <inkml:brushProperty name="height" value="0.05" units="cm"/>
    </inkml:brush>
  </inkml:definitions>
  <inkml:trace contextRef="#ctx0" brushRef="#br0">39 58 15507 0 0,'0'-1'-9'0'0,"0"-1"0"0"0,0 1-1 0 0,0-1 1 0 0,0 1 0 0 0,0-1-1 0 0,0 1 1 0 0,1-1 0 0 0,-1 1 0 0 0,0-1-1 0 0,1 1 1 0 0,-1-1 0 0 0,1 1-1 0 0,0 0 1 0 0,-1-1 0 0 0,1 1-1 0 0,0 0 1 0 0,0-1 0 0 0,0 1-1 0 0,1-2 1 0 0,1 2 74 0 0,-1-1 0 0 0,1 1-1 0 0,0 0 1 0 0,-1 0 0 0 0,1 1-1 0 0,0-1 1 0 0,-1 0 0 0 0,6 0-1 0 0,8-2 1047 0 0,9-2 131 0 0,1 1 0 0 0,51-3 0 0 0,-76 8-1219 0 0,-1-1-1 0 0,1 0 0 0 0,0 1 0 0 0,0-1 0 0 0,0 1 0 0 0,0-1 0 0 0,0 1 0 0 0,0-1 1 0 0,-1 1-1 0 0,1 0 0 0 0,0-1 0 0 0,0 1 0 0 0,-1 0 0 0 0,1 0 0 0 0,0-1 1 0 0,-1 1-1 0 0,1 0 0 0 0,-1 0 0 0 0,1 0 0 0 0,-1 0 0 0 0,0 0 0 0 0,1 0 0 0 0,-1 0 1 0 0,0 0-1 0 0,1 0 0 0 0,-1 0 0 0 0,0 0 0 0 0,0 0 0 0 0,0 1 0 0 0,2 36 249 0 0,-2-34-263 0 0,0 4-86 0 0,0 0-1 0 0,-1 0 0 0 0,0-1 1 0 0,0 1-1 0 0,-1-1 1 0 0,0 1-1 0 0,0-1 0 0 0,-1 1 1 0 0,0-1-1 0 0,0 0 1 0 0,-1 0-1 0 0,0-1 0 0 0,0 1 1 0 0,0-1-1 0 0,-1 0 0 0 0,0 0 1 0 0,0 0-1 0 0,-10 7 1 0 0,4-2-192 0 0,0-1 1 0 0,-1-1 0 0 0,0 0 0 0 0,0-1-1 0 0,-1 0 1 0 0,0 0 0 0 0,-1-2 0 0 0,-23 9-1 0 0,56-26 3045 0 0,20-5-2740 0 0,-7 10 209 0 0,0 0 0 0 0,62-2-1 0 0,-91 9-231 0 0,-1-1 1 0 0,1 0-1 0 0,-1 1 0 0 0,0 0 0 0 0,1-1 0 0 0,-1 1 0 0 0,0 0 0 0 0,0 0 0 0 0,0 0 1 0 0,1 1-1 0 0,-1-1 0 0 0,0 0 0 0 0,-1 1 0 0 0,1-1 0 0 0,0 1 0 0 0,0 0 1 0 0,-1-1-1 0 0,1 1 0 0 0,-1 0 0 0 0,1 0 0 0 0,-1 0 0 0 0,0 0 0 0 0,0 1 1 0 0,0-1-1 0 0,0 0 0 0 0,0 0 0 0 0,0 1 0 0 0,-1-1 0 0 0,1 0 0 0 0,0 5 1 0 0,2 9-48 0 0,-1-1 0 0 0,-1 1 0 0 0,-1 24 0 0 0,0-30-26 0 0,0-8 58 0 0,0 0 1 0 0,0 0-1 0 0,-1 0 0 0 0,1 0 0 0 0,-1 1 1 0 0,1-1-1 0 0,-1 0 0 0 0,0 0 0 0 0,0 0 1 0 0,0 0-1 0 0,0 0 0 0 0,0 0 0 0 0,0 0 0 0 0,0-1 1 0 0,-1 1-1 0 0,1 0 0 0 0,-3 1 0 0 0,0 1 0 0 0,0-1 1 0 0,-1 0-1 0 0,1 0 0 0 0,-1 0 0 0 0,0-1 0 0 0,-9 4 0 0 0,-4-1-7 0 0,1 0 0 0 0,-1-1 0 0 0,-20 1 0 0 0,1-2-611 0 0,-47-2-1 0 0,45-1-2174 0 0,39 0 2693 0 0,0 0-1 0 0,-1 0 1 0 0,1 0 0 0 0,0 0-1 0 0,0 0 1 0 0,0 0-1 0 0,-1 0 1 0 0,1 0-1 0 0,0 0 1 0 0,0 0-1 0 0,0 0 1 0 0,0 0-1 0 0,-1 0 1 0 0,1 0-1 0 0,0 0 1 0 0,0 0 0 0 0,0 0-1 0 0,-1 0 1 0 0,1 0-1 0 0,0 0 1 0 0,0 0-1 0 0,0-1 1 0 0,0 1-1 0 0,-1 0 1 0 0,1 0-1 0 0,0 0 1 0 0,0 0 0 0 0,0 0-1 0 0,0 0 1 0 0,0-1-1 0 0,-1 1 1 0 0,1 0-1 0 0,0 0 1 0 0,0 0-1 0 0,0 0 1 0 0,0-1-1 0 0,0 1 1 0 0,0 0-1 0 0,0 0 1 0 0,0 0 0 0 0,0 0-1 0 0,0-1 1 0 0,0 1-1 0 0,0 0 1 0 0,0 0-1 0 0,0 0 1 0 0,0-1-1 0 0,0 1 1 0 0,0 0-1 0 0,0 0 1 0 0,0-1-463 0 0,0-4-2756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8.635"/>
    </inkml:context>
    <inkml:brush xml:id="br0">
      <inkml:brushProperty name="width" value="0.05" units="cm"/>
      <inkml:brushProperty name="height" value="0.05" units="cm"/>
    </inkml:brush>
  </inkml:definitions>
  <inkml:trace contextRef="#ctx0" brushRef="#br0">18 100 14883 0 0,'-4'-26'1055'0'0,"-1"-7"1568"0"0,5 31-2564 0 0,0 1-1 0 0,0 0 1 0 0,1 0-1 0 0,-1 0 1 0 0,0 0-1 0 0,1 0 1 0 0,-1 0-1 0 0,0 0 1 0 0,1 0-1 0 0,0 0 1 0 0,-1 0-1 0 0,1 0 1 0 0,-1 0-1 0 0,1 0 1 0 0,0 0-1 0 0,0 1 1 0 0,0-1-1 0 0,-1 0 1 0 0,1 1-1 0 0,0-1 0 0 0,0 0 1 0 0,0 1-1 0 0,0-1 1 0 0,0 1-1 0 0,0-1 1 0 0,2 1-1 0 0,9-4 130 0 0,0 0 0 0 0,1 1-1 0 0,-1 1 1 0 0,1 0 0 0 0,0 1-1 0 0,18 0 1 0 0,-30 1-193 0 0,0 0 1 0 0,-1 1-1 0 0,1-1 1 0 0,0 0-1 0 0,-1 1 1 0 0,1-1-1 0 0,0 1 1 0 0,-1-1-1 0 0,1 1 1 0 0,0-1-1 0 0,-1 1 1 0 0,1-1-1 0 0,-1 1 1 0 0,1-1-1 0 0,-1 1 1 0 0,0 0-1 0 0,1-1 1 0 0,-1 1-1 0 0,0 0 1 0 0,1-1-1 0 0,-1 1 1 0 0,0 0-1 0 0,0 0 1 0 0,1-1-1 0 0,-1 1 1 0 0,0 0-1 0 0,0 0 1 0 0,0-1-1 0 0,0 1 1 0 0,0 1-1 0 0,0 31-61 0 0,-1-26-1 0 0,1-1 41 0 0,0 0 0 0 0,-1 1 1 0 0,0-1-1 0 0,0 0 0 0 0,0-1 1 0 0,-1 1-1 0 0,0 0 1 0 0,0 0-1 0 0,0-1 0 0 0,-1 1 1 0 0,0-1-1 0 0,0 1 1 0 0,0-1-1 0 0,-1 0 0 0 0,1-1 1 0 0,-6 6-1 0 0,-5 3-418 0 0,-1 0 0 0 0,0-2 0 0 0,-30 18 0 0 0,30-19 88 0 0,16-10 359 0 0,-1 0 0 0 0,0 0 0 0 0,0 0-1 0 0,0 0 1 0 0,0 0 0 0 0,0 0-1 0 0,1 0 1 0 0,-1 0 0 0 0,0 0 0 0 0,0 0-1 0 0,0 0 1 0 0,0 0 0 0 0,0 0 0 0 0,1 0-1 0 0,-1 0 1 0 0,0 0 0 0 0,0 0-1 0 0,0 0 1 0 0,0 1 0 0 0,0-1 0 0 0,0 0-1 0 0,1 0 1 0 0,-1 0 0 0 0,0 0 0 0 0,0 0-1 0 0,0 0 1 0 0,0 0 0 0 0,0 1-1 0 0,0-1 1 0 0,0 0 0 0 0,0 0 0 0 0,0 0-1 0 0,0 0 1 0 0,0 0 0 0 0,0 1 0 0 0,0-1-1 0 0,0 0 1 0 0,0 0 0 0 0,0 0-1 0 0,0 0 1 0 0,0 0 0 0 0,0 1 0 0 0,0-1-1 0 0,0 0 1 0 0,0 0 0 0 0,0 0 0 0 0,0 0-1 0 0,0 0 1 0 0,0 1 0 0 0,0-1-1 0 0,0 0 1 0 0,0 0 0 0 0,0 0 0 0 0,0 0-1 0 0,0 0 1 0 0,-1 0 0 0 0,1 1 0 0 0,0-1-1 0 0,0 0 1 0 0,0 0 0 0 0,0 0 0 0 0,25 1 1167 0 0,31-4 230 0 0,-49 2-1376 0 0,0 1 0 0 0,0 1 0 0 0,-1-1 1 0 0,1 1-1 0 0,0 0 0 0 0,0 1 1 0 0,-1-1-1 0 0,1 1 0 0 0,-1 1 0 0 0,1-1 1 0 0,-1 1-1 0 0,0 0 0 0 0,0 0 0 0 0,-1 1 1 0 0,1 0-1 0 0,0 0 0 0 0,-1 0 1 0 0,0 1-1 0 0,0 0 0 0 0,-1 0 0 0 0,1 0 1 0 0,-1 0-1 0 0,0 1 0 0 0,0 0 1 0 0,-1-1-1 0 0,0 2 0 0 0,0-1 0 0 0,0 0 1 0 0,-1 0-1 0 0,0 1 0 0 0,0-1 0 0 0,0 1 1 0 0,-1 0-1 0 0,0 0 0 0 0,-1-1 1 0 0,1 1-1 0 0,-1 0 0 0 0,-1 9 0 0 0,0-13-25 0 0,-1 0 0 0 0,1 0 0 0 0,-1 0 0 0 0,1 0 0 0 0,-1-1 0 0 0,0 1 0 0 0,0 0-1 0 0,0-1 1 0 0,0 0 0 0 0,-1 1 0 0 0,1-1 0 0 0,0 0 0 0 0,-1 0 0 0 0,0 0-1 0 0,0-1 1 0 0,-5 4 0 0 0,-54 23-253 0 0,58-26 182 0 0,-15 5-67 0 0,0-1 0 0 0,0-1-1 0 0,-26 5 1 0 0,1-7-2974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9.084"/>
    </inkml:context>
    <inkml:brush xml:id="br0">
      <inkml:brushProperty name="width" value="0.05" units="cm"/>
      <inkml:brushProperty name="height" value="0.05" units="cm"/>
    </inkml:brush>
  </inkml:definitions>
  <inkml:trace contextRef="#ctx0" brushRef="#br0">0 39 15915 0 0,'5'-4'-12'0'0,"0"1"0"0"0,0-1 0 0 0,0 1 0 0 0,0 1-1 0 0,1-1 1 0 0,-1 1 0 0 0,1 0 0 0 0,-1 0-1 0 0,1 0 1 0 0,0 1 0 0 0,0 0 0 0 0,9-1 0 0 0,14 0-373 0 0,40 3 1 0 0,-31 0-532 0 0,254-8-5870 0 0,-283 7 4629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4:57.405"/>
    </inkml:context>
    <inkml:brush xml:id="br0">
      <inkml:brushProperty name="width" value="0.05" units="cm"/>
      <inkml:brushProperty name="height" value="0.05" units="cm"/>
    </inkml:brush>
  </inkml:definitions>
  <inkml:trace contextRef="#ctx0" brushRef="#br0">39 0 7098 0 0,'-27'3'3044'0'0,"26"-3"-2984"0"0,1 0 0 0 0,0 0 0 0 0,-1 0 1 0 0,1 0-1 0 0,-1 0 0 0 0,1 0 0 0 0,-1 0 0 0 0,1 0 0 0 0,0 1 0 0 0,-1-1 0 0 0,1 0 0 0 0,-1 0 0 0 0,1 0 0 0 0,0 1 0 0 0,-1-1 0 0 0,1 0 1 0 0,-1 0-1 0 0,1 1 0 0 0,0-1 0 0 0,-1 0 0 0 0,1 1 0 0 0,0-1 0 0 0,0 0 0 0 0,-1 1 0 0 0,1-1 0 0 0,0 0 0 0 0,0 1 0 0 0,0-1 1 0 0,-1 1-1 0 0,1-1 0 0 0,0 1 0 0 0,0-1 0 0 0,0 0 0 0 0,0 1 0 0 0,0-1 0 0 0,0 1 0 0 0,0-1 0 0 0,0 1 0 0 0,0-1 0 0 0,0 1 1 0 0,0-1-1 0 0,0 0 0 0 0,0 1 0 0 0,0-1 0 0 0,0 1 0 0 0,1-1 0 0 0,-1 1 0 0 0,0-1 0 0 0,0 0 0 0 0,0 1 0 0 0,1-1 0 0 0,-1 0 1 0 0,0 1-1 0 0,0-1 0 0 0,1 0 0 0 0,-1 1 0 0 0,1-1 0 0 0,0 2 78 0 0,1-1 1 0 0,0 0-1 0 0,-1 1 0 0 0,1-1 1 0 0,0 0-1 0 0,0 0 0 0 0,0-1 1 0 0,0 1-1 0 0,0 0 0 0 0,0-1 1 0 0,0 1-1 0 0,0-1 0 0 0,0 1 1 0 0,2-1-1 0 0,35 2 696 0 0,-21-2-281 0 0,86 3 652 0 0,1-3-8051 0 0,-30 0-542 0 0,-66 0 6257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7.836"/>
    </inkml:context>
    <inkml:brush xml:id="br0">
      <inkml:brushProperty name="width" value="0.05" units="cm"/>
      <inkml:brushProperty name="height" value="0.05" units="cm"/>
    </inkml:brush>
  </inkml:definitions>
  <inkml:trace contextRef="#ctx0" brushRef="#br0">0 105 3241 0 0,'1'-4'1'0'0,"1"0"0"0"0,0 0 0 0 0,0 0 0 0 0,0 0 0 0 0,0 1 1 0 0,0-1-1 0 0,1 0 0 0 0,0 1 0 0 0,0-1 0 0 0,0 1 0 0 0,0 0 1 0 0,0 0-1 0 0,0 1 0 0 0,1-1 0 0 0,0 0 0 0 0,-1 1 0 0 0,1 0 0 0 0,7-3 1 0 0,6-3 766 0 0,1 1 0 0 0,0 1 1 0 0,19-4-1 0 0,-22 7 202 0 0,-1 0 0 0 0,1 1 1 0 0,19 0-1 0 0,-32 2-957 0 0,-1 1 0 0 0,1-1 0 0 0,0 1 0 0 0,-1 0 0 0 0,1-1 0 0 0,-1 1 0 0 0,1 0-1 0 0,-1 0 1 0 0,0 0 0 0 0,1 0 0 0 0,-1 0 0 0 0,0 0 0 0 0,0 1 0 0 0,0-1 0 0 0,0 0 0 0 0,0 0 0 0 0,0 1 0 0 0,0-1 0 0 0,0 1 0 0 0,0-1 0 0 0,-1 1 0 0 0,1-1 0 0 0,0 1 0 0 0,-1 0 0 0 0,0-1 0 0 0,1 3 0 0 0,8 45 477 0 0,-8-36-476 0 0,0 0 0 0 0,-1 0 0 0 0,-1 0-1 0 0,0 0 1 0 0,0-1 0 0 0,-1 1 0 0 0,-1 0 0 0 0,0-1 0 0 0,-1 1 0 0 0,-1-1-1 0 0,0 0 1 0 0,-7 14 0 0 0,3-12-123 0 0,1-1-1 0 0,-2 0 0 0 0,0 0 1 0 0,0-1-1 0 0,-1 0 1 0 0,-1-1-1 0 0,0-1 1 0 0,0 1-1 0 0,-1-2 0 0 0,-1 0 1 0 0,1-1-1 0 0,-28 13 1 0 0,29-14 389 0 0,11-5-13 0 0,20-2 125 0 0,2-2-328 0 0,43 2-3732 0 0,121-17-1 0 0,-153 10 2847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49.456"/>
    </inkml:context>
    <inkml:brush xml:id="br0">
      <inkml:brushProperty name="width" value="0.05" units="cm"/>
      <inkml:brushProperty name="height" value="0.05" units="cm"/>
    </inkml:brush>
  </inkml:definitions>
  <inkml:trace contextRef="#ctx0" brushRef="#br0">9 1 16844 0 0,'-8'4'0'0'0,"8"-1"0"0"0,0-1 0 0 0,4 1 0 0 0,17-3 0 0 0,0 0-8 0 0,8 0-8 0 0,0 0 1416 0 0,12 0-408 0 0,1 0-360 0 0,3 0-2240 0 0,-2 0 912 0 0,-6 0 800 0 0,13 0-2425 0 0,-9 0 1457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51.654"/>
    </inkml:context>
    <inkml:brush xml:id="br0">
      <inkml:brushProperty name="width" value="0.05" units="cm"/>
      <inkml:brushProperty name="height" value="0.05" units="cm"/>
    </inkml:brush>
  </inkml:definitions>
  <inkml:trace contextRef="#ctx0" brushRef="#br0">0 208 14267 0 0,'7'-73'-579'0'0,"-7"56"8225"0"0,4 66-7078 0 0,2-1 0 0 0,3 1 1 0 0,16 51-1 0 0,-15-68-310 0 0,2 1 0 0 0,1-1 1 0 0,2-1-1 0 0,1-1 0 0 0,24 36 0 0 0,-40-65-250 0 0,1 0-1 0 0,0 1 1 0 0,0-1 0 0 0,0 0-1 0 0,0 0 1 0 0,0 0 0 0 0,0 0-1 0 0,0 0 1 0 0,0 0 0 0 0,0 0-1 0 0,0 0 1 0 0,1 0 0 0 0,-1 0-1 0 0,0-1 1 0 0,1 1 0 0 0,-1 0-1 0 0,1-1 1 0 0,-1 1 0 0 0,1-1-1 0 0,-1 0 1 0 0,1 1 0 0 0,-1-1-1 0 0,1 0 1 0 0,-1 0 0 0 0,3 0-1 0 0,-1-1 17 0 0,-1 0-1 0 0,0 0 0 0 0,1 0 0 0 0,-1 0 0 0 0,0-1 1 0 0,0 1-1 0 0,0 0 0 0 0,0-1 0 0 0,0 0 1 0 0,0 0-1 0 0,0 1 0 0 0,-1-1 0 0 0,1 0 0 0 0,-1 0 1 0 0,3-3-1 0 0,57-88 211 0 0,-19 27-1 0 0,57-68 1 0 0,-95 130-196 0 0,38-39 42 0 0,-41 42-76 0 0,1-1 0 0 0,0 1-1 0 0,-1-1 1 0 0,1 1 0 0 0,0 0-1 0 0,0 0 1 0 0,0 0 0 0 0,0 0-1 0 0,0 0 1 0 0,0 1 0 0 0,0-1 0 0 0,0 0-1 0 0,0 1 1 0 0,0-1 0 0 0,0 1-1 0 0,0 0 1 0 0,0 0 0 0 0,1 0-1 0 0,-1 0 1 0 0,0 0 0 0 0,0 1 0 0 0,0-1-1 0 0,3 1 1 0 0,-1 3-8 0 0,0 1-1 0 0,0-1 1 0 0,0 1-1 0 0,-1-1 1 0 0,0 1 0 0 0,0 0-1 0 0,0 0 1 0 0,-1 1-1 0 0,4 8 1 0 0,0 0 63 0 0,83 141-220 0 0,-76-135 121 0 0,1-1 1 0 0,1-1-1 0 0,0 0 1 0 0,2-1 0 0 0,28 22-1 0 0,-44-37 45 0 0,0-1 0 0 0,0 0-1 0 0,0 0 1 0 0,0 0 0 0 0,0 0-1 0 0,1-1 1 0 0,-1 1 0 0 0,0 0-1 0 0,1-1 1 0 0,-1 1 0 0 0,1 0-1 0 0,-1-1 1 0 0,1 0 0 0 0,-1 1-1 0 0,1-1 1 0 0,-1 0 0 0 0,1 0-1 0 0,-1 0 1 0 0,1 1 0 0 0,-1-2-1 0 0,1 1 1 0 0,2 0 0 0 0,-3-2 17 0 0,1 1 0 0 0,-1 0 1 0 0,0-1-1 0 0,0 1 1 0 0,0-1-1 0 0,0 1 0 0 0,0-1 1 0 0,0 0-1 0 0,0 1 1 0 0,0-1-1 0 0,-1 0 1 0 0,1 1-1 0 0,-1-1 0 0 0,1 0 1 0 0,-1 0-1 0 0,0 0 1 0 0,1-3-1 0 0,33-380-1335 0 0,-32 302-2550 0 0,-1 0-3564 0 0,-1 76 5310 0 0,3 2 580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52.087"/>
    </inkml:context>
    <inkml:brush xml:id="br0">
      <inkml:brushProperty name="width" value="0.05" units="cm"/>
      <inkml:brushProperty name="height" value="0.05" units="cm"/>
    </inkml:brush>
  </inkml:definitions>
  <inkml:trace contextRef="#ctx0" brushRef="#br0">85 14 13987 0 0,'-18'-5'101'0'0,"10"3"186"0"0,-1 0 0 0 0,0 0 0 0 0,0 1 0 0 0,-10-1 0 0 0,18 3-180 0 0,1-1-1 0 0,-1 0 1 0 0,0 1-1 0 0,1-1 1 0 0,-1 1-1 0 0,0 0 1 0 0,1-1 0 0 0,-1 1-1 0 0,1 0 1 0 0,-1-1-1 0 0,1 1 1 0 0,-1 0-1 0 0,1-1 1 0 0,0 1-1 0 0,-1 0 1 0 0,1 0-1 0 0,0 0 1 0 0,-1-1-1 0 0,1 1 1 0 0,0 0-1 0 0,0 0 1 0 0,0 0-1 0 0,0 0 1 0 0,0-1-1 0 0,0 3 1 0 0,-1 24 1114 0 0,1-26-1151 0 0,0 7 55 0 0,-1 44 576 0 0,2 1 1 0 0,16 91-1 0 0,-14-121-1206 0 0,0 1 1 0 0,-1 0 0 0 0,-2 23 0 0 0,0-36-271 0 0,0-10 591 0 0,0-1-1 0 0,0 0 0 0 0,0 0 1 0 0,0 1-1 0 0,0-1 1 0 0,0 0-1 0 0,0 1 0 0 0,0-1 1 0 0,0 0-1 0 0,0 1 0 0 0,0-1 1 0 0,0 0-1 0 0,0 1 0 0 0,0-1 1 0 0,1 0-1 0 0,-1 0 0 0 0,0 1 1 0 0,0-1-1 0 0,0 0 0 0 0,0 1 1 0 0,1-1-1 0 0,-1 0 0 0 0,0 0 1 0 0,0 0-1 0 0,1 1 1 0 0,-1-1-1 0 0,0 0 0 0 0,0 0 1 0 0,1 0-1 0 0,-1 1 0 0 0,0-1 1 0 0,0 0-1 0 0,1 0 0 0 0,-1 0 1 0 0,0 0-1 0 0,1 0 0 0 0,-1 0 1 0 0,0 0-1 0 0,1 0 0 0 0,-1 0 1 0 0,0 0-1 0 0,0 0 1 0 0,1 0-1 0 0,-1 0 0 0 0,1 0 1 0 0,6 0-1238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3:52.446"/>
    </inkml:context>
    <inkml:brush xml:id="br0">
      <inkml:brushProperty name="width" value="0.05" units="cm"/>
      <inkml:brushProperty name="height" value="0.05" units="cm"/>
    </inkml:brush>
  </inkml:definitions>
  <inkml:trace contextRef="#ctx0" brushRef="#br0">1 29 6929 0 0,'0'-28'2236'0'0,"0"39"2707"0"0,0 47 2487 0 0,21 125-5445 0 0,-17-157-1875 0 0,15 99-4843 0 0,-14-103 3229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0.198"/>
    </inkml:context>
    <inkml:brush xml:id="br0">
      <inkml:brushProperty name="width" value="0.05" units="cm"/>
      <inkml:brushProperty name="height" value="0.05" units="cm"/>
    </inkml:brush>
  </inkml:definitions>
  <inkml:trace contextRef="#ctx0" brushRef="#br0">37 92 3081 0 0,'-3'-3'61'0'0,"-1"1"1"0"0,1-1 0 0 0,0 0 0 0 0,1 0-1 0 0,-1 0 1 0 0,0-1 0 0 0,1 1 0 0 0,0 0 0 0 0,0-1-1 0 0,-2-4 1 0 0,0-7 2991 0 0,2-3 3448 0 0,3 17-6401 0 0,-1 0 1 0 0,1 0 0 0 0,0 1 0 0 0,-1-1-1 0 0,1 0 1 0 0,0 1 0 0 0,-1-1 0 0 0,1 0-1 0 0,0 1 1 0 0,0-1 0 0 0,0 1 0 0 0,0-1-1 0 0,-1 1 1 0 0,1 0 0 0 0,0-1 0 0 0,0 1-1 0 0,0 0 1 0 0,0 0 0 0 0,0 0 0 0 0,0 0-1 0 0,2-1 1 0 0,26-3 308 0 0,-27 4-362 0 0,169-5 1432 0 0,-131 5-1598 0 0,-36 0 82 0 0,-1 0-1 0 0,1 0 0 0 0,0 1 0 0 0,-1-1 0 0 0,1 1 0 0 0,-1-1 1 0 0,1 1-1 0 0,-1 0 0 0 0,1 1 0 0 0,-1-1 0 0 0,0 1 0 0 0,0-1 1 0 0,0 1-1 0 0,0 0 0 0 0,0 0 0 0 0,0 0 0 0 0,0 0 1 0 0,0 1-1 0 0,2 2 0 0 0,-2-1-130 0 0,-1 1-1 0 0,1-1 1 0 0,-1 0 0 0 0,0 1-1 0 0,0-1 1 0 0,-1 1 0 0 0,1-1-1 0 0,-1 1 1 0 0,0 0 0 0 0,0 0 0 0 0,0 0-1 0 0,-1 0 1 0 0,0 7 0 0 0,0-2 829 0 0,0 14-6203 0 0,-4 39-1 0 0,2-47 3973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0.947"/>
    </inkml:context>
    <inkml:brush xml:id="br0">
      <inkml:brushProperty name="width" value="0.05" units="cm"/>
      <inkml:brushProperty name="height" value="0.05" units="cm"/>
    </inkml:brush>
  </inkml:definitions>
  <inkml:trace contextRef="#ctx0" brushRef="#br0">105 112 3857 0 0,'-6'0'429'0'0,"0"0"1"0"0,0 0 0 0 0,0 0-1 0 0,0-1 1 0 0,0 0-1 0 0,1 0 1 0 0,-1 0 0 0 0,0-1-1 0 0,0 0 1 0 0,1 0-1 0 0,-1 0 1 0 0,1-1 0 0 0,0 0-1 0 0,0 0 1 0 0,-9-6-1 0 0,14 8-304 0 0,-1 0 1 0 0,1 1-1 0 0,-1-1 0 0 0,1 0 0 0 0,-1 1 0 0 0,1-1 1 0 0,-1 0-1 0 0,1 0 0 0 0,0 0 0 0 0,-1 1 0 0 0,1-1 0 0 0,0 0 1 0 0,0 0-1 0 0,0 0 0 0 0,-1 0 0 0 0,1 1 0 0 0,0-1 0 0 0,0 0 1 0 0,0 0-1 0 0,0 0 0 0 0,1 0 0 0 0,-1 0 0 0 0,0 0 0 0 0,0 1 1 0 0,0-1-1 0 0,1 0 0 0 0,-1 0 0 0 0,0 0 0 0 0,1 1 0 0 0,-1-1 1 0 0,1 0-1 0 0,-1 0 0 0 0,1 1 0 0 0,-1-1 0 0 0,1 0 1 0 0,-1 1-1 0 0,1-1 0 0 0,0 1 0 0 0,-1-1 0 0 0,1 1 0 0 0,0-1 1 0 0,0 1-1 0 0,-1-1 0 0 0,1 1 0 0 0,1-1 0 0 0,34-13 1882 0 0,-20 10-1749 0 0,1 1 1 0 0,-1 1 0 0 0,1 1 0 0 0,-1 0-1 0 0,1 1 1 0 0,0 1 0 0 0,16 2-1 0 0,-27-1-226 0 0,1 0 0 0 0,-1 0 0 0 0,0 0 0 0 0,0 1 0 0 0,-1 0-1 0 0,1 0 1 0 0,0 1 0 0 0,-1-1 0 0 0,0 1 0 0 0,0 0 0 0 0,0 1-1 0 0,0-1 1 0 0,-1 1 0 0 0,0 0 0 0 0,0 0 0 0 0,0 0 0 0 0,0 1-1 0 0,3 7 1 0 0,0 1-84 0 0,0 0 0 0 0,-1 0 0 0 0,0 1 0 0 0,-2 0 0 0 0,1 0 0 0 0,2 24-1 0 0,-5-24-39 0 0,2 13-137 0 0,1 47-1 0 0,-5-67 199 0 0,-1 1-1 0 0,0-1 0 0 0,0 0 1 0 0,0 1-1 0 0,-1-1 1 0 0,0 0-1 0 0,-1 0 0 0 0,0 0 1 0 0,0-1-1 0 0,-6 10 1 0 0,5-9 22 0 0,-1 1 1 0 0,-1-1-1 0 0,1-1 1 0 0,-1 1-1 0 0,-1-1 0 0 0,1 0 1 0 0,-1 0-1 0 0,0-1 1 0 0,-1 0-1 0 0,0 0 1 0 0,0-1-1 0 0,-12 7 1 0 0,19-12 16 0 0,1 0 1 0 0,0 0 0 0 0,0 0-1 0 0,0 0 1 0 0,0 0-1 0 0,-1 0 1 0 0,1 0-1 0 0,0 0 1 0 0,0 0 0 0 0,0 0-1 0 0,-1 0 1 0 0,1 0-1 0 0,0 0 1 0 0,0 0-1 0 0,0 0 1 0 0,0 0 0 0 0,-1 0-1 0 0,1 0 1 0 0,0 0-1 0 0,0 0 1 0 0,0 0-1 0 0,0 0 1 0 0,0 0 0 0 0,-1 0-1 0 0,1 0 1 0 0,0 0-1 0 0,0-1 1 0 0,0 1-1 0 0,0 0 1 0 0,0 0 0 0 0,-1 0-1 0 0,1 0 1 0 0,0 0-1 0 0,0-1 1 0 0,0 1-1 0 0,0 0 1 0 0,0 0 0 0 0,0 0-1 0 0,0 0 1 0 0,0 0-1 0 0,0-1 1 0 0,0 1-1 0 0,0 0 1 0 0,0 0 0 0 0,0 0-1 0 0,0-1 1 0 0,0-13 103 0 0,7-12-91 0 0,11-9 164 0 0,45-67 1 0 0,-25 43-112 0 0,32-47 107 0 0,-32 51 301 0 0,36-71 0 0 0,-65 109 242 0 0,-18 34-236 0 0,-7 13-312 0 0,5-9-269 0 0,1 1 1 0 0,1 0-1 0 0,0 1 1 0 0,2-1-1 0 0,1 1 1 0 0,0 1-1 0 0,2-1 1 0 0,1 1-1 0 0,0 0 1 0 0,3 46-1 0 0,0-65 78 0 0,1 0 0 0 0,0-1 0 0 0,0 1 0 0 0,0 0 0 0 0,1-1 0 0 0,-1 1 0 0 0,1-1-1 0 0,0 1 1 0 0,1-1 0 0 0,-1 0 0 0 0,1 0 0 0 0,0 0 0 0 0,0 0 0 0 0,0 0-1 0 0,0-1 1 0 0,1 1 0 0 0,-1-1 0 0 0,1 0 0 0 0,0 0 0 0 0,6 4 0 0 0,-2-3-396 0 0,-1 0 0 0 0,1-1 0 0 0,-1 0 0 0 0,1 0 1 0 0,16 4-1 0 0,19-3-6135 0 0,3-4 102 0 0,-35 0 4526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1.458"/>
    </inkml:context>
    <inkml:brush xml:id="br0">
      <inkml:brushProperty name="width" value="0.05" units="cm"/>
      <inkml:brushProperty name="height" value="0.05" units="cm"/>
    </inkml:brush>
  </inkml:definitions>
  <inkml:trace contextRef="#ctx0" brushRef="#br0">51 76 7194 0 0,'-4'-1'-16'0'0,"1"0"1"0"0,0-1 0 0 0,0 1-1 0 0,0 0 1 0 0,1-1 0 0 0,-1 0-1 0 0,0 1 1 0 0,1-1 0 0 0,-1 0-1 0 0,1-1 1 0 0,-1 1 0 0 0,1 0 0 0 0,0-1-1 0 0,0 1 1 0 0,-3-5 0 0 0,0-17 4878 0 0,5 23-4739 0 0,1 1 0 0 0,0-1 1 0 0,-1 0-1 0 0,1 1 0 0 0,0-1 0 0 0,-1 0 1 0 0,1 1-1 0 0,0-1 0 0 0,0 1 1 0 0,0 0-1 0 0,0-1 0 0 0,-1 1 0 0 0,1-1 1 0 0,0 1-1 0 0,0 0 0 0 0,0 0 0 0 0,0 0 1 0 0,0-1-1 0 0,0 1 0 0 0,0 0 1 0 0,0 0-1 0 0,0 0 0 0 0,-1 0 0 0 0,3 1 1 0 0,0-1 119 0 0,7-2 220 0 0,8-1 129 0 0,-1 1 0 0 0,1 0 0 0 0,0 1 1 0 0,-1 1-1 0 0,1 1 0 0 0,-1 1 0 0 0,29 5 0 0 0,-42-5-577 0 0,0 0-1 0 0,-1 0 1 0 0,1 0 0 0 0,-1 0-1 0 0,0 1 1 0 0,0-1-1 0 0,1 1 1 0 0,-1 0-1 0 0,-1 0 1 0 0,1 0-1 0 0,0 0 1 0 0,-1 1-1 0 0,0-1 1 0 0,0 0 0 0 0,0 1-1 0 0,0 0 1 0 0,0 0-1 0 0,-1-1 1 0 0,0 1-1 0 0,1 0 1 0 0,-1 0-1 0 0,-1 0 1 0 0,1 0 0 0 0,0 5-1 0 0,-1-1-24 0 0,1 0 1 0 0,-1 0-1 0 0,0 0 1 0 0,-1 0-1 0 0,0 0 0 0 0,0 0 1 0 0,0-1-1 0 0,-1 1 1 0 0,-1 0-1 0 0,1-1 0 0 0,-7 13 1 0 0,-6 4-180 0 0,-2-1 0 0 0,-1 0 0 0 0,0-1 0 0 0,-2-1 0 0 0,-1-1 0 0 0,-29 24-1 0 0,47-42 52 0 0,1-1 85 0 0,0 0 0 0 0,1 0 0 0 0,-1 0-1 0 0,1 1 1 0 0,-1-1 0 0 0,0 1-1 0 0,1-1 1 0 0,0 1 0 0 0,-1-1 0 0 0,1 1-1 0 0,0 0 1 0 0,0 0 0 0 0,0-1-1 0 0,0 1 1 0 0,0 0 0 0 0,1 0 0 0 0,-1 0-1 0 0,0 0 1 0 0,1 0 0 0 0,-1 3 0 0 0,5-3 8 0 0,-1-1 1 0 0,0 0-1 0 0,1 0 1 0 0,-1-1-1 0 0,1 1 1 0 0,0-1-1 0 0,-1 1 1 0 0,1-1-1 0 0,-1 0 1 0 0,1-1 0 0 0,4 0-1 0 0,0 1-91 0 0,69-1-3697 0 0,118-15-1 0 0,-157 11 2653 0 0,-1-1-3048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1.877"/>
    </inkml:context>
    <inkml:brush xml:id="br0">
      <inkml:brushProperty name="width" value="0.05" units="cm"/>
      <inkml:brushProperty name="height" value="0.05" units="cm"/>
    </inkml:brush>
  </inkml:definitions>
  <inkml:trace contextRef="#ctx0" brushRef="#br0">16 115 9298 0 0,'0'-11'144'0'0,"0"5"-194"0"0,0 0 0 0 0,0 0 0 0 0,0 0-1 0 0,1 0 1 0 0,0 0 0 0 0,0 1 0 0 0,2-8-1 0 0,-1 9 372 0 0,-1 1-1 0 0,1 0 1 0 0,0 0-1 0 0,0 0 0 0 0,1 0 1 0 0,-1 0-1 0 0,0 1 0 0 0,6-5 1 0 0,-7 5-150 0 0,1 1 1 0 0,-1-1 0 0 0,0 1-1 0 0,1-1 1 0 0,-1 1-1 0 0,1 0 1 0 0,0 0 0 0 0,-1 0-1 0 0,1 0 1 0 0,0 0-1 0 0,0 0 1 0 0,0 1-1 0 0,0-1 1 0 0,0 0 0 0 0,-1 1-1 0 0,1 0 1 0 0,0-1-1 0 0,0 1 1 0 0,0 0 0 0 0,0 0-1 0 0,0 0 1 0 0,0 0-1 0 0,0 0 1 0 0,0 1 0 0 0,0-1-1 0 0,0 1 1 0 0,0-1-1 0 0,0 1 1 0 0,0 0-1 0 0,0-1 1 0 0,-1 1 0 0 0,1 0-1 0 0,0 0 1 0 0,0 0-1 0 0,-1 1 1 0 0,1-1 0 0 0,-1 0-1 0 0,1 0 1 0 0,-1 1-1 0 0,0-1 1 0 0,1 1-1 0 0,-1 0 1 0 0,0-1 0 0 0,1 4-1 0 0,3 2-99 0 0,-1 1 0 0 0,-1 0 0 0 0,1 0 0 0 0,-1 1 0 0 0,-1-1 0 0 0,0 1 0 0 0,0-1 0 0 0,0 1-1 0 0,0 9 1 0 0,-2-4-85 0 0,0 0 0 0 0,-1-1 0 0 0,-1 1 0 0 0,0 0 0 0 0,-1-1-1 0 0,0 0 1 0 0,-1 1 0 0 0,0-1 0 0 0,-1-1 0 0 0,-8 14 0 0 0,-5 6-115 0 0,-1-1 0 0 0,-38 47 0 0 0,55-75 209 0 0,-1 0 1 0 0,0 1-1 0 0,1-1 0 0 0,0 1 0 0 0,0 0 0 0 0,0 0 1 0 0,0 0-1 0 0,-1 4 0 0 0,12-8-250 0 0,245-17-2119 0 0,-178 10-3443 0 0,-45 4 1498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2.395"/>
    </inkml:context>
    <inkml:brush xml:id="br0">
      <inkml:brushProperty name="width" value="0.05" units="cm"/>
      <inkml:brushProperty name="height" value="0.05" units="cm"/>
    </inkml:brush>
  </inkml:definitions>
  <inkml:trace contextRef="#ctx0" brushRef="#br0">7 304 9562 0 0,'0'0'-4'0'0,"-1"0"1"0"0,1 0-1 0 0,0 0 1 0 0,0 0-1 0 0,-1 0 1 0 0,1 0-1 0 0,0 0 0 0 0,0 0 1 0 0,-1 0-1 0 0,1 0 1 0 0,0 0-1 0 0,0-1 0 0 0,-1 1 1 0 0,1 0-1 0 0,0 0 1 0 0,0 0-1 0 0,0 0 1 0 0,-1 0-1 0 0,1-1 0 0 0,0 1 1 0 0,0 0-1 0 0,0 0 1 0 0,0 0-1 0 0,-1 0 0 0 0,1-1 1 0 0,0 1-1 0 0,0 0 1 0 0,0 0-1 0 0,0-1 1 0 0,0 1-1 0 0,0 0 0 0 0,0 0 1 0 0,0-1-1 0 0,0 1 1 0 0,0 0-1 0 0,0 0 0 0 0,0 0 1 0 0,0-1-1 0 0,0 1 1 0 0,0 0-1 0 0,0 0 1 0 0,0-1-1 0 0,0 1 0 0 0,0 0 1 0 0,0 0-1 0 0,0-1 1 0 0,0 1-1 0 0,0 0 0 0 0,0 0 1 0 0,0-1-1 0 0,0 1 1 0 0,1 0-1 0 0,-1 0 1 0 0,0 0-1 0 0,0 0 0 0 0,1-1 1 0 0,11-10 370 0 0,44 2 4407 0 0,31 6-1729 0 0,-15 1-1889 0 0,14-2-649 0 0,50-5-731 0 0,-46-5-3648 0 0,-60 7 1413 0 0,-3 3 1089 0 0</inkml:trace>
  <inkml:trace contextRef="#ctx0" brushRef="#br0" timeOffset="1">386 20 5809 0 0,'-25'-9'485'0'0,"21"7"-206"0"0,0 0-1 0 0,0 1 1 0 0,0-1-1 0 0,-1 1 1 0 0,1 0-1 0 0,0 0 1 0 0,-5 0-1 0 0,7 2-169 0 0,1-1-1 0 0,0 0 0 0 0,0 0 0 0 0,0 1 0 0 0,0-1 1 0 0,0 0-1 0 0,0 1 0 0 0,0-1 0 0 0,0 1 0 0 0,0 0 1 0 0,0-1-1 0 0,0 1 0 0 0,0 0 0 0 0,0-1 1 0 0,0 1-1 0 0,0 0 0 0 0,0 0 0 0 0,1 0 0 0 0,-1 0 1 0 0,0 0-1 0 0,1 0 0 0 0,-1 0 0 0 0,1 0 1 0 0,-1 0-1 0 0,1 0 0 0 0,-1 0 0 0 0,1 0 0 0 0,0 0 1 0 0,0 0-1 0 0,-1 1 0 0 0,1 1 0 0 0,-5 26 1144 0 0,2 1 0 0 0,0-1 0 0 0,2 1 0 0 0,2 0 0 0 0,0 0 0 0 0,9 46-1 0 0,11 19-1824 0 0,11 68-838 0 0,-27-126 1523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3.082"/>
    </inkml:context>
    <inkml:brush xml:id="br0">
      <inkml:brushProperty name="width" value="0.05" units="cm"/>
      <inkml:brushProperty name="height" value="0.05" units="cm"/>
    </inkml:brush>
  </inkml:definitions>
  <inkml:trace contextRef="#ctx0" brushRef="#br0">22 51 12803 0 0,'0'-5'-5'0'0,"-1"1"1"0"0,1 0 0 0 0,-1 0-1 0 0,0 0 1 0 0,0 0 0 0 0,-1 0-1 0 0,1 0 1 0 0,-1 1-1 0 0,0-1 1 0 0,-4-7 0 0 0,2 70 7791 0 0,3-38-7541 0 0,1-1 0 0 0,1 1 0 0 0,1-1 0 0 0,1 0 0 0 0,1 0 0 0 0,0 0 0 0 0,2 0 0 0 0,10 28 0 0 0,41 68 556 0 0,-53-109-719 0 0,6 11-490 0 0,-10-17 401 0 0,1-1 1 0 0,-1 0-1 0 0,0 0 1 0 0,1 0-1 0 0,-1 1 1 0 0,1-1-1 0 0,-1 0 1 0 0,1 0-1 0 0,-1 0 1 0 0,1 0-1 0 0,-1 0 1 0 0,1 0-1 0 0,-1 0 1 0 0,1 0-1 0 0,-1 0 1 0 0,1 0-1 0 0,-1 0 1 0 0,1 0-1 0 0,-1-1 1 0 0,1 1-1 0 0,-1 0 1 0 0,1 0 0 0 0,-1 0-1 0 0,1-1 1 0 0,-1 1-1 0 0,0 0 1 0 0,1 0-1 0 0,-1-1 1 0 0,1 1-1 0 0,-1 0 1 0 0,0-1-1 0 0,1 1 1 0 0,-1-1-1 0 0,0 1 1 0 0,0 0-1 0 0,1-1 1 0 0,-1 1-1 0 0,0-1 1 0 0,0 1-1 0 0,1-1 1 0 0,44-60 483 0 0,37-46 288 0 0,-81 106-761 0 0,0 0-1 0 0,0 0 1 0 0,0 0-1 0 0,0 0 0 0 0,0 1 1 0 0,0-1-1 0 0,0 0 1 0 0,0 0-1 0 0,0 1 1 0 0,1-1-1 0 0,-1 1 1 0 0,0-1-1 0 0,0 1 1 0 0,1-1-1 0 0,-1 1 0 0 0,0 0 1 0 0,1 0-1 0 0,-1 0 1 0 0,0 0-1 0 0,1 0 1 0 0,-1 0-1 0 0,1 0 1 0 0,-1 0-1 0 0,0 0 1 0 0,1 1-1 0 0,-1-1 1 0 0,0 0-1 0 0,0 1 0 0 0,1-1 1 0 0,-1 1-1 0 0,0-1 1 0 0,0 1-1 0 0,0 0 1 0 0,1 0-1 0 0,0 1 1 0 0,6 4-35 0 0,-1 0 1 0 0,0 0 0 0 0,-1 1 0 0 0,8 9 0 0 0,-6-6-186 0 0,21 22 21 0 0,1-1 0 0 0,2-1 0 0 0,0-2 1 0 0,53 35-1 0 0,-81-61 177 0 0,0 1 1 0 0,0-1-1 0 0,0 0 1 0 0,1 0-1 0 0,-1-1 1 0 0,1 1 0 0 0,0-1-1 0 0,7 1 1 0 0,-10-2 25 0 0,-1 0 0 0 0,1 0 0 0 0,-1 0 0 0 0,0 0 1 0 0,1 0-1 0 0,-1 0 0 0 0,1 0 0 0 0,-1-1 1 0 0,1 1-1 0 0,-1-1 0 0 0,0 1 0 0 0,1-1 0 0 0,-1 1 1 0 0,0-1-1 0 0,0 0 0 0 0,1 1 0 0 0,-1-1 0 0 0,0 0 1 0 0,0 0-1 0 0,0 0 0 0 0,0 0 0 0 0,0 0 0 0 0,0 0 1 0 0,0-1-1 0 0,0 1 0 0 0,-1 0 0 0 0,1 0 0 0 0,0 0 1 0 0,-1-1-1 0 0,1 1 0 0 0,0-2 0 0 0,7-28-189 0 0,-1-1-1 0 0,-2 0 0 0 0,3-59 1 0 0,-6 53-306 0 0,2 1 1 0 0,11-49-1 0 0,-14 82 367 0 0,0 0 0 0 0,0 1 0 0 0,1-1 0 0 0,-1 0 0 0 0,1 1 0 0 0,0-1 0 0 0,0 1 0 0 0,3-5 0 0 0,-4 7-163 0 0,0 0 1 0 0,0 0-1 0 0,0 0 0 0 0,0 0 1 0 0,1 0-1 0 0,-1 0 0 0 0,0 0 0 0 0,1 1 1 0 0,-1-1-1 0 0,0 0 0 0 0,1 1 1 0 0,-1-1-1 0 0,1 1 0 0 0,-1-1 0 0 0,3 1 1 0 0,10-1-1637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8.236"/>
    </inkml:context>
    <inkml:brush xml:id="br0">
      <inkml:brushProperty name="width" value="0.05" units="cm"/>
      <inkml:brushProperty name="height" value="0.05" units="cm"/>
    </inkml:brush>
  </inkml:definitions>
  <inkml:trace contextRef="#ctx0" brushRef="#br0">2 348 4009 0 0,'0'-1'-1'0'0,"0"0"1"0"0,-1 0-1 0 0,1 0 1 0 0,0 0-1 0 0,0 0 1 0 0,0 0-1 0 0,0 0 1 0 0,0 0-1 0 0,0 0 1 0 0,0 0-1 0 0,0 0 1 0 0,0 0-1 0 0,1 1 1 0 0,-1-1-1 0 0,0 0 1 0 0,1 0-1 0 0,-1 0 1 0 0,0 0-1 0 0,1 0 1 0 0,-1 1-1 0 0,1-1 1 0 0,-1 0-1 0 0,1 0 1 0 0,0 1-1 0 0,-1-1 1 0 0,1 0-1 0 0,0 1 1 0 0,0-1-1 0 0,-1 0 1 0 0,1 1-1 0 0,0-1 1 0 0,0 1-1 0 0,0 0 1 0 0,0-1-1 0 0,-1 1 1 0 0,1 0-1 0 0,0-1 1 0 0,0 1-1 0 0,0 0 1 0 0,1 0-1 0 0,47-13-3 0 0,-40 11 5 0 0,151-26 64 0 0,15-3-4024 0 0,-150 25 3868 0 0</inkml:trace>
  <inkml:trace contextRef="#ctx0" brushRef="#br0" timeOffset="1">265 2 9730 0 0,'-1'0'-2'0'0,"0"0"0"0"0,1 0 1 0 0,-1-1-1 0 0,0 1 0 0 0,1 0 0 0 0,-1 0 0 0 0,0 0 1 0 0,0 0-1 0 0,1 0 0 0 0,-1 0 0 0 0,0 0 1 0 0,1 0-1 0 0,-1 0 0 0 0,0 0 0 0 0,1 1 0 0 0,-1-1 1 0 0,0 0-1 0 0,0 0 0 0 0,1 1 0 0 0,-1-1 0 0 0,1 0 1 0 0,-1 1-1 0 0,0-1 0 0 0,1 1 0 0 0,-1-1 0 0 0,1 1 1 0 0,-1-1-1 0 0,1 1 0 0 0,-1-1 0 0 0,1 1 0 0 0,-1-1 1 0 0,1 1-1 0 0,0 0 0 0 0,-1-1 0 0 0,1 1 0 0 0,0-1 1 0 0,0 1-1 0 0,-1 0 0 0 0,1 0 0 0 0,0-1 0 0 0,0 1 1 0 0,0 0-1 0 0,0-1 0 0 0,0 1 0 0 0,0 0 0 0 0,0 0 1 0 0,0-1-1 0 0,0 1 0 0 0,0 1 0 0 0,-1 14 157 0 0,-21 94 2955 0 0,13-70-2338 0 0,2 0 0 0 0,-5 83 0 0 0,13-85 796 0 0,5-3-3553 0 0,-4-30 1493 0 0,-1-1 0 0 0,1 1 0 0 0,0 0 0 0 0,0-1 0 0 0,1 1 0 0 0,-1-1 0 0 0,1 0 0 0 0,0 0 0 0 0,0 0 0 0 0,1 0 0 0 0,-1-1 0 0 0,8 7 0 0 0,7 1-3515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3.564"/>
    </inkml:context>
    <inkml:brush xml:id="br0">
      <inkml:brushProperty name="width" value="0.05" units="cm"/>
      <inkml:brushProperty name="height" value="0.05" units="cm"/>
    </inkml:brush>
  </inkml:definitions>
  <inkml:trace contextRef="#ctx0" brushRef="#br0">1 38 14187 0 0,'0'-1'16'0'0,"-1"-25"-194"0"0,2 25 197 0 0,-1 0 0 0 0,0 1 0 0 0,1-1 0 0 0,-1 0 0 0 0,1 1 1 0 0,-1-1-1 0 0,1 1 0 0 0,0-1 0 0 0,-1 1 0 0 0,1-1 0 0 0,-1 1 1 0 0,1-1-1 0 0,0 1 0 0 0,-1 0 0 0 0,1-1 0 0 0,0 1 0 0 0,-1 0 1 0 0,1 0-1 0 0,0-1 0 0 0,0 1 0 0 0,-1 0 0 0 0,1 0 0 0 0,0 0 1 0 0,0 0-1 0 0,0 0 0 0 0,-1 0 0 0 0,1 0 0 0 0,1 0 0 0 0,-1 1 36 0 0,0-1 0 0 0,0 1 0 0 0,0 0 0 0 0,-1-1 0 0 0,1 1 0 0 0,0 0 0 0 0,0-1 0 0 0,-1 1 0 0 0,1 0 0 0 0,0 0 0 0 0,-1 0 0 0 0,1 0 0 0 0,-1-1 0 0 0,1 1 0 0 0,-1 0 0 0 0,1 0 0 0 0,-1 0 0 0 0,0 0 0 0 0,1 0 0 0 0,-1 0 0 0 0,0 0 0 0 0,0 0 0 0 0,0 0 0 0 0,0 0 0 0 0,0 2 0 0 0,3 30 699 0 0,-3-31-666 0 0,-1 121 2275 0 0,0-23-1635 0 0,4-33-3618 0 0,0-41 1463 0 0,-2-23 703 0 0,-1 0-1 0 0,1 1 1 0 0,0-1 0 0 0,0 0-1 0 0,0 0 1 0 0,0 1 0 0 0,1-1 0 0 0,-1 0-1 0 0,5 5 1 0 0,1-2-1930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3.984"/>
    </inkml:context>
    <inkml:brush xml:id="br0">
      <inkml:brushProperty name="width" value="0.05" units="cm"/>
      <inkml:brushProperty name="height" value="0.05" units="cm"/>
    </inkml:brush>
  </inkml:definitions>
  <inkml:trace contextRef="#ctx0" brushRef="#br0">0 59 8794 0 0,'0'-2'-33'0'0,"0"0"1"0"0,0 0-1 0 0,0 0 1 0 0,1 0-1 0 0,-1 0 1 0 0,1 1-1 0 0,-1-1 1 0 0,1 0-1 0 0,0 0 1 0 0,-1 0-1 0 0,1 1 1 0 0,0-1-1 0 0,0 1 1 0 0,0-1-1 0 0,0 0 1 0 0,1 1-1 0 0,-1 0 1 0 0,3-3-1 0 0,-1 2 259 0 0,0-1 1 0 0,1 1-1 0 0,-1 0 0 0 0,1 1 1 0 0,-1-1-1 0 0,1 1 1 0 0,0-1-1 0 0,7 0 0 0 0,6-1 1181 0 0,1 1 0 0 0,-1 0-1 0 0,24 2 1 0 0,-26 1-893 0 0,-12-1-384 0 0,0 0 0 0 0,0 0 1 0 0,0 1-1 0 0,0 0 0 0 0,-1-1 0 0 0,1 1 0 0 0,0 0 0 0 0,0 1 0 0 0,0-1 0 0 0,-1 0 1 0 0,1 1-1 0 0,-1-1 0 0 0,1 1 0 0 0,-1 0 0 0 0,1 0 0 0 0,-1 0 0 0 0,0 0 0 0 0,0 0 0 0 0,0 1 1 0 0,0-1-1 0 0,0 1 0 0 0,-1-1 0 0 0,1 1 0 0 0,-1-1 0 0 0,0 1 0 0 0,0 0 0 0 0,0 0 1 0 0,0 0-1 0 0,1 4 0 0 0,-1-3-98 0 0,0 1 0 0 0,0-1 1 0 0,0 1-1 0 0,-1 0 0 0 0,0-1 1 0 0,0 1-1 0 0,0-1 0 0 0,0 1 0 0 0,-1 0 1 0 0,0-1-1 0 0,0 1 0 0 0,0-1 0 0 0,0 1 1 0 0,-1-1-1 0 0,0 0 0 0 0,0 0 1 0 0,0 0-1 0 0,-5 7 0 0 0,-4 1-96 0 0,-2 0-1 0 0,1-1 1 0 0,-18 11-1 0 0,21-16 46 0 0,0 0 0 0 0,1 1 0 0 0,-1 0 0 0 0,1 0 0 0 0,1 1 0 0 0,-1 0 0 0 0,1 0 0 0 0,1 1 0 0 0,0 0 0 0 0,-7 12 0 0 0,13-21 20 0 0,-1 0-1 0 0,1 1 0 0 0,0-1 1 0 0,0 1-1 0 0,0-1 0 0 0,0 1 1 0 0,0-1-1 0 0,0 1 0 0 0,0-1 1 0 0,0 1-1 0 0,0-1 0 0 0,0 1 1 0 0,0-1-1 0 0,0 1 1 0 0,0-1-1 0 0,0 0 0 0 0,0 1 1 0 0,0-1-1 0 0,0 1 0 0 0,1-1 1 0 0,-1 1-1 0 0,0-1 0 0 0,0 1 1 0 0,0-1-1 0 0,1 0 0 0 0,-1 1 1 0 0,0-1-1 0 0,1 0 0 0 0,0 1 1 0 0,16 5 136 0 0,31-5-381 0 0,-35-1-314 0 0,178 0-8858 0 0,-142 0 7588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4.386"/>
    </inkml:context>
    <inkml:brush xml:id="br0">
      <inkml:brushProperty name="width" value="0.05" units="cm"/>
      <inkml:brushProperty name="height" value="0.05" units="cm"/>
    </inkml:brush>
  </inkml:definitions>
  <inkml:trace contextRef="#ctx0" brushRef="#br0">49 136 14379 0 0,'-4'-3'-9'0'0,"-1"0"0"0"0,0-1 1 0 0,1 1-1 0 0,0-1 0 0 0,-1 0 0 0 0,-5-9 1 0 0,8 11 16 0 0,1 0 1 0 0,-1 0 0 0 0,1-1 0 0 0,0 1 0 0 0,0 0 0 0 0,0-1 0 0 0,1 1 0 0 0,-1-1 0 0 0,0 1 0 0 0,1-1 0 0 0,0 1 0 0 0,-1-1 0 0 0,1 0-1 0 0,0 1 1 0 0,0-1 0 0 0,1 1 0 0 0,-1-1 0 0 0,1-3 0 0 0,0 4 135 0 0,0 0 1 0 0,1 0-1 0 0,-1 1 0 0 0,0-1 0 0 0,1 0 1 0 0,-1 1-1 0 0,1-1 0 0 0,0 1 0 0 0,-1-1 1 0 0,1 1-1 0 0,0 0 0 0 0,0-1 0 0 0,0 1 1 0 0,0 0-1 0 0,0 0 0 0 0,0 1 0 0 0,0-1 0 0 0,0 0 1 0 0,3 0-1 0 0,46-10 970 0 0,-46 10-916 0 0,-1 0-85 0 0,14-3 162 0 0,0 1 0 0 0,0 1 0 0 0,0 1 0 0 0,1 0 0 0 0,20 2 0 0 0,-37 0-269 0 0,1 0 0 0 0,-1 0 1 0 0,1-1-1 0 0,-1 2 0 0 0,1-1 0 0 0,-1 0 0 0 0,0 0 1 0 0,0 1-1 0 0,0-1 0 0 0,0 1 0 0 0,0 0 0 0 0,0 0 0 0 0,0 0 1 0 0,0 0-1 0 0,-1 0 0 0 0,1 0 0 0 0,-1 0 0 0 0,1 0 1 0 0,-1 1-1 0 0,0-1 0 0 0,0 0 0 0 0,0 1 0 0 0,0-1 0 0 0,0 1 1 0 0,-1-1-1 0 0,1 1 0 0 0,-1 3 0 0 0,3 10-24 0 0,-1 0 0 0 0,-1 0 0 0 0,0 20 0 0 0,-1-27 24 0 0,-1 4-33 0 0,0 0 0 0 0,0-1 0 0 0,-1 1 1 0 0,-1-1-1 0 0,0 0 0 0 0,-1 0 0 0 0,0 0 0 0 0,-8 16 1 0 0,-1-4-189 0 0,-2 1 1 0 0,-29 37 0 0 0,43-60 129 0 0,-1 1 1 0 0,0-1 0 0 0,0 0 0 0 0,0 0 0 0 0,0 0 0 0 0,0 0 0 0 0,0 0 0 0 0,-1 0-1 0 0,1-1 1 0 0,-1 1 0 0 0,-2 0 0 0 0,4-2 79 0 0,3-11 585 0 0,5 1-575 0 0,1 0 1 0 0,0 0 0 0 0,0 1-1 0 0,12-11 1 0 0,8-9 116 0 0,-7 4 9 0 0,-1-1 0 0 0,-1-1 0 0 0,-2-1-1 0 0,-1-1 1 0 0,-1 0 0 0 0,-1-1-1 0 0,18-62 1 0 0,-67 138 571 0 0,23-24-758 0 0,1 0 0 0 0,1 1 0 0 0,1 0 0 0 0,1 0 0 0 0,1 1 0 0 0,1 0 0 0 0,1 0 0 0 0,2 1 0 0 0,0 0 0 0 0,1-1 1 0 0,2 1-1 0 0,2 25 0 0 0,-1-46 41 0 0,0-1 0 0 0,0 0 0 0 0,0 0 0 0 0,0 0 0 0 0,1 0 0 0 0,0 0 0 0 0,-1 0 0 0 0,1 0 0 0 0,0-1 0 0 0,0 1 1 0 0,1-1-1 0 0,-1 1 0 0 0,0-1 0 0 0,1 0 0 0 0,0 0 0 0 0,-1 0 0 0 0,1 0 0 0 0,0 0 0 0 0,0-1 0 0 0,0 1 0 0 0,0-1 0 0 0,0 0 1 0 0,0 0-1 0 0,6 1 0 0 0,6 2-418 0 0,0 0 1 0 0,1-1-1 0 0,25 1 1 0 0,37-3-4814 0 0,-37-1 615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5.118"/>
    </inkml:context>
    <inkml:brush xml:id="br0">
      <inkml:brushProperty name="width" value="0.05" units="cm"/>
      <inkml:brushProperty name="height" value="0.05" units="cm"/>
    </inkml:brush>
  </inkml:definitions>
  <inkml:trace contextRef="#ctx0" brushRef="#br0">92 62 10514 0 0,'-1'0'63'0'0,"0"0"0"0"0,0 0-1 0 0,0 0 1 0 0,0 0 0 0 0,0-1-1 0 0,0 1 1 0 0,0 0 0 0 0,0-1-1 0 0,0 1 1 0 0,0-1 0 0 0,0 1-1 0 0,0-1 1 0 0,0 1 0 0 0,0-1-1 0 0,1 0 1 0 0,-1 1 0 0 0,0-1-1 0 0,0 0 1 0 0,1 0 0 0 0,-1 1 0 0 0,0-1-1 0 0,1 0 1 0 0,-1 0 0 0 0,1 0-1 0 0,-1 0 1 0 0,1 0 0 0 0,0 0-1 0 0,-1 0 1 0 0,1 0 0 0 0,0 0-1 0 0,0 0 1 0 0,0 0 0 0 0,-1 0-1 0 0,1 0 1 0 0,0 0 0 0 0,0 0-1 0 0,1 0 1 0 0,-1 0 0 0 0,0 0-1 0 0,0 0 1 0 0,0 0 0 0 0,1 0-1 0 0,-1 0 1 0 0,0 0 0 0 0,1 0 0 0 0,-1 0-1 0 0,1 0 1 0 0,-1 0 0 0 0,1 0-1 0 0,0 0 1 0 0,-1 1 0 0 0,1-1-1 0 0,0 0 1 0 0,0 0 0 0 0,-1 1-1 0 0,1-1 1 0 0,0 0 0 0 0,0 1-1 0 0,0-1 1 0 0,0 1 0 0 0,0-1-1 0 0,0 1 1 0 0,0 0 0 0 0,1-1-1 0 0,6-2 410 0 0,0 0 0 0 0,0 1 0 0 0,1 0 0 0 0,-1 0 0 0 0,0 1 0 0 0,1 0 0 0 0,-1 1 0 0 0,1 0 0 0 0,11 1 0 0 0,-18 0-443 0 0,0-1-1 0 0,0 1 1 0 0,-1 0 0 0 0,1 0-1 0 0,-1 1 1 0 0,1-1 0 0 0,0 0-1 0 0,-1 0 1 0 0,0 1 0 0 0,1-1-1 0 0,-1 1 1 0 0,0-1-1 0 0,0 1 1 0 0,0-1 0 0 0,0 1-1 0 0,0 0 1 0 0,0 0 0 0 0,0-1-1 0 0,-1 1 1 0 0,1 0 0 0 0,-1 0-1 0 0,1 0 1 0 0,-1 0-1 0 0,0 0 1 0 0,1 2 0 0 0,3 51 193 0 0,-4-45-302 0 0,-1 1 0 0 0,-1-1 1 0 0,0 0-1 0 0,0 0 0 0 0,-1 0 0 0 0,0 0 0 0 0,0 0 1 0 0,-1-1-1 0 0,-1 1 0 0 0,0-1 0 0 0,0 0 0 0 0,-9 11 1 0 0,-9 9-468 0 0,-1-2 1 0 0,-32 30-1 0 0,16-18 103 0 0,31-31 128 0 0,8-8 451 0 0,0 1 0 0 0,0 0 0 0 0,0 0 0 0 0,0-1 0 0 0,1 1 0 0 0,-1 0 0 0 0,0 0 0 0 0,0 0 0 0 0,0 0 0 0 0,1 0 0 0 0,-1 0 0 0 0,1 0-1 0 0,-1 0 1 0 0,1 0 0 0 0,-1 0 0 0 0,1 0 0 0 0,-1 0 0 0 0,1 0 0 0 0,0 0 0 0 0,0 0 0 0 0,-1 2 0 0 0,35 0 6 0 0,2-1-112 0 0,0-2 1 0 0,49-5-1 0 0,-18-3-5810 0 0,-49 6 2535 0 0,8-1 1055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5.643"/>
    </inkml:context>
    <inkml:brush xml:id="br0">
      <inkml:brushProperty name="width" value="0.05" units="cm"/>
      <inkml:brushProperty name="height" value="0.05" units="cm"/>
    </inkml:brush>
  </inkml:definitions>
  <inkml:trace contextRef="#ctx0" brushRef="#br0">45 105 11602 0 0,'-1'-1'4'0'0,"0"0"0"0"0,1 0-1 0 0,-1 0 1 0 0,0 0 0 0 0,0 0-1 0 0,0 0 1 0 0,1-1-1 0 0,-1 1 1 0 0,0 0 0 0 0,1-1-1 0 0,-1 1 1 0 0,1 0-1 0 0,0-1 1 0 0,-1 1 0 0 0,1 0-1 0 0,0-1 1 0 0,0 1-1 0 0,0-1 1 0 0,0 1 0 0 0,0 0-1 0 0,0-1 1 0 0,0 1-1 0 0,0-1 1 0 0,1 1 0 0 0,-1 0-1 0 0,0-1 1 0 0,2-2-1 0 0,-1 2 257 0 0,1 0-1 0 0,-1-1 0 0 0,1 1 0 0 0,-1 0 1 0 0,1 0-1 0 0,0 0 0 0 0,0 0 0 0 0,0 0 0 0 0,0 0 1 0 0,0 0-1 0 0,0 1 0 0 0,0-1 0 0 0,6-2 1 0 0,58-20 3903 0 0,-55 21-3925 0 0,0 0 1 0 0,1 1 0 0 0,-1 0 0 0 0,1 1 0 0 0,0 0-1 0 0,-1 1 1 0 0,15 2 0 0 0,-24-2-225 0 0,-1 1 0 0 0,1 0 0 0 0,-1-1 0 0 0,1 1 0 0 0,-1 0-1 0 0,1 0 1 0 0,-1 0 0 0 0,0 0 0 0 0,1 0 0 0 0,-1 0 0 0 0,0 0 0 0 0,0 1 0 0 0,0-1 0 0 0,0 0 0 0 0,0 1 0 0 0,0-1 0 0 0,0 1 0 0 0,0-1 0 0 0,0 1-1 0 0,-1-1 1 0 0,1 1 0 0 0,-1 0 0 0 0,1-1 0 0 0,-1 1 0 0 0,0 0 0 0 0,0-1 0 0 0,1 1 0 0 0,-1 0 0 0 0,0-1 0 0 0,-1 4 0 0 0,1-1-57 0 0,0 0 1 0 0,0 0-1 0 0,0 0 1 0 0,-1 0-1 0 0,1 0 1 0 0,-1 0 0 0 0,0 0-1 0 0,0 0 1 0 0,-1 0-1 0 0,1 0 1 0 0,-1-1-1 0 0,-2 5 1 0 0,-9 8-192 0 0,0-2 1 0 0,-1 1 0 0 0,-1-2-1 0 0,0 0 1 0 0,-1-1 0 0 0,0 0-1 0 0,-25 12 1 0 0,26-18-224 0 0,13-6 347 0 0,0 0-1 0 0,1 1 1 0 0,-1-1 0 0 0,0 1-1 0 0,1-1 1 0 0,-1 1-1 0 0,0-1 1 0 0,1 1 0 0 0,-1 0-1 0 0,1 0 1 0 0,-1 0 0 0 0,1 0-1 0 0,0 0 1 0 0,-1 0 0 0 0,1 0-1 0 0,0 1 1 0 0,0-1 0 0 0,0 0-1 0 0,0 1 1 0 0,0-1 0 0 0,-1 3-1 0 0,2-4-58 0 0,9 0-366 0 0,32-1 2818 0 0,36 0-199 0 0,-71 2-1995 0 0,1-1-1 0 0,0 1 1 0 0,-1 0-1 0 0,1 1 1 0 0,-1 0-1 0 0,1 0 1 0 0,-1 0-1 0 0,11 6 1 0 0,-15-6-47 0 0,1 0 0 0 0,-1 0 0 0 0,0 1 1 0 0,1-1-1 0 0,-1 0 0 0 0,0 1 0 0 0,0-1 0 0 0,-1 1 1 0 0,1 0-1 0 0,0 0 0 0 0,-1 0 0 0 0,0 0 0 0 0,1 0 1 0 0,-1 0-1 0 0,-1 0 0 0 0,1 0 0 0 0,1 5 1 0 0,-1 7 89 0 0,0-1 0 0 0,-1 25 0 0 0,0-19-21 0 0,-1-16-119 0 0,1 0 0 0 0,-1 0 0 0 0,0 1-1 0 0,0-1 1 0 0,0 0 0 0 0,0 0 0 0 0,-1 0 0 0 0,1 0 0 0 0,-1 0 0 0 0,0 0 0 0 0,-1 0 0 0 0,1-1 0 0 0,-1 1 0 0 0,1-1 0 0 0,-1 0 0 0 0,0 0 0 0 0,0 0 0 0 0,-1 0-1 0 0,1 0 1 0 0,0 0 0 0 0,-1-1 0 0 0,0 0 0 0 0,0 0 0 0 0,1 0 0 0 0,-1 0 0 0 0,0 0 0 0 0,-5 0 0 0 0,-12 5-138 0 0,-1-1 0 0 0,0-1 0 0 0,-41 4 0 0 0,50-7 44 0 0,-39 7-2910 0 0,26-2 1551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6.792"/>
    </inkml:context>
    <inkml:brush xml:id="br0">
      <inkml:brushProperty name="width" value="0.05" units="cm"/>
      <inkml:brushProperty name="height" value="0.05" units="cm"/>
    </inkml:brush>
  </inkml:definitions>
  <inkml:trace contextRef="#ctx0" brushRef="#br0">1 45 6065 0 0,'0'-2'94'0'0,"0"1"-1"0"0,0-1 0 0 0,0 1 0 0 0,0-1 1 0 0,0 1-1 0 0,1 0 0 0 0,-1-1 1 0 0,1 1-1 0 0,-1 0 0 0 0,1-1 1 0 0,0 1-1 0 0,-1 0 0 0 0,1 0 0 0 0,0-1 1 0 0,0 1-1 0 0,0 0 0 0 0,0 0 1 0 0,0 0-1 0 0,0 0 0 0 0,0 0 1 0 0,0 0-1 0 0,0 0 0 0 0,0 1 0 0 0,1-1 1 0 0,-1 0-1 0 0,0 1 0 0 0,0-1 1 0 0,1 1-1 0 0,-1-1 0 0 0,1 1 0 0 0,-1-1 1 0 0,3 1-1 0 0,6-1 864 0 0,0 0 1 0 0,-1 0-1 0 0,1 1 1 0 0,11 2-1 0 0,3-1-22 0 0,76 0 905 0 0,4 0-2167 0 0,-1-3-5302 0 0,-101 2 5069 0 0,0 0-1 0 0,1 0 0 0 0,-1-1 1 0 0,1 1-1 0 0,-1-1 1 0 0,1 1-1 0 0,-1-1 0 0 0,0 0 1 0 0,1 0-1 0 0,2-2 1 0 0,-2 0-1864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7.167"/>
    </inkml:context>
    <inkml:brush xml:id="br0">
      <inkml:brushProperty name="width" value="0.05" units="cm"/>
      <inkml:brushProperty name="height" value="0.05" units="cm"/>
    </inkml:brush>
  </inkml:definitions>
  <inkml:trace contextRef="#ctx0" brushRef="#br0">44 65 6489 0 0,'-2'-8'593'0'0,"-2"0"-1"0"0,1 1 0 0 0,-1-1 0 0 0,-1 1 0 0 0,1 0 0 0 0,-1 0 0 0 0,-10-5 5843 0 0,14 31-5094 0 0,1-18-1122 0 0,0 39 518 0 0,1 0-1 0 0,2 0 1 0 0,12 57-1 0 0,-8-68-1024 0 0,-1 0 0 0 0,-2 1-1 0 0,0-1 1 0 0,-2 1 0 0 0,-3 39 0 0 0,-9-38-2053 0 0,1-1-3015 0 0,8-15 2377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8.300"/>
    </inkml:context>
    <inkml:brush xml:id="br0">
      <inkml:brushProperty name="width" value="0.05" units="cm"/>
      <inkml:brushProperty name="height" value="0.05" units="cm"/>
    </inkml:brush>
  </inkml:definitions>
  <inkml:trace contextRef="#ctx0" brushRef="#br0">21 109 12627 0 0,'-3'-4'45'0'0,"1"0"0"0"0,0 0 0 0 0,0 0-1 0 0,0 0 1 0 0,0 0 0 0 0,0 0 0 0 0,1 0 0 0 0,0-1 0 0 0,0 1 0 0 0,0-1 0 0 0,0 1 0 0 0,1-1 0 0 0,0 1 0 0 0,0-1 0 0 0,0 1 0 0 0,1-5 0 0 0,-1 1 627 0 0,0 7-502 0 0,0-1 1 0 0,1 1-1 0 0,-1 0 1 0 0,1 0-1 0 0,-1 0 0 0 0,1 0 1 0 0,-1-1-1 0 0,1 1 1 0 0,0 0-1 0 0,0 0 1 0 0,-1 0-1 0 0,1 0 0 0 0,0 1 1 0 0,0-1-1 0 0,0 0 1 0 0,0 0-1 0 0,0 0 0 0 0,0 1 1 0 0,0-1-1 0 0,0 1 1 0 0,0-1-1 0 0,0 0 1 0 0,1 1-1 0 0,-1 0 0 0 0,0-1 1 0 0,0 1-1 0 0,1 0 1 0 0,-1 0-1 0 0,0 0 0 0 0,0-1 1 0 0,1 1-1 0 0,1 1 1 0 0,-2-1-141 0 0,0 0 0 0 0,0 0-1 0 0,0 0 1 0 0,0 0 0 0 0,1 0 0 0 0,-1 0 0 0 0,0 1 0 0 0,0-1 0 0 0,0 0 0 0 0,0 1 0 0 0,0-1 0 0 0,0 1 0 0 0,0-1 0 0 0,0 1 0 0 0,0 0 0 0 0,-1-1 0 0 0,1 1-1 0 0,0 0 1 0 0,0-1 0 0 0,0 1 0 0 0,-1 0 0 0 0,1 0 0 0 0,0 0 0 0 0,0 1 0 0 0,4 14 126 0 0,-1 0-1 0 0,0 0 1 0 0,-2 0-1 0 0,0 1 1 0 0,0-1 0 0 0,-2 1-1 0 0,0-1 1 0 0,-3 27-1 0 0,1-25-111 0 0,0-1-1 0 0,2 1 1 0 0,0 0-1 0 0,2 0 1 0 0,0 0-1 0 0,0 0 1 0 0,8 22-1 0 0,-9-35-38 0 0,2-1-1 0 0,-1 1 0 0 0,0-1 0 0 0,1 0 1 0 0,0 0-1 0 0,0 0 0 0 0,0 0 1 0 0,0 0-1 0 0,0 0 0 0 0,1-1 0 0 0,5 4 1 0 0,-8-6 15 0 0,1 0 1 0 0,-1 0 0 0 0,0 0-1 0 0,1 0 1 0 0,-1-1 0 0 0,1 1 0 0 0,-1 0-1 0 0,1-1 1 0 0,-1 1 0 0 0,1-1-1 0 0,0 0 1 0 0,-1 1 0 0 0,1-1 0 0 0,-1 0-1 0 0,1 0 1 0 0,0 0 0 0 0,-1 0-1 0 0,1-1 1 0 0,0 1 0 0 0,-1 0 0 0 0,1 0-1 0 0,-1-1 1 0 0,1 1 0 0 0,-1-1-1 0 0,1 0 1 0 0,-1 1 0 0 0,1-1 0 0 0,-1 0-1 0 0,0 0 1 0 0,1 0 0 0 0,-1 0-1 0 0,0 0 1 0 0,0 0 0 0 0,0 0 0 0 0,1-1-1 0 0,0-1 1 0 0,13-19 167 0 0,-1 0 0 0 0,16-33-1 0 0,-21 36-122 0 0,1 0-1 0 0,1 0 1 0 0,1 1-1 0 0,19-23 0 0 0,-25 35-31 0 0,0 0 0 0 0,1 1 0 0 0,-1-1 0 0 0,1 1 0 0 0,0 0 0 0 0,11-5 0 0 0,-16 9-35 0 0,0 0 0 0 0,1 0-1 0 0,-1 0 1 0 0,0 0 0 0 0,0 0 0 0 0,1 1-1 0 0,-1-1 1 0 0,0 1 0 0 0,1 0 0 0 0,-1 0 0 0 0,0-1-1 0 0,1 2 1 0 0,-1-1 0 0 0,0 0 0 0 0,1 0-1 0 0,-1 1 1 0 0,0-1 0 0 0,1 1 0 0 0,-1 0-1 0 0,0-1 1 0 0,0 1 0 0 0,0 0 0 0 0,0 0-1 0 0,0 1 1 0 0,0-1 0 0 0,0 0 0 0 0,4 4-1 0 0,10 13-49 0 0,-1 1 0 0 0,15 25 0 0 0,-18-26-14 0 0,0-1 1 0 0,1 0-1 0 0,24 25 0 0 0,-32-38 64 0 0,1 1 1 0 0,-1-1 0 0 0,1 0-1 0 0,0-1 1 0 0,-1 1 0 0 0,2-1-1 0 0,-1 0 1 0 0,0-1 0 0 0,1 1-1 0 0,-1-1 1 0 0,1-1-1 0 0,-1 1 1 0 0,1-1 0 0 0,0 0-1 0 0,10 0 1 0 0,-9-1-19 0 0,-4 0 52 0 0,0 0 0 0 0,0 0-1 0 0,0 0 1 0 0,-1 0 0 0 0,1-1-1 0 0,0 0 1 0 0,7-2 0 0 0,-10 3-27 0 0,0-1 1 0 0,1-1 0 0 0,-1 1-1 0 0,0 0 1 0 0,1 0 0 0 0,-1 0-1 0 0,0-1 1 0 0,0 1-1 0 0,0 0 1 0 0,0-1 0 0 0,0 1-1 0 0,-1-1 1 0 0,1 0 0 0 0,0 1-1 0 0,-1-1 1 0 0,1 1 0 0 0,-1-1-1 0 0,1 0 1 0 0,-1 1-1 0 0,0-3 1 0 0,3-21-236 0 0,-1 0 0 0 0,-1 0 0 0 0,-1 0-1 0 0,-1 0 1 0 0,-2 0 0 0 0,-9-41 0 0 0,10 53 19 0 0,-4-49-1845 0 0,9 38-2977 0 0,-3 23 4825 0 0,1 0 0 0 0,-1 1 1 0 0,1-1-1 0 0,0 1 0 0 0,-1-1 0 0 0,1 1 0 0 0,0 0 1 0 0,-1-1-1 0 0,1 1 0 0 0,0 0 0 0 0,-1-1 0 0 0,1 1 1 0 0,0 0-1 0 0,0 0 0 0 0,-1 0 0 0 0,1-1 1 0 0,0 1-1 0 0,0 0 0 0 0,-1 0 0 0 0,1 0 0 0 0,0 0 1 0 0,0 0-1 0 0,-1 1 0 0 0,3-1 0 0 0,18 5-3724 0 0,-9 6 1406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8.734"/>
    </inkml:context>
    <inkml:brush xml:id="br0">
      <inkml:brushProperty name="width" value="0.05" units="cm"/>
      <inkml:brushProperty name="height" value="0.05" units="cm"/>
    </inkml:brush>
  </inkml:definitions>
  <inkml:trace contextRef="#ctx0" brushRef="#br0">40 86 6857 0 0,'-3'-2'66'0'0,"-1"0"0"0"0,1 0-1 0 0,0 0 1 0 0,0-1 0 0 0,0 1-1 0 0,0-1 1 0 0,1 0-1 0 0,-1 0 1 0 0,1 0 0 0 0,-4-4-1 0 0,6 6 47 0 0,-1 0 0 0 0,1 0 0 0 0,-1 1 0 0 0,1-1-1 0 0,0 0 1 0 0,-1 0 0 0 0,1 0 0 0 0,0 0 0 0 0,-1 0 0 0 0,1 1-1 0 0,0-1 1 0 0,0 0 0 0 0,0 0 0 0 0,0 0 0 0 0,0 0-1 0 0,0 0 1 0 0,0 0 0 0 0,0 0 0 0 0,0 0 0 0 0,0 1 0 0 0,1-1-1 0 0,-1 0 1 0 0,0 0 0 0 0,1 0 0 0 0,-1 0 0 0 0,1 0 0 0 0,-1 1-1 0 0,0-1 1 0 0,1 0 0 0 0,0 0 0 0 0,-1 1 0 0 0,1-1-1 0 0,-1 0 1 0 0,1 1 0 0 0,0-1 0 0 0,0 1 0 0 0,-1-1 0 0 0,1 1-1 0 0,0-1 1 0 0,0 1 0 0 0,0-1 0 0 0,-1 1 0 0 0,1 0-1 0 0,0 0 1 0 0,0-1 0 0 0,0 1 0 0 0,1 0 0 0 0,26-7 1373 0 0,1 2 0 0 0,0 1 0 0 0,-1 1 0 0 0,47 2 0 0 0,-73 2-1475 0 0,-1-1 0 0 0,0 1 0 0 0,0-1 0 0 0,0 1-1 0 0,1 0 1 0 0,-1-1 0 0 0,0 1 0 0 0,0 0 0 0 0,0 0-1 0 0,0 0 1 0 0,0 0 0 0 0,-1 0 0 0 0,1 0 0 0 0,0 0-1 0 0,0 0 1 0 0,-1 0 0 0 0,1 0 0 0 0,0 0 0 0 0,-1 0-1 0 0,1 1 1 0 0,-1-1 0 0 0,0 0 0 0 0,1 0 0 0 0,-1 1 0 0 0,0-1-1 0 0,0 0 1 0 0,0 1 0 0 0,0-1 0 0 0,0 0 0 0 0,0 3-1 0 0,0 3 46 0 0,0 0 0 0 0,0 0-1 0 0,0 1 1 0 0,-3 10 0 0 0,-2-6-67 0 0,0-1 1 0 0,-1 1-1 0 0,0-1 0 0 0,-1 0 1 0 0,0-1-1 0 0,-1 0 0 0 0,0 0 1 0 0,-18 16-1 0 0,0 2-210 0 0,9-7 195 0 0,2-4-68 0 0,0 0 1 0 0,-34 29-1 0 0,49-46 111 0 0,0 0 0 0 0,0 0 0 0 0,0 1 0 0 0,0-1 0 0 0,-1 0 0 0 0,1 0 0 0 0,0 0 0 0 0,0 0 0 0 0,0 0 0 0 0,0 0 0 0 0,0 0 0 0 0,-1 0 0 0 0,1 0 0 0 0,0 1 0 0 0,0-1 0 0 0,0 0 0 0 0,0 0 0 0 0,0 0 0 0 0,0 0 0 0 0,0 0 0 0 0,0 0 0 0 0,-1 1 0 0 0,1-1 0 0 0,0 0 0 0 0,0 0 0 0 0,0 0 0 0 0,0 0 0 0 0,0 1 0 0 0,0-1 0 0 0,0 0 0 0 0,0 0 0 0 0,0 0 0 0 0,0 0 0 0 0,0 1 0 0 0,0-1 0 0 0,0 0 0 0 0,0 0 0 0 0,0 0 0 0 0,0 0 0 0 0,0 1 0 0 0,0-1 0 0 0,0 0 0 0 0,1 0 0 0 0,-1 0 0 0 0,0 0 0 0 0,0 1 0 0 0,0-1 0 0 0,0 0 0 0 0,0 0 0 0 0,0 0 0 0 0,0 0 0 0 0,0 0 0 0 0,1 0 0 0 0,-1 0 0 0 0,0 1 0 0 0,0-1 0 0 0,0 0 0 0 0,0 0 0 0 0,1 0-1 0 0,-1 0 1 0 0,0 0 0 0 0,20 4 267 0 0,38-4-848 0 0,-44 0 302 0 0,69-1-746 0 0,109-6-10888 0 0,-158 4 10702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09.245"/>
    </inkml:context>
    <inkml:brush xml:id="br0">
      <inkml:brushProperty name="width" value="0.05" units="cm"/>
      <inkml:brushProperty name="height" value="0.05" units="cm"/>
    </inkml:brush>
  </inkml:definitions>
  <inkml:trace contextRef="#ctx0" brushRef="#br0">14 73 16388 0 0,'0'-73'3490'0'0,"-1"77"-2620"0"0,-3 37 12 0 0,-4 58-121 0 0,8-44-631 0 0,3 111-70 0 0,0-134-4592 0 0,10 46-1 0 0,-10-64 931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9"/>
    </inkml:context>
    <inkml:brush xml:id="br0">
      <inkml:brushProperty name="width" value="0.05" units="cm"/>
      <inkml:brushProperty name="height" value="0.05" units="cm"/>
    </inkml:brush>
  </inkml:definitions>
  <inkml:trace contextRef="#ctx0" brushRef="#br0">75 39 9290 0 0,'0'-38'2634'0'0,"-3"50"-1366"0"0,-22 62 412 0 0,16-50-1239 0 0,0 1-1 0 0,2-1 0 0 0,1 1 1 0 0,1 1-1 0 0,-3 39 0 0 0,7-35-456 0 0,0-8 266 0 0,0-1 0 0 0,2 1-1 0 0,5 36 1 0 0,-6-53-290 0 0,1-1 0 0 0,0 1-1 0 0,0 0 1 0 0,1-1 0 0 0,-1 0 0 0 0,1 1 0 0 0,0-1 0 0 0,0 0-1 0 0,1 0 1 0 0,-1 0 0 0 0,1 0 0 0 0,0 0 0 0 0,0-1 0 0 0,0 1 0 0 0,1-1-1 0 0,-1 0 1 0 0,1 0 0 0 0,-1 0 0 0 0,1-1 0 0 0,0 1 0 0 0,0-1-1 0 0,1 0 1 0 0,3 2 0 0 0,-5-3 19 0 0,1 0-1 0 0,-1 0 1 0 0,0-1 0 0 0,0 1-1 0 0,1-1 1 0 0,-1 0 0 0 0,0 0-1 0 0,1 0 1 0 0,-1 0 0 0 0,0 0-1 0 0,0-1 1 0 0,1 0 0 0 0,-1 1 0 0 0,0-1-1 0 0,0 0 1 0 0,0-1 0 0 0,0 1-1 0 0,0-1 1 0 0,0 1 0 0 0,0-1-1 0 0,0 0 1 0 0,-1 0 0 0 0,1 0-1 0 0,0 0 1 0 0,3-5 0 0 0,4-5 53 0 0,0 0 1 0 0,-1-2-1 0 0,0 1 1 0 0,8-19-1 0 0,4-5 400 0 0,35-57-177 0 0,32-46 441 0 0,-86 139-643 0 0,-1-1 1 0 0,0 1-1 0 0,0-1 1 0 0,0 1-1 0 0,1-1 1 0 0,-1 1-1 0 0,1 0 1 0 0,-1 0-1 0 0,1-1 1 0 0,0 1-1 0 0,1-1 1 0 0,-2 2-38 0 0,-1 0 1 0 0,1 0 0 0 0,-1 0-1 0 0,1 0 1 0 0,-1 0 0 0 0,1 0-1 0 0,-1 0 1 0 0,1 0-1 0 0,-1 0 1 0 0,1 0 0 0 0,-1 0-1 0 0,1 0 1 0 0,-1 0 0 0 0,1 0-1 0 0,-1 1 1 0 0,1-1-1 0 0,-1 0 1 0 0,1 0 0 0 0,-1 0-1 0 0,0 1 1 0 0,1-1 0 0 0,-1 0-1 0 0,1 1 1 0 0,-1-1-1 0 0,0 0 1 0 0,1 1 0 0 0,-1 0-1 0 0,3 3 36 0 0,-1 1 0 0 0,0-1-1 0 0,0 1 1 0 0,0 0 0 0 0,0 0-1 0 0,0 9 1 0 0,2 0-106 0 0,2 7 83 0 0,32 102-14 0 0,-32-107-5 0 0,1 0 1 0 0,1 0-1 0 0,0-1 1 0 0,1 0-1 0 0,14 19 1 0 0,-18-29 1 0 0,-1 0 1 0 0,1 0 0 0 0,0-1-1 0 0,0 0 1 0 0,0 0 0 0 0,1 0-1 0 0,-1-1 1 0 0,1 0 0 0 0,0 0-1 0 0,0 0 1 0 0,0 0 0 0 0,9 1-1 0 0,-4-1 32 0 0,0-1-1 0 0,0-1 1 0 0,-1 0-1 0 0,1 0 1 0 0,0-1-1 0 0,19-3 1 0 0,-28 3-38 0 0,1-1 0 0 0,0 0 0 0 0,-1-1 0 0 0,1 1 0 0 0,-1 0 0 0 0,0-1 1 0 0,0 1-1 0 0,1-1 0 0 0,-1 0 0 0 0,0 1 0 0 0,0-1 0 0 0,0 0 0 0 0,-1 0 0 0 0,1-1 0 0 0,0 1 0 0 0,-1 0 0 0 0,2-3 0 0 0,2-4 21 0 0,0 0 0 0 0,-1 0 0 0 0,5-14 0 0 0,-2-5-42 0 0,-1 0-1 0 0,-1 0 0 0 0,2-42 1 0 0,-5-90-3868 0 0,-3 95-1471 0 0,1 61 4455 0 0,0 3 695 0 0,0 0 0 0 0,0 1-1 0 0,0-1 1 0 0,0 0-1 0 0,0 0 1 0 0,0 0-1 0 0,0 0 1 0 0,0 1-1 0 0,0-1 1 0 0,1 0 0 0 0,-1 0-1 0 0,0 0 1 0 0,1 1-1 0 0,-1-1 1 0 0,0 0-1 0 0,2-1 1 0 0,1-1-2510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3.484"/>
    </inkml:context>
    <inkml:brush xml:id="br0">
      <inkml:brushProperty name="width" value="0.05" units="cm"/>
      <inkml:brushProperty name="height" value="0.05" units="cm"/>
    </inkml:brush>
  </inkml:definitions>
  <inkml:trace contextRef="#ctx0" brushRef="#br0">101 143 4409 0 0,'-8'0'100'0'0,"1"0"1"0"0,0-1-1 0 0,0 0 1 0 0,-13-4-1 0 0,16 4 349 0 0,0-1-1 0 0,-1 0 1 0 0,1 0 0 0 0,0 0 0 0 0,0 0 0 0 0,0 0-1 0 0,1-1 1 0 0,-6-4 0 0 0,8 6-160 0 0,0 0 1 0 0,0 0-1 0 0,0 0 0 0 0,1 0 1 0 0,-1 0-1 0 0,0 0 1 0 0,1 0-1 0 0,-1 0 0 0 0,0 0 1 0 0,1-1-1 0 0,-1 1 1 0 0,1 0-1 0 0,0 0 0 0 0,-1-1 1 0 0,1 1-1 0 0,0 0 1 0 0,0-1-1 0 0,0 1 0 0 0,0 0 1 0 0,0-1-1 0 0,0 1 0 0 0,0 0 1 0 0,0-1-1 0 0,1 1 1 0 0,-1 0-1 0 0,0 0 0 0 0,1-1 1 0 0,-1 1-1 0 0,1 0 1 0 0,0 0-1 0 0,-1 0 0 0 0,1 0 1 0 0,0-1-1 0 0,1 0 1 0 0,9-4-240 0 0,27-4 286 0 0,0 3-1 0 0,0 0 0 0 0,0 3 0 0 0,0 1 0 0 0,56 3 1 0 0,-91 0-343 0 0,0 1 0 0 0,0 0 1 0 0,0 0-1 0 0,0 0 0 0 0,0 0 1 0 0,0 0-1 0 0,0 1 0 0 0,0-1 1 0 0,0 1-1 0 0,-1 0 0 0 0,1 0 1 0 0,-1 0-1 0 0,1 0 0 0 0,-1 0 1 0 0,0 1-1 0 0,0-1 0 0 0,0 1 1 0 0,0-1-1 0 0,0 1 0 0 0,-1 0 1 0 0,1 0-1 0 0,-1-1 0 0 0,0 1 1 0 0,1 0-1 0 0,-1 0 0 0 0,0 5 1 0 0,3 6-30 0 0,-2-1 0 0 0,0 1 0 0 0,0 0-1 0 0,-1 21 1 0 0,-1-11-57 0 0,1-17 73 0 0,0 1 1 0 0,-1-1-1 0 0,0 1 0 0 0,-1-1 1 0 0,0 0-1 0 0,0 0 0 0 0,0 1 1 0 0,-1-1-1 0 0,0 0 0 0 0,-1 0 1 0 0,-3 9-1 0 0,-5 0 10 0 0,0 1 0 0 0,-1-2 0 0 0,0 0-1 0 0,-1 0 1 0 0,-1-1 0 0 0,0-1 0 0 0,-27 19 0 0 0,41-32 23 0 0,0 0 1 0 0,0 0-1 0 0,0 0 1 0 0,0 0-1 0 0,0 0 1 0 0,0-1-1 0 0,0 1 0 0 0,0 0 1 0 0,0 0-1 0 0,0 0 1 0 0,0 0-1 0 0,0 0 1 0 0,0 0-1 0 0,0 0 1 0 0,0 0-1 0 0,-1 0 1 0 0,1 0-1 0 0,0 0 1 0 0,0 0-1 0 0,0 0 1 0 0,0 0-1 0 0,0 0 1 0 0,0-1-1 0 0,0 1 0 0 0,0 0 1 0 0,0 0-1 0 0,-1 0 1 0 0,1 0-1 0 0,0 0 1 0 0,0 0-1 0 0,0 0 1 0 0,0 0-1 0 0,0 0 1 0 0,0 0-1 0 0,0 1 1 0 0,0-1-1 0 0,-1 0 1 0 0,1 0-1 0 0,0 0 1 0 0,12-16 146 0 0,22-22-102 0 0,-14 20-99 0 0,88-88 89 0 0,-91 87-24 0 0,0-1-1 0 0,-2-1 1 0 0,25-43 0 0 0,-26 38-67 0 0,-6 7 120 0 0,2 0 1 0 0,1 1-1 0 0,23-31 0 0 0,-34 49-70 0 0,0 0 0 0 0,0 0 0 0 0,1-1-1 0 0,-1 1 1 0 0,0 0 0 0 0,0 0 0 0 0,0-1-1 0 0,1 1 1 0 0,-1 0 0 0 0,0 0 0 0 0,0-1-1 0 0,0 1 1 0 0,1 0 0 0 0,-1 0 0 0 0,0 0 0 0 0,1 0-1 0 0,-1-1 1 0 0,0 1 0 0 0,0 0 0 0 0,1 0-1 0 0,-1 0 1 0 0,0 0 0 0 0,1 0 0 0 0,-1 0-1 0 0,0 0 1 0 0,1 0 0 0 0,-1 0 0 0 0,0 0 0 0 0,1 0-1 0 0,-1 0 1 0 0,0 0 0 0 0,0 0 0 0 0,1 0-1 0 0,-1 0 1 0 0,1 0 0 0 0,1 12 167 0 0,-7 22 14 0 0,-1-20-165 0 0,-1 1 1 0 0,0-2 0 0 0,-1 1 0 0 0,-1-1-1 0 0,-18 22 1 0 0,12-16-4 0 0,-20 34-1 0 0,31-46-3 0 0,1-1 0 0 0,0 1 0 0 0,0 0 0 0 0,1 0-1 0 0,0 0 1 0 0,0 0 0 0 0,1 0 0 0 0,0 1 0 0 0,-1 11 0 0 0,2-15-73 0 0,0 0-1 0 0,0-1 1 0 0,0 1 0 0 0,0 0 0 0 0,1 0-1 0 0,0-1 1 0 0,0 1 0 0 0,0-1 0 0 0,0 1-1 0 0,0-1 1 0 0,1 1 0 0 0,3 6 0 0 0,-2-7-42 0 0,1 0 0 0 0,-1 1 0 0 0,1-1 0 0 0,0 0 1 0 0,-1-1-1 0 0,1 1 0 0 0,0-1 0 0 0,1 0 0 0 0,-1 0 1 0 0,6 2-1 0 0,7 2-489 0 0,0 0 0 0 0,0-2-1 0 0,0 0 1 0 0,1-1 0 0 0,18 2 0 0 0,92-3-6271 0 0,-87-2 3617 0 0,-13 0 799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3.996"/>
    </inkml:context>
    <inkml:brush xml:id="br0">
      <inkml:brushProperty name="width" value="0.05" units="cm"/>
      <inkml:brushProperty name="height" value="0.05" units="cm"/>
    </inkml:brush>
  </inkml:definitions>
  <inkml:trace contextRef="#ctx0" brushRef="#br0">137 69 10194 0 0,'1'-4'162'0'0,"-1"1"1"0"0,1-1-1 0 0,0 1 0 0 0,0-1 1 0 0,1 1-1 0 0,-1-1 0 0 0,0 1 1 0 0,1 0-1 0 0,0 0 0 0 0,0-1 1 0 0,0 1-1 0 0,0 1 0 0 0,5-6 1 0 0,3-5 411 0 0,-10 13-416 0 0,0-1-1 0 0,1 1 0 0 0,-1 0 1 0 0,0 0-1 0 0,0-1 1 0 0,1 1-1 0 0,-1 0 0 0 0,0 0 1 0 0,1-1-1 0 0,-1 1 0 0 0,0 0 1 0 0,1 0-1 0 0,-1 0 0 0 0,0-1 1 0 0,1 1-1 0 0,-1 0 0 0 0,0 0 1 0 0,1 0-1 0 0,-1 0 0 0 0,0 0 1 0 0,1 0-1 0 0,-1 0 0 0 0,0 0 1 0 0,1 0-1 0 0,-1 0 0 0 0,1 0 1 0 0,-1 0-1 0 0,0 0 0 0 0,1 0 1 0 0,0 1-1 0 0,11 8 1418 0 0,4 16-1273 0 0,-14-14-293 0 0,0 1 1 0 0,-1 0-1 0 0,0-1 0 0 0,-2 21 1 0 0,1-26-77 0 0,-1-1 1 0 0,0 0-1 0 0,0 0 1 0 0,-1 0-1 0 0,1 0 1 0 0,-1 0-1 0 0,0 0 1 0 0,-1 0 0 0 0,1 0-1 0 0,-1-1 1 0 0,0 1-1 0 0,-5 6 1 0 0,-81 80 127 0 0,88-90 12 0 0,34-1-29 0 0,96 0 739 0 0,-126 0-779 0 0,-1 0 0 0 0,0 1 0 0 0,1-1 0 0 0,-1 1 0 0 0,0-1 0 0 0,1 1 0 0 0,-1 0 0 0 0,0 0 0 0 0,0 0-1 0 0,0 0 1 0 0,0 0 0 0 0,0 1 0 0 0,0-1 0 0 0,0 1 0 0 0,0-1 0 0 0,-1 1 0 0 0,1 0 0 0 0,0 0 0 0 0,-1-1 0 0 0,0 1 0 0 0,1 0 0 0 0,-1 0 0 0 0,0 0-1 0 0,0 1 1 0 0,0-1 0 0 0,0 0 0 0 0,0 0 0 0 0,-1 1 0 0 0,1-1 0 0 0,0 3 0 0 0,1 8 17 0 0,1 0 0 0 0,-2 1 0 0 0,0 25 0 0 0,-1-35-31 0 0,-1 0 0 0 0,0 1 0 0 0,0-1 0 0 0,0 0 0 0 0,0 0 1 0 0,-1 0-1 0 0,0 0 0 0 0,1 0 0 0 0,-2 0 0 0 0,1 0 0 0 0,0 0 1 0 0,-1-1-1 0 0,1 1 0 0 0,-1-1 0 0 0,0 0 0 0 0,-1 0 0 0 0,1 0 0 0 0,0 0 1 0 0,-1-1-1 0 0,1 1 0 0 0,-9 3 0 0 0,-7 4-372 0 0,0 0 1 0 0,-1-2-1 0 0,-23 7 0 0 0,40-14 272 0 0,-20 6-212 0 0,-1 0-1 0 0,-38 4 1 0 0,14-8-4808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4.385"/>
    </inkml:context>
    <inkml:brush xml:id="br0">
      <inkml:brushProperty name="width" value="0.05" units="cm"/>
      <inkml:brushProperty name="height" value="0.05" units="cm"/>
    </inkml:brush>
  </inkml:definitions>
  <inkml:trace contextRef="#ctx0" brushRef="#br0">1 60 13051 0 0,'20'-17'-12'0'0,"6"-4"178"0"0,-16 17 300 0 0,0 0 0 0 0,1 1-1 0 0,-1 0 1 0 0,1 0-1 0 0,0 1 1 0 0,0 1-1 0 0,0 0 1 0 0,0 1-1 0 0,0 0 1 0 0,20 2 0 0 0,-29-1-407 0 0,1-1 0 0 0,0 1 0 0 0,-1 0 1 0 0,1 0-1 0 0,0 1 0 0 0,-1-1 0 0 0,0 0 1 0 0,1 1-1 0 0,-1 0 0 0 0,0-1 0 0 0,1 1 0 0 0,-1 0 1 0 0,0 0-1 0 0,0 0 0 0 0,-1 1 0 0 0,1-1 1 0 0,0 0-1 0 0,-1 1 0 0 0,1-1 0 0 0,-1 1 1 0 0,0-1-1 0 0,0 1 0 0 0,0 0 0 0 0,0-1 1 0 0,0 5-1 0 0,2 6 62 0 0,-1 0-1 0 0,-1 0 1 0 0,0 0 0 0 0,-1 14 0 0 0,0-24-65 0 0,0 1-74 0 0,-1 1-1 0 0,0 0 1 0 0,0-1 0 0 0,0 1 0 0 0,0-1-1 0 0,-1 1 1 0 0,0-1 0 0 0,0 1-1 0 0,0-1 1 0 0,-1 0 0 0 0,1 0 0 0 0,-1 0-1 0 0,0-1 1 0 0,-4 5 0 0 0,-8 7-146 0 0,-30 26 0 0 0,29-27 199 0 0,-25 17-302 0 0,26-21 397 0 0,1 1 1 0 0,-24 24-1 0 0,38-35-141 0 0,-1 1 0 0 0,1-1 0 0 0,0 0 0 0 0,-1 0 0 0 0,1 1-1 0 0,0-1 1 0 0,0 0 0 0 0,-1 1 0 0 0,1-1 0 0 0,0 1 0 0 0,0-1 0 0 0,-1 0-1 0 0,1 1 1 0 0,0-1 0 0 0,0 1 0 0 0,0-1 0 0 0,0 0 0 0 0,0 1 0 0 0,0-1-1 0 0,0 1 1 0 0,-1-1 0 0 0,1 0 0 0 0,1 1 0 0 0,-1-1 0 0 0,0 1 0 0 0,0-1-1 0 0,0 1 1 0 0,0-1 0 0 0,0 0 0 0 0,0 1 0 0 0,0-1 0 0 0,0 1 0 0 0,1-1-1 0 0,-1 0 1 0 0,0 1 0 0 0,0-1 0 0 0,1 0 0 0 0,-1 1 0 0 0,0-1 0 0 0,0 0-1 0 0,1 1 1 0 0,-1-1 0 0 0,0 0 0 0 0,1 1 0 0 0,-1-1 0 0 0,0 0 0 0 0,1 0-1 0 0,-1 0 1 0 0,1 1 0 0 0,-1-1 0 0 0,0 0 0 0 0,1 0 0 0 0,-1 0 0 0 0,1 0-1 0 0,-1 0 1 0 0,1 0 0 0 0,-1 0 0 0 0,1 0 0 0 0,26 3-412 0 0,137-3-4326 0 0,-56 0-1767 0 0,-76 0 4850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4.885"/>
    </inkml:context>
    <inkml:brush xml:id="br0">
      <inkml:brushProperty name="width" value="0.05" units="cm"/>
      <inkml:brushProperty name="height" value="0.05" units="cm"/>
    </inkml:brush>
  </inkml:definitions>
  <inkml:trace contextRef="#ctx0" brushRef="#br0">16 97 6441 0 0,'0'0'9'0'0,"-1"0"-1"0"0,0 0 1 0 0,0 0-1 0 0,0 0 0 0 0,1-1 1 0 0,-1 1-1 0 0,0 0 1 0 0,0-1-1 0 0,1 1 0 0 0,-1 0 1 0 0,0-1-1 0 0,1 1 1 0 0,-1-1-1 0 0,0 1 0 0 0,1-1 1 0 0,-1 1-1 0 0,0-1 1 0 0,1 1-1 0 0,-1-1 0 0 0,1 0 1 0 0,-1 1-1 0 0,1-1 1 0 0,-1 0-1 0 0,1 0 2 0 0,0 1 0 0 0,1-1 0 0 0,-1 0 0 0 0,0 1-1 0 0,0-1 1 0 0,0 1 0 0 0,1-1 0 0 0,-1 1 0 0 0,0-1 0 0 0,1 1 0 0 0,-1 0 0 0 0,0-1-1 0 0,1 1 1 0 0,-1-1 0 0 0,0 1 0 0 0,1-1 0 0 0,-1 1 0 0 0,1 0 0 0 0,-1 0 0 0 0,1-1-1 0 0,-1 1 1 0 0,1 0 0 0 0,-1 0 0 0 0,1-1 0 0 0,-1 1 0 0 0,1 0 0 0 0,-1 0 0 0 0,1 0-1 0 0,0 0 1 0 0,-1 0 0 0 0,1 0 0 0 0,-1 0 0 0 0,2 0 0 0 0,47-8 2097 0 0,62 0 0 0 0,-26 2-1851 0 0,-13 0-417 0 0,83-10-2359 0 0,-128 11-429 0 0,46-15 0 0 0,-54 14 1943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5.447"/>
    </inkml:context>
    <inkml:brush xml:id="br0">
      <inkml:brushProperty name="width" value="0.05" units="cm"/>
      <inkml:brushProperty name="height" value="0.05" units="cm"/>
    </inkml:brush>
  </inkml:definitions>
  <inkml:trace contextRef="#ctx0" brushRef="#br0">31 2 7538 0 0,'-30'-1'7148'0'0,"30"15"-6199"0"0,8 83 2711 0 0,-2-17-2766 0 0,22 110 0 0 0,-25-178-1190 0 0,21 97-267 0 0,-8-36-4911 0 0,-10-45 3799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5.911"/>
    </inkml:context>
    <inkml:brush xml:id="br0">
      <inkml:brushProperty name="width" value="0.05" units="cm"/>
      <inkml:brushProperty name="height" value="0.05" units="cm"/>
    </inkml:brush>
  </inkml:definitions>
  <inkml:trace contextRef="#ctx0" brushRef="#br0">40 61 10378 0 0,'-3'-3'0'0'0,"1"0"0"0"0,0 1 0 0 0,0-1 0 0 0,0 0 0 0 0,0 0 0 0 0,0 0 0 0 0,1 0 0 0 0,0-1 0 0 0,-1 1 0 0 0,1 0 0 0 0,0-1 0 0 0,1 1 0 0 0,-2-7 0 0 0,0-1 1553 0 0,-3 18 3338 0 0,-1 11-457 0 0,4-6-5668 0 0,0 199 3689 0 0,4-191-2372 0 0,1 0 0 0 0,0 0 0 0 0,1-1 0 0 0,2 0 0 0 0,0 0 1 0 0,1 0-1 0 0,0 0 0 0 0,19 30 0 0 0,-25-47-100 0 0,0-1-1 0 0,0 1 1 0 0,0-1-1 0 0,0 0 1 0 0,0 1-1 0 0,1-1 1 0 0,-1 0 0 0 0,0 0-1 0 0,1 0 1 0 0,-1 1-1 0 0,1-2 1 0 0,-1 1-1 0 0,1 0 1 0 0,0 0 0 0 0,-1 0-1 0 0,1-1 1 0 0,0 1-1 0 0,-1-1 1 0 0,1 1-1 0 0,0-1 1 0 0,0 0 0 0 0,0 0-1 0 0,-1 1 1 0 0,1-1-1 0 0,0-1 1 0 0,0 1-1 0 0,0 0 1 0 0,-1 0 0 0 0,1-1-1 0 0,0 1 1 0 0,0-1-1 0 0,-1 1 1 0 0,1-1 0 0 0,0 0-1 0 0,-1 1 1 0 0,1-1-1 0 0,-1 0 1 0 0,1 0-1 0 0,1-2 1 0 0,3-1 44 0 0,0-1 1 0 0,0-1-1 0 0,0 1 0 0 0,-1-1 0 0 0,0 0 1 0 0,0 0-1 0 0,6-10 0 0 0,7-16 44 0 0,-10 16 17 0 0,1 0 1 0 0,1 1 0 0 0,20-25-1 0 0,-28 37-64 0 0,0 0 0 0 0,1 0 0 0 0,0 1 0 0 0,0-1 0 0 0,0 1 0 0 0,0 0 0 0 0,0 0 0 0 0,0 0 0 0 0,0 0 0 0 0,1 0 0 0 0,-1 1 0 0 0,1 0 0 0 0,-1-1 0 0 0,1 1 0 0 0,0 0 1 0 0,-1 1-1 0 0,1-1 0 0 0,0 1 0 0 0,0 0 0 0 0,-1 0 0 0 0,1 0 0 0 0,0 0 0 0 0,6 1 0 0 0,-5 2 4 0 0,-1 0 0 0 0,1 1 0 0 0,0-1 0 0 0,-1 1 0 0 0,0 0 0 0 0,0 0 0 0 0,7 8 0 0 0,1 1-72 0 0,57 46-73 0 0,-62-54 90 0 0,1 0 1 0 0,-1 0 0 0 0,1 0-1 0 0,0-1 1 0 0,0-1-1 0 0,0 1 1 0 0,1-2-1 0 0,9 3 1 0 0,-17-4 14 0 0,1-1-1 0 0,0 0 1 0 0,-1 0-1 0 0,1 0 1 0 0,0 0 0 0 0,-1 0-1 0 0,1 0 1 0 0,0-1 0 0 0,-1 1-1 0 0,1-1 1 0 0,0 1-1 0 0,-1-1 1 0 0,1 1 0 0 0,-1-1-1 0 0,1 0 1 0 0,-1 0-1 0 0,0 0 1 0 0,1 0 0 0 0,-1 0-1 0 0,0 0 1 0 0,1 0-1 0 0,-1 0 1 0 0,0 0 0 0 0,0-1-1 0 0,0 1 1 0 0,0 0 0 0 0,0-1-1 0 0,0 1 1 0 0,-1-1-1 0 0,1 1 1 0 0,0-1 0 0 0,-1 1-1 0 0,1-1 1 0 0,-1 0-1 0 0,1 1 1 0 0,-1-1 0 0 0,0 1-1 0 0,0-4 1 0 0,2-9-149 0 0,-1-1 0 0 0,0 0 0 0 0,-3-24 0 0 0,1 12-180 0 0,-1-30 168 0 0,1-21-604 0 0,5 29-2893 0 0,-4 47 3160 0 0,1 0 1 0 0,-1 0-1 0 0,1 1 0 0 0,-1-1 0 0 0,1 0 1 0 0,0 1-1 0 0,0-1 0 0 0,0 1 1 0 0,0-1-1 0 0,0 1 0 0 0,0-1 0 0 0,0 1 1 0 0,3-3-1 0 0,5 0-3006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6.361"/>
    </inkml:context>
    <inkml:brush xml:id="br0">
      <inkml:brushProperty name="width" value="0.05" units="cm"/>
      <inkml:brushProperty name="height" value="0.05" units="cm"/>
    </inkml:brush>
  </inkml:definitions>
  <inkml:trace contextRef="#ctx0" brushRef="#br0">16 16 13091 0 0,'-16'-1'-5'0'0,"16"-4"17"0"0,2 4 43 0 0,0 0 0 0 0,0 1 0 0 0,0-1 0 0 0,0 0 0 0 0,0 1-1 0 0,0-1 1 0 0,0 1 0 0 0,0-1 0 0 0,1 1 0 0 0,1 0 0 0 0,47-1 1531 0 0,-28-1-456 0 0,0 2 0 0 0,26 2-1 0 0,-45-1-1067 0 0,0 1 0 0 0,0-1 0 0 0,-1 1 0 0 0,1-1 0 0 0,0 1 0 0 0,-1 0 0 0 0,1 0 0 0 0,-1 1 0 0 0,1-1 0 0 0,-1 1 0 0 0,0-1 0 0 0,0 1 0 0 0,-1 0 0 0 0,1 0 0 0 0,0 1-1 0 0,-1-1 1 0 0,0 1 0 0 0,0-1 0 0 0,0 1 0 0 0,0-1 0 0 0,2 8 0 0 0,-2-7-75 0 0,-1-1 1 0 0,0 0-1 0 0,0 1 0 0 0,0-1 0 0 0,0 1 1 0 0,0-1-1 0 0,-1 1 0 0 0,0 0 0 0 0,0-1 1 0 0,0 1-1 0 0,0-1 0 0 0,0 1 0 0 0,-1 0 1 0 0,1-1-1 0 0,-1 1 0 0 0,0-1 1 0 0,0 1-1 0 0,0-1 0 0 0,-1 0 0 0 0,1 0 1 0 0,-1 1-1 0 0,0-1 0 0 0,0 0 0 0 0,-3 3 1 0 0,-16 13-507 0 0,-1-2 0 0 0,-1-1 1 0 0,-38 21-1 0 0,-3 2 13 0 0,51-25 1852 0 0,13-14-1336 0 0,0 0 1 0 0,-1 0-1 0 0,1 1 1 0 0,0-1 0 0 0,0 0-1 0 0,0 1 1 0 0,0-1-1 0 0,0 0 1 0 0,0 0-1 0 0,0 1 1 0 0,0-1 0 0 0,0 0-1 0 0,0 1 1 0 0,0-1-1 0 0,0 0 1 0 0,0 0-1 0 0,0 1 1 0 0,0-1 0 0 0,1 0-1 0 0,-1 1 1 0 0,0-1-1 0 0,0 0 1 0 0,0 0-1 0 0,0 1 1 0 0,0-1 0 0 0,1 0-1 0 0,-1 0 1 0 0,0 1-1 0 0,0-1 1 0 0,0 0-1 0 0,1 0 1 0 0,-1 0 0 0 0,0 0-1 0 0,0 1 1 0 0,1-1-1 0 0,-1 0 1 0 0,0 0-1 0 0,0 0 1 0 0,1 0 0 0 0,-1 0-1 0 0,0 0 1 0 0,1 0-1 0 0,-1 0 1 0 0,0 0 0 0 0,0 1-1 0 0,1-1 1 0 0,-1 0-1 0 0,0 0 1 0 0,1-1-1 0 0,-1 1 1 0 0,0 0 0 0 0,0 0-1 0 0,1 0 1 0 0,-1 0-1 0 0,0 0 1 0 0,1 0-1 0 0,76-1-218 0 0,-39 0-3248 0 0,0-1-1 0 0,65-14 0 0 0,-50 7-1475 0 0,-27 4 3513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6.844"/>
    </inkml:context>
    <inkml:brush xml:id="br0">
      <inkml:brushProperty name="width" value="0.05" units="cm"/>
      <inkml:brushProperty name="height" value="0.05" units="cm"/>
    </inkml:brush>
  </inkml:definitions>
  <inkml:trace contextRef="#ctx0" brushRef="#br0">85 76 8546 0 0,'-6'-4'234'0'0,"-27"-24"-526"0"0,32 28 524 0 0,0-1 1 0 0,0 0 0 0 0,0 0 0 0 0,0 0 0 0 0,0 0 0 0 0,1 0 0 0 0,-1 0 0 0 0,0 0 0 0 0,1 0 0 0 0,-1 0 0 0 0,1 0-1 0 0,-1 0 1 0 0,1 0 0 0 0,-1 0 0 0 0,1 0 0 0 0,0-1 0 0 0,-1 1 0 0 0,1 0 0 0 0,0 0 0 0 0,0 0 0 0 0,0-1 0 0 0,0 1-1 0 0,0 0 1 0 0,0 0 0 0 0,1-1 0 0 0,-1 1 0 0 0,0 0 0 0 0,1-2 0 0 0,3 1-12 0 0,0 0 0 0 0,0 1 1 0 0,0 0-1 0 0,0 0 0 0 0,1 0 0 0 0,-1 0 1 0 0,0 1-1 0 0,0-1 0 0 0,0 1 1 0 0,6 0-1 0 0,-6 0-27 0 0,1 0 0 0 0,0 0 0 0 0,-1 0 1 0 0,1 1-1 0 0,0-1 0 0 0,-1 1 0 0 0,1 0 1 0 0,6 3-1 0 0,-10-3-176 0 0,1 0 1 0 0,0 1-1 0 0,-1-1 1 0 0,1 0-1 0 0,-1 1 0 0 0,1 0 1 0 0,-1-1-1 0 0,0 1 1 0 0,0 0-1 0 0,0-1 1 0 0,1 1-1 0 0,-2 0 1 0 0,1 0-1 0 0,0 0 0 0 0,0 0 1 0 0,-1 0-1 0 0,1 0 1 0 0,-1 0-1 0 0,1 0 1 0 0,-1 0-1 0 0,0 3 1 0 0,1 4-31 0 0,-1 0 0 0 0,0-1 1 0 0,0 1-1 0 0,-1-1 1 0 0,0 1-1 0 0,0-1 0 0 0,-1 1 1 0 0,0-1-1 0 0,0 0 1 0 0,-1 0-1 0 0,0 0 0 0 0,-8 13 1 0 0,-1-1-332 0 0,-2 0 0 0 0,0-1 0 0 0,-23 23 0 0 0,-17 20 2103 0 0,54-62-1752 0 0,0 1 0 0 0,0-1 0 0 0,1 0 0 0 0,-1 1 0 0 0,0-1 0 0 0,0 0-1 0 0,0 1 1 0 0,1-1 0 0 0,-1 0 0 0 0,0 0 0 0 0,0 1 0 0 0,1-1 0 0 0,-1 0 0 0 0,0 0 0 0 0,1 0 0 0 0,-1 0 0 0 0,0 1 0 0 0,1-1 0 0 0,-1 0 0 0 0,0 0-1 0 0,1 0 1 0 0,-1 0 0 0 0,0 0 0 0 0,1 0 0 0 0,-1 0 0 0 0,1 0 0 0 0,-1 0 0 0 0,0 0 0 0 0,1 0 0 0 0,-1 0 0 0 0,0 0 0 0 0,1 0 0 0 0,-1 0-1 0 0,1 0 1 0 0,18 0 58 0 0,-17 0-44 0 0,101-6-1731 0 0,-1-8-3369 0 0,-15 2-703 0 0,-45 6 3998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7.280"/>
    </inkml:context>
    <inkml:brush xml:id="br0">
      <inkml:brushProperty name="width" value="0.05" units="cm"/>
      <inkml:brushProperty name="height" value="0.05" units="cm"/>
    </inkml:brush>
  </inkml:definitions>
  <inkml:trace contextRef="#ctx0" brushRef="#br0">26 89 10042 0 0,'-3'-1'-10'0'0,"1"-1"0"0"0,0 0 0 0 0,0 1 0 0 0,1-1 0 0 0,-1 0 0 0 0,0 0 0 0 0,0 0 0 0 0,1-1 0 0 0,-1 1 0 0 0,1 0 0 0 0,0 0 0 0 0,0-1 0 0 0,0 1 0 0 0,-1-3 0 0 0,2 3 100 0 0,0 1 1 0 0,-1 0 0 0 0,1-1-1 0 0,0 1 1 0 0,0 0-1 0 0,0 0 1 0 0,0-1-1 0 0,1 1 1 0 0,-1 0-1 0 0,0-1 1 0 0,0 1 0 0 0,1 0-1 0 0,-1 0 1 0 0,1 0-1 0 0,-1-1 1 0 0,1 1-1 0 0,-1 0 1 0 0,1 0-1 0 0,0 0 1 0 0,0 0 0 0 0,-1 0-1 0 0,1 0 1 0 0,0 0-1 0 0,0 0 1 0 0,0 0-1 0 0,0 1 1 0 0,0-1-1 0 0,0 0 1 0 0,0 1 0 0 0,1-1-1 0 0,-1 0 1 0 0,0 1-1 0 0,2-1 1 0 0,8-3 488 0 0,1 0 1 0 0,0 1 0 0 0,0 1-1 0 0,0-1 1 0 0,18 1 0 0 0,70 0 1961 0 0,-66 3-1700 0 0,-31-2-810 0 0,0 1 0 0 0,0 0 0 0 0,0 0 1 0 0,0 1-1 0 0,0-1 0 0 0,0 0 0 0 0,0 1 0 0 0,0 0 0 0 0,0 0 0 0 0,-1 0 1 0 0,1 0-1 0 0,0 0 0 0 0,0 0 0 0 0,-1 1 0 0 0,1 0 0 0 0,-1-1 0 0 0,1 1 1 0 0,-1 0-1 0 0,0 0 0 0 0,0 0 0 0 0,0 0 0 0 0,0 1 0 0 0,0-1 1 0 0,0 0-1 0 0,-1 1 0 0 0,1 0 0 0 0,-1-1 0 0 0,1 1 0 0 0,-1 0 0 0 0,0 0 1 0 0,0-1-1 0 0,0 1 0 0 0,-1 0 0 0 0,1 0 0 0 0,-1 0 0 0 0,1 0 1 0 0,-1 0-1 0 0,-1 6 0 0 0,2 0-4 0 0,0 0 0 0 0,-1 0-1 0 0,0 0 1 0 0,-1 0 0 0 0,0 0 0 0 0,0 0 0 0 0,-1-1 0 0 0,0 1-1 0 0,-1 0 1 0 0,0-1 0 0 0,0 1 0 0 0,-1-1 0 0 0,0 0 0 0 0,-7 10 0 0 0,-12 16-253 0 0,-45 50 1 0 0,16-22-270 0 0,52-62 486 0 0,0 0 0 0 0,0 0 0 0 0,0 0-1 0 0,0 0 1 0 0,0 0 0 0 0,0 0 0 0 0,0 0 0 0 0,0 0 0 0 0,0 0-1 0 0,0 0 1 0 0,0 1 0 0 0,1-1 0 0 0,-1 0 0 0 0,0 0 0 0 0,0 0 0 0 0,0 0-1 0 0,0 0 1 0 0,0 0 0 0 0,0 0 0 0 0,0 0 0 0 0,0 0 0 0 0,0 0-1 0 0,0 0 1 0 0,0 0 0 0 0,0 0 0 0 0,0 0 0 0 0,0 0 0 0 0,0 0 0 0 0,0 0-1 0 0,0 1 1 0 0,0-1 0 0 0,0 0 0 0 0,0 0 0 0 0,0 0 0 0 0,0 0-1 0 0,0 0 1 0 0,0 0 0 0 0,0 0 0 0 0,0 0 0 0 0,13-8-64 0 0,18-17 91 0 0,-18 10 17 0 0,-1 0 1 0 0,0-1 0 0 0,-1-1-1 0 0,-1 0 1 0 0,0 0 0 0 0,7-21-1 0 0,35-115 485 0 0,-35 98-313 0 0,-11 39-49 0 0,-4 16 204 0 0,-1 25 294 0 0,-2-10-704 0 0,0 16 206 0 0,-10 53 1 0 0,5-53-543 0 0,-1 54 0 0 0,7-81 385 0 0,-1 7-65 0 0,2 1 1 0 0,-1-1-1 0 0,1 0 1 0 0,4 16-1 0 0,-4-22-177 0 0,1-1 0 0 0,0 0 0 0 0,-1 0 0 0 0,1-1 0 0 0,1 1-1 0 0,-1 0 1 0 0,1-1 0 0 0,-1 1 0 0 0,1-1 0 0 0,0 0 0 0 0,0 0 0 0 0,0 0-1 0 0,1 0 1 0 0,6 4 0 0 0,-2-2-988 0 0,1 0 0 0 0,0 0 1 0 0,0-1-1 0 0,0 0 0 0 0,1 0 0 0 0,14 2 0 0 0,-2-1 168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7.606"/>
    </inkml:context>
    <inkml:brush xml:id="br0">
      <inkml:brushProperty name="width" value="0.05" units="cm"/>
      <inkml:brushProperty name="height" value="0.05" units="cm"/>
    </inkml:brush>
  </inkml:definitions>
  <inkml:trace contextRef="#ctx0" brushRef="#br0">62 103 15803 0 0,'-7'-3'0'0'0,"0"-1"0"0"0,0 1 0 0 0,1-2 0 0 0,-10-6 0 0 0,15 10 0 0 0,-1 0 0 0 0,1 0 0 0 0,0 0 0 0 0,0 0 0 0 0,-1 0 0 0 0,1 0 0 0 0,0 0 0 0 0,0-1 0 0 0,0 1 0 0 0,0 0 0 0 0,0-1 0 0 0,1 1 0 0 0,-1-1 0 0 0,0 1 0 0 0,1-1 0 0 0,-1 1 0 0 0,1-1 0 0 0,-1 1 0 0 0,1-1 0 0 0,0 0 0 0 0,0 1 0 0 0,-1-1 0 0 0,1 1 0 0 0,0-1 0 0 0,0 0 0 0 0,1 1 0 0 0,-1-1 0 0 0,1-2 0 0 0,1 3 129 0 0,0-1 0 0 0,0 0 0 0 0,1 1 0 0 0,-1 0 0 0 0,0-1-1 0 0,1 1 1 0 0,-1 0 0 0 0,1 0 0 0 0,0 0 0 0 0,-1 1 0 0 0,1-1 0 0 0,0 1-1 0 0,-1-1 1 0 0,5 1 0 0 0,2-1 224 0 0,37-7 435 0 0,1 3 0 0 0,63 1-1 0 0,-110 4-768 0 0,1 0 1 0 0,0 0-1 0 0,0 0 0 0 0,-1 0 0 0 0,1 0 0 0 0,0 0 0 0 0,-1 0 0 0 0,1 0 0 0 0,0 1 1 0 0,-1-1-1 0 0,1 0 0 0 0,-1 1 0 0 0,1-1 0 0 0,0 0 0 0 0,-1 1 0 0 0,1-1 0 0 0,-1 0 1 0 0,1 1-1 0 0,-1-1 0 0 0,1 1 0 0 0,-1-1 0 0 0,1 1 0 0 0,-1 0 0 0 0,0-1 0 0 0,1 1 1 0 0,-1-1-1 0 0,0 1 0 0 0,1 0 0 0 0,-1 0 0 0 0,1 26 82 0 0,-3-21-124 0 0,1 0 0 0 0,-1 0-1 0 0,0 0 1 0 0,0 0 0 0 0,0-1 0 0 0,-6 10-1 0 0,-8 5-344 0 0,-1-1-1 0 0,-1-1 0 0 0,-1 0 0 0 0,0-1 1 0 0,-37 24-1 0 0,-3 3-1643 0 0,60-43 2031 0 0,-1-1 1 0 0,1 1 0 0 0,0-1 0 0 0,0 1-1 0 0,0-1 1 0 0,0 1 0 0 0,0-1 0 0 0,0 0 0 0 0,0 0-1 0 0,0 1 1 0 0,0-1 0 0 0,1 0 0 0 0,-1 0-1 0 0,0 0 1 0 0,0 0 0 0 0,0 0 0 0 0,0 0 0 0 0,2-1-1 0 0,30 2 767 0 0,8-3 42 0 0,-29 1-662 0 0,0 0 1 0 0,1 1 0 0 0,-1 0 0 0 0,1 1 0 0 0,-1 0-1 0 0,17 5 1 0 0,-24-4-141 0 0,-1 0 0 0 0,1 1 0 0 0,-1 0 0 0 0,1 0-1 0 0,-1 1 1 0 0,0-1 0 0 0,0 1 0 0 0,-1 0 0 0 0,1 0-1 0 0,-1 0 1 0 0,0 0 0 0 0,0 1 0 0 0,0-1 0 0 0,0 1 0 0 0,-1 0-1 0 0,0 0 1 0 0,0 0 0 0 0,0 0 0 0 0,0 0 0 0 0,-1 0-1 0 0,0 0 1 0 0,0 0 0 0 0,-1 1 0 0 0,1 6 0 0 0,-2-10-32 0 0,1 0 0 0 0,-1 0 0 0 0,0 0 0 0 0,1 0 0 0 0,-1-1 0 0 0,0 1 0 0 0,0 0 0 0 0,0-1 1 0 0,0 1-1 0 0,-1 0 0 0 0,1-1 0 0 0,0 1 0 0 0,-1-1 0 0 0,1 0 0 0 0,-1 1 0 0 0,1-1 0 0 0,-1 0 0 0 0,0 0 0 0 0,1 0 1 0 0,-1 0-1 0 0,0 0 0 0 0,0-1 0 0 0,0 1 0 0 0,1 0 0 0 0,-1-1 0 0 0,-2 1 0 0 0,-59 12 12 0 0,56-12-39 0 0,-36 4-805 0 0,-49-1 0 0 0,33-3-8380 0 0,59-1 9218 0 0,-6 0-3524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9.413"/>
    </inkml:context>
    <inkml:brush xml:id="br0">
      <inkml:brushProperty name="width" value="0.05" units="cm"/>
      <inkml:brushProperty name="height" value="0.05" units="cm"/>
    </inkml:brush>
  </inkml:definitions>
  <inkml:trace contextRef="#ctx0" brushRef="#br0">40 27 10530 0 0,'0'-2'79'0'0,"1"1"-1"0"0,-1 0 1 0 0,1-1-1 0 0,-1 1 1 0 0,1 0 0 0 0,-1 0-1 0 0,1 0 1 0 0,0-1-1 0 0,0 1 1 0 0,0 0-1 0 0,-1 0 1 0 0,1 0-1 0 0,0 0 1 0 0,0 0 0 0 0,0 1-1 0 0,1-1 1 0 0,-1 0-1 0 0,0 0 1 0 0,0 1-1 0 0,0-1 1 0 0,0 1-1 0 0,1-1 1 0 0,-1 1 0 0 0,0-1-1 0 0,1 1 1 0 0,-1 0-1 0 0,0-1 1 0 0,1 1-1 0 0,-1 0 1 0 0,3 0-1 0 0,51-2 3277 0 0,-44 3-3057 0 0,-9-2-278 0 0,0 1 0 0 0,-1 0 0 0 0,1 0 0 0 0,-1 0 0 0 0,1 0 0 0 0,0 1-1 0 0,-1-1 1 0 0,1 0 0 0 0,-1 1 0 0 0,1-1 0 0 0,0 1 0 0 0,-1-1 0 0 0,1 1 0 0 0,-1 0 0 0 0,0-1-1 0 0,1 1 1 0 0,-1 0 0 0 0,0 0 0 0 0,1 0 0 0 0,-1 0 0 0 0,0 1 0 0 0,2 0 0 0 0,-2 2-59 0 0,1 0 1 0 0,-1-1-1 0 0,0 1 1 0 0,0 0-1 0 0,0 0 1 0 0,-1 0-1 0 0,1 0 0 0 0,-1 5 1 0 0,2 3-86 0 0,-1-1 0 0 0,-1 0-1 0 0,0 1 1 0 0,0-1 0 0 0,-1 0 0 0 0,-1 1 0 0 0,0-1-1 0 0,0 0 1 0 0,-1 0 0 0 0,0 0 0 0 0,-1 0 0 0 0,-1-1-1 0 0,1 0 1 0 0,-2 0 0 0 0,-6 11 0 0 0,-4-1 175 0 0,-30 32 1 0 0,32-39 81 0 0,1 1 0 0 0,1 0 0 0 0,0 1 0 0 0,-13 23 0 0 0,25-38-149 0 0,-1 1-1 0 0,1 0 1 0 0,0-1-1 0 0,-1 1 1 0 0,1-1-1 0 0,0 1 1 0 0,-1 0 0 0 0,1-1-1 0 0,0 1 1 0 0,0-1-1 0 0,0 1 1 0 0,0 0 0 0 0,0-1-1 0 0,0 1 1 0 0,0 0-1 0 0,0-1 1 0 0,0 1-1 0 0,0 0 1 0 0,0-1 0 0 0,0 1-1 0 0,0 0 1 0 0,0-1-1 0 0,1 1 1 0 0,-1 0-1 0 0,0-1 1 0 0,1 1 0 0 0,-1-1-1 0 0,0 1 1 0 0,1-1-1 0 0,-1 1 1 0 0,0-1 0 0 0,1 1-1 0 0,-1-1 1 0 0,1 1-1 0 0,-1-1 1 0 0,1 1-1 0 0,-1-1 1 0 0,1 0 0 0 0,0 1-1 0 0,-1-1 1 0 0,1 0-1 0 0,-1 1 1 0 0,1-1 0 0 0,0 0-1 0 0,-1 0 1 0 0,1 0-1 0 0,-1 0 1 0 0,1 0-1 0 0,0 1 1 0 0,-1-1 0 0 0,2-1-1 0 0,44 2-765 0 0,-33-2 855 0 0,26-2-192 0 0,-17-2-2265 0 0,-1 0 0 0 0,23-10-1 0 0,-37 13 2085 0 0,24-8-674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4:48.010"/>
    </inkml:context>
    <inkml:brush xml:id="br0">
      <inkml:brushProperty name="width" value="0.05" units="cm"/>
      <inkml:brushProperty name="height" value="0.05" units="cm"/>
    </inkml:brush>
  </inkml:definitions>
  <inkml:trace contextRef="#ctx0" brushRef="#br0">1 47 5657 0 0,'0'-11'348'0'0,"0"9"111"0"0,0-1-1 0 0,-1 1 1 0 0,1 0 0 0 0,1 0 0 0 0,-1 0 0 0 0,0 0-1 0 0,0 0 1 0 0,1 0 0 0 0,-1 0 0 0 0,2-4 0 0 0,-1 5-202 0 0,0 0 0 0 0,1 0 1 0 0,-1 1-1 0 0,0-1 1 0 0,0 0-1 0 0,0 1 0 0 0,0-1 1 0 0,1 1-1 0 0,-1-1 0 0 0,0 1 1 0 0,1-1-1 0 0,-1 1 1 0 0,0 0-1 0 0,1 0 0 0 0,-1-1 1 0 0,0 1-1 0 0,1 0 1 0 0,-1 0-1 0 0,3 1 0 0 0,46-2 3799 0 0,51 2-2513 0 0,-99-1-1537 0 0,-1 0-1 0 0,0 1 1 0 0,1-1 0 0 0,-1 0 0 0 0,0 1-1 0 0,1-1 1 0 0,-1 0 0 0 0,0 1 0 0 0,0 0-1 0 0,0-1 1 0 0,1 1 0 0 0,-1 0-1 0 0,0-1 1 0 0,0 1 0 0 0,0 0 0 0 0,0 0-1 0 0,0 0 1 0 0,0 0 0 0 0,-1 0 0 0 0,1 0-1 0 0,1 2 1 0 0,0 0-2 0 0,-1 1 1 0 0,0-1-1 0 0,0 0 1 0 0,0 0-1 0 0,0 0 1 0 0,0 1-1 0 0,-1-1 1 0 0,1 7-1 0 0,-1-4-32 0 0,0 0-1 0 0,-1 0 1 0 0,1 0-1 0 0,-1 0 1 0 0,0 0-1 0 0,-1-1 1 0 0,1 1-1 0 0,-1 0 1 0 0,-5 10-1 0 0,-2-3-127 0 0,0-1 0 0 0,-1 0-1 0 0,0 0 1 0 0,-1-1-1 0 0,0 0 1 0 0,-1-1 0 0 0,0 0-1 0 0,-1-1 1 0 0,0-1-1 0 0,-15 8 1 0 0,38-17 263 0 0,-1 1 1 0 0,1 0-1 0 0,0 0 0 0 0,-1 1 1 0 0,1 0-1 0 0,-1 0 0 0 0,12 4 0 0 0,2-1 337 0 0,-16-2-321 0 0,0-1 1 0 0,0 1 0 0 0,0 0 0 0 0,0 0 0 0 0,0 1-1 0 0,0 0 1 0 0,0 0 0 0 0,-1 0 0 0 0,12 9 0 0 0,-15-9-82 0 0,0-1 0 0 0,0 1 1 0 0,0 0-1 0 0,-1 0 1 0 0,1 0-1 0 0,-1 1 1 0 0,0-1-1 0 0,0 1 1 0 0,0-1-1 0 0,0 1 1 0 0,-1 0-1 0 0,1-1 0 0 0,-1 1 1 0 0,0 0-1 0 0,0 0 1 0 0,0 0-1 0 0,-1 0 1 0 0,1 0-1 0 0,-1 5 1 0 0,0-8-69 0 0,-1 1 0 0 0,0 0 1 0 0,0-1-1 0 0,1 1 0 0 0,-1-1 0 0 0,0 1 1 0 0,0-1-1 0 0,0 1 0 0 0,0-1 1 0 0,-1 1-1 0 0,1-1 0 0 0,0 0 1 0 0,-1 0-1 0 0,1 0 0 0 0,-1 0 0 0 0,1 0 1 0 0,-1 0-1 0 0,1 0 0 0 0,-1 0 1 0 0,1 0-1 0 0,-1-1 0 0 0,-3 1 1 0 0,-41 13-503 0 0,-45 2-4452 0 0,72-13 3694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3.681"/>
    </inkml:context>
    <inkml:brush xml:id="br0">
      <inkml:brushProperty name="width" value="0.05" units="cm"/>
      <inkml:brushProperty name="height" value="0.05" units="cm"/>
    </inkml:brush>
  </inkml:definitions>
  <inkml:trace contextRef="#ctx0" brushRef="#br0">1 0 24575,'0'0'0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4.325"/>
    </inkml:context>
    <inkml:brush xml:id="br0">
      <inkml:brushProperty name="width" value="0.05" units="cm"/>
      <inkml:brushProperty name="height" value="0.05" units="cm"/>
    </inkml:brush>
  </inkml:definitions>
  <inkml:trace contextRef="#ctx0" brushRef="#br0">58 26 24575,'-25'-11'0,"-8"-3"-8191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0.337"/>
    </inkml:context>
    <inkml:brush xml:id="br0">
      <inkml:brushProperty name="width" value="0.05" units="cm"/>
      <inkml:brushProperty name="height" value="0.05" units="cm"/>
    </inkml:brush>
  </inkml:definitions>
  <inkml:trace contextRef="#ctx0" brushRef="#br0">1 22 5353 0 0,'2'-16'2008'0'0,"-2"16"-1936"0"0,0 0 1 0 0,0-1-1 0 0,0 1 0 0 0,0 0 1 0 0,0 0-1 0 0,1-1 0 0 0,-1 1 1 0 0,0 0-1 0 0,0 0 1 0 0,0-1-1 0 0,0 1 0 0 0,0 0 1 0 0,1 0-1 0 0,-1 0 1 0 0,0-1-1 0 0,0 1 0 0 0,0 0 1 0 0,1 0-1 0 0,-1 0 1 0 0,0 0-1 0 0,0-1 0 0 0,0 1 1 0 0,1 0-1 0 0,-1 0 0 0 0,0 0 1 0 0,0 0-1 0 0,1 0 1 0 0,-1 0-1 0 0,0 0 0 0 0,0 0 1 0 0,1 0-1 0 0,-1 0 1 0 0,0 0-1 0 0,0 0 0 0 0,1 0 1 0 0,-1 0-1 0 0,0 0 1 0 0,1 0-1 0 0,-1 0 0 0 0,0 0 1 0 0,0 0-1 0 0,1 0 0 0 0,-1 0 1 0 0,0 0-1 0 0,0 1 1 0 0,0-1-1 0 0,1 0 0 0 0,-1 0 1 0 0,0 0-1 0 0,0 0 1 0 0,0 1-1 0 0,1-1 0 0 0,-1 0 1 0 0,0 0-1 0 0,0 0 1 0 0,0 1-1 0 0,0-1 0 0 0,1 0 1 0 0,-1 0-1 0 0,0 1 0 0 0,0-1 1 0 0,0 0-1 0 0,2 5 219 0 0,0-1 0 0 0,0 1 1 0 0,0 0-1 0 0,-1-1 0 0 0,0 1 0 0 0,0 0 0 0 0,0 0 0 0 0,0 7 0 0 0,3 9 137 0 0,6 20 315 0 0,44 229 3371 0 0,-46-211-3865 0 0,4 38 270 0 0,1 100 0 0 0,-13-195-511 0 0,0 87 360 0 0,-14 115 0 0 0,-19 214-70 0 0,33 3-277 0 0,2-181 137 0 0,-3-136-153 0 0,0 16-30 0 0,18 159 1 0 0,14 7 397 0 0,-6-53-114 0 0,-11-149-481 0 0,42 135 0 0 0,3 13 6 0 0,-50-185 291 0 0,23 157 394 0 0,-12-92-422 0 0,1 5 38 0 0,-16-21 59 0 0,-12 176 0 0 0,1-170-63 0 0,4-46-17 0 0,-2 1 0 0 0,-3-1 0 0 0,-21 85 1 0 0,21-120-44 0 0,-15 50-17 0 0,3 0 0 0 0,-14 109 0 0 0,8 10 92 0 0,-6 70 117 0 0,30-26-410 0 0,2-117-1777 0 0,-1-122 71 0 0,3-9-749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2.185"/>
    </inkml:context>
    <inkml:brush xml:id="br0">
      <inkml:brushProperty name="width" value="0.05" units="cm"/>
      <inkml:brushProperty name="height" value="0.05" units="cm"/>
    </inkml:brush>
  </inkml:definitions>
  <inkml:trace contextRef="#ctx0" brushRef="#br0">10 323 4737 0 0,'-10'-14'-137'0'0,"10"14"128"0"0,0-1 0 0 0,0 1-1 0 0,0 0 1 0 0,0 0 0 0 0,0-1 0 0 0,0 1 0 0 0,1 0 0 0 0,-1 0-1 0 0,0-1 1 0 0,0 1 0 0 0,0 0 0 0 0,0 0 0 0 0,0-1-1 0 0,1 1 1 0 0,-1 0 0 0 0,0 0 0 0 0,0-1 0 0 0,0 1 0 0 0,1 0-1 0 0,-1 0 1 0 0,0 0 0 0 0,0 0 0 0 0,1-1 0 0 0,-1 1-1 0 0,0 0 1 0 0,0 0 0 0 0,1 0 0 0 0,-1 0 0 0 0,0 0 0 0 0,0 0-1 0 0,1 0 1 0 0,34-1-80 0 0,-19 2 736 0 0,1048-5 7358 0 0,4 1-3928 0 0,-71-37-3197 0 0,-546 12-406 0 0,756-31 1294 0 0,162-11-1642 0 0,-592 7-545 0 0,-78 29 512 0 0,-699 34-66 0 0,12-1-1924 0 0,-1 1-14 0 0,-8 16 2342 0 0,-1 11-65 0 0,1-1 0 0 0,1 0-1 0 0,9 34 1 0 0,-5-27 38 0 0,7 55 0 0 0,-10 13 206 0 0,-4-51-484 0 0,2-1 0 0 0,3 1-1 0 0,1-1 1 0 0,17 57 0 0 0,-15-79-117 0 0,63 215 118 0 0,-66-220-113 0 0,1 0 0 0 0,17 35 0 0 0,-24-56-14 0 0,4 9-3 0 0,-1 0 1 0 0,0-1-1 0 0,-1 1 1 0 0,0 0 0 0 0,0 1-1 0 0,0 17 1 0 0,-6 62 53 0 0,1-49-23 0 0,-4 233 156 0 0,9-235-152 0 0,1 0-1 0 0,9 42 1 0 0,-8-47-10 0 0,-1 1 0 0 0,-2 35 0 0 0,2 20-16 0 0,-1-22 60 0 0,-6 72 0 0 0,1 34 50 0 0,0-7 80 0 0,-3-37 179 0 0,7-96-356 0 0,-3 1 1 0 0,0-1-1 0 0,-12 51 0 0 0,10-61 9 0 0,1 0 0 0 0,0 0-1 0 0,2 39 1 0 0,2-37-7 0 0,-2 0 1 0 0,-7 46-1 0 0,-4-19 39 0 0,4-22-69 0 0,1 1-1 0 0,2 0 1 0 0,-2 48 0 0 0,0 12 53 0 0,4-62-77 0 0,0 1 0 0 0,3 31 0 0 0,2 106 11 0 0,-2-117 9 0 0,1-33 16 0 0,0-1-1 0 0,2 0 1 0 0,0 1-1 0 0,10 31 1 0 0,-8-33 3 0 0,0 1 0 0 0,-2 0 0 0 0,0 0 0 0 0,2 32 0 0 0,-7-1 0 0 0,1-29-1 0 0,0 1 0 0 0,2-1 1 0 0,0 1-1 0 0,0-1 0 0 0,2 0 0 0 0,8 30 1 0 0,-6-36 14 0 0,-2-4 15 0 0,1 0 0 0 0,-1 0 0 0 0,-1 1 0 0 0,0-1 0 0 0,0 1 0 0 0,0 18 0 0 0,-2-10-13 0 0,0-3 9 0 0,0 0 0 0 0,0 0 0 0 0,1 0 0 0 0,1 0 0 0 0,1-1 0 0 0,6 24 0 0 0,2-11 51 0 0,-4-11-46 0 0,-1 1-1 0 0,0-1 0 0 0,-1 1 1 0 0,-1 1-1 0 0,3 29 0 0 0,-6-37-15 0 0,0 0-1 0 0,1-1 1 0 0,0 1-1 0 0,1-1 0 0 0,0 1 1 0 0,0-1-1 0 0,8 15 0 0 0,-6-13-9 0 0,0 0-1 0 0,-1 0 0 0 0,0 0 1 0 0,4 21-1 0 0,0 36-102 0 0,-7-45 121 0 0,2 0-1 0 0,1 0 1 0 0,10 35-1 0 0,6-9-129 0 0,-14-38 88 0 0,-1 1-1 0 0,-1-1 1 0 0,0 1-1 0 0,0 0 0 0 0,2 14 1 0 0,-3-10 0 0 0,1 0 1 0 0,1-1-1 0 0,0 0 1 0 0,13 27 0 0 0,-10-27-23 0 0,-1 2 1 0 0,-1-1 0 0 0,8 32 0 0 0,-4 46-19 0 0,-7-59 38 0 0,7 40 0 0 0,24 86 92 0 0,-20-92 0 0 0,-9-39-21 0 0,1 0 0 0 0,19 53-1 0 0,-21-73-44 0 0,-1 1-1 0 0,0 0 0 0 0,2 16 1 0 0,-4-17-2 0 0,1 1 1 0 0,1-1 0 0 0,4 13 0 0 0,-4-13 0 0 0,0 0 1 0 0,0 1 0 0 0,-1-1 0 0 0,1 16 0 0 0,-2-16-22 0 0,0-1 0 0 0,1 1 1 0 0,0 0-1 0 0,6 14 0 0 0,-1 17-182 0 0,-2-8-16 0 0,-5-28 42 0 0,1 0-859 0 0,15-9-12090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3.398"/>
    </inkml:context>
    <inkml:brush xml:id="br0">
      <inkml:brushProperty name="width" value="0.05" units="cm"/>
      <inkml:brushProperty name="height" value="0.05" units="cm"/>
    </inkml:brush>
  </inkml:definitions>
  <inkml:trace contextRef="#ctx0" brushRef="#br0">2 454 3577 0 0,'0'-11'-27'0'0,"-1"-25"-86"0"0,1 35 115 0 0,-1 0 0 0 0,1-1 0 0 0,0 1 0 0 0,1 0 0 0 0,-1-1 1 0 0,0 1-1 0 0,0 0 0 0 0,1 0 0 0 0,-1-1 0 0 0,0 1 0 0 0,1 0 0 0 0,-1 0 0 0 0,1 0 1 0 0,0 0-1 0 0,-1 0 0 0 0,1-1 0 0 0,0 1 0 0 0,-1 0 0 0 0,2 0 0 0 0,6 10 5412 0 0,18 19-3371 0 0,-15-23-1930 0 0,1-1 1 0 0,0-1-1 0 0,0 0 1 0 0,0-1-1 0 0,0 0 1 0 0,0-1-1 0 0,1 0 1 0 0,12-1-1 0 0,0 1 59 0 0,222 9 1080 0 0,175 11-138 0 0,1005 1 3318 0 0,-812-62-3490 0 0,-314 19-724 0 0,325-29 412 0 0,-357 28-453 0 0,470-49-1 0 0,-196 18-288 0 0,120 19 164 0 0,-16 1 313 0 0,-535 23-385 0 0,113-26-1 0 0,-89-5-22 0 0,-74 20 54 0 0,-18 0 225 0 0,-37 17-247 0 0,0 0 0 0 0,0 0 0 0 0,0 1 0 0 0,1 0 0 0 0,-1 0 0 0 0,9-1 0 0 0,60-5-169 0 0,1 3 0 0 0,112 5 0 0 0,-87 2 490 0 0,2 8-673 0 0,-57 2-5068 0 0,-46-11 5079 0 0,3 0-78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5.010"/>
    </inkml:context>
    <inkml:brush xml:id="br0">
      <inkml:brushProperty name="width" value="0.05" units="cm"/>
      <inkml:brushProperty name="height" value="0.05" units="cm"/>
    </inkml:brush>
  </inkml:definitions>
  <inkml:trace contextRef="#ctx0" brushRef="#br0">0 4 2961 0 0,'3'-3'5567'0'0,"4"7"-2154"0"0,15 17-1018 0 0,21 31-1144 0 0,-37-42-1028 0 0,0 1-1 0 0,-1 0 0 0 0,0 0 0 0 0,-1 0 1 0 0,0 0-1 0 0,2 15 0 0 0,11 75 1056 0 0,-12-57-691 0 0,17 110 393 0 0,38 212-301 0 0,3-98-367 0 0,18 77 332 0 0,-60-231-398 0 0,7 121 0 0 0,-9 25 40 0 0,17 328-584 0 0,-1-130-219 0 0,1 101 1168 0 0,-36-506-590 0 0,4 237 195 0 0,1-218-295 0 0,28 141-1 0 0,26 55-342 0 0,-11-29 343 0 0,-29-133-18 0 0,40 148 793 0 0,6 34-355 0 0,-56-215-369 0 0,-3 0-1 0 0,-5 75 0 0 0,2 32 234 0 0,0-154-166 0 0,1 0 1 0 0,8 29-1 0 0,5 28-129 0 0,-13-37 83 0 0,-1 47 0 0 0,-3-88-52 0 0,0-5 19 0 0,-3 0-41 0 0,1-1 0 0 0,0 1 0 0 0,0-1 1 0 0,-1 0-1 0 0,1 0 0 0 0,0 0 0 0 0,0 0 1 0 0,0-1-1 0 0,0 1 0 0 0,1 0 0 0 0,-1-1 1 0 0,0 1-1 0 0,0-1 0 0 0,1 0 0 0 0,-1 1 1 0 0,1-1-1 0 0,0 0 0 0 0,-1 0 0 0 0,1 0 0 0 0,0 0 1 0 0,0 0-1 0 0,0 0 0 0 0,0-1 0 0 0,1 1 1 0 0,-2-4-1 0 0,-1-3-545 0 0,1 0 0 0 0,0-1 0 0 0,0 1 0 0 0,1-1 0 0 0,-1-11 0 0 0,2-14-5063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6.405"/>
    </inkml:context>
    <inkml:brush xml:id="br0">
      <inkml:brushProperty name="width" value="0.05" units="cm"/>
      <inkml:brushProperty name="height" value="0.05" units="cm"/>
    </inkml:brush>
  </inkml:definitions>
  <inkml:trace contextRef="#ctx0" brushRef="#br0">81 57 5385 0 0,'7'-23'-37'0'0,"1"-6"668"0"0,-15 28-129 0 0,0 0 1 0 0,-1 0-1 0 0,1 0 1 0 0,0 1 0 0 0,0 0-1 0 0,-10 2 1 0 0,15-2-442 0 0,0 1-1 0 0,0-1 1 0 0,1 1 0 0 0,-1 0 0 0 0,0 0 0 0 0,1 0 0 0 0,-1 0 0 0 0,1 0 0 0 0,-1 1 0 0 0,1-1-1 0 0,-1 0 1 0 0,1 1 0 0 0,0-1 0 0 0,0 1 0 0 0,0-1 0 0 0,0 1 0 0 0,0 0 0 0 0,0-1 0 0 0,0 1 0 0 0,0 0-1 0 0,1 0 1 0 0,-1-1 0 0 0,0 1 0 0 0,1 0 0 0 0,0 0 0 0 0,-1 2 0 0 0,0 8 109 0 0,-1 0 1 0 0,2-1 0 0 0,0 13-1 0 0,0-13 10 0 0,2 20 368 0 0,1-1 1 0 0,2 1 0 0 0,9 35-1 0 0,7 42 564 0 0,48 541 3283 0 0,28-188-3942 0 0,-17-116-66 0 0,-28-47 280 0 0,18 406 0 0 0,-68-629-653 0 0,39 617 85 0 0,-34-636-105 0 0,54 745 817 0 0,-62-707-758 0 0,13 303 16 0 0,0 116 646 0 0,-14-323-659 0 0,2 11 139 0 0,0-115-4465 0 0,7-92-1169 0 0,5-12 2162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7.573"/>
    </inkml:context>
    <inkml:brush xml:id="br0">
      <inkml:brushProperty name="width" value="0.05" units="cm"/>
      <inkml:brushProperty name="height" value="0.05" units="cm"/>
    </inkml:brush>
  </inkml:definitions>
  <inkml:trace contextRef="#ctx0" brushRef="#br0">35 0 6105 0 0,'-2'1'42'0'0,"0"0"-1"0"0,0-1 0 0 0,1 1 1 0 0,-1 0-1 0 0,0 0 0 0 0,1 0 1 0 0,-1 0-1 0 0,0 0 0 0 0,1 0 0 0 0,-1 0 1 0 0,1 1-1 0 0,0-1 0 0 0,-1 0 1 0 0,1 1-1 0 0,0-1 0 0 0,0 1 1 0 0,0 0-1 0 0,0-1 0 0 0,0 1 1 0 0,0 0-1 0 0,1 0 0 0 0,-1-1 1 0 0,0 1-1 0 0,1 0 0 0 0,-1 0 1 0 0,1 0-1 0 0,0 0 0 0 0,0 0 0 0 0,0 2 1 0 0,-1 10 802 0 0,0 1 1 0 0,3 27-1 0 0,-1-27-696 0 0,17 265 3804 0 0,26 584 1801 0 0,-47-72-4700 0 0,-5-119-458 0 0,10-405-456 0 0,37 675 729 0 0,-21-580-615 0 0,29 259 26 0 0,42 18-27 0 0,-80-574-269 0 0,-1 74-1 0 0,-7-52-9275 0 0,-4-88 6789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8.739"/>
    </inkml:context>
    <inkml:brush xml:id="br0">
      <inkml:brushProperty name="width" value="0.05" units="cm"/>
      <inkml:brushProperty name="height" value="0.05" units="cm"/>
    </inkml:brush>
  </inkml:definitions>
  <inkml:trace contextRef="#ctx0" brushRef="#br0">135 21 4009 0 0,'8'-20'1256'0'0,"-5"51"2593"0"0,-16 269 1395 0 0,22 184-1085 0 0,-5-338-3347 0 0,-2-33-447 0 0,18 389 423 0 0,-1 567 483 0 0,-28-895-1122 0 0,-8 1 0 0 0,-48 211 1 0 0,46-278 58 0 0,-9 198-1 0 0,26 117 109 0 0,3-219-162 0 0,0-99-244 0 0,-9 247 152 0 0,-8-139-107 0 0,9 1 0 0 0,29 306 1 0 0,-15-345-31 0 0,-7-162 62 0 0,-1-6-19 0 0,0-1 0 0 0,0 1 0 0 0,-1-1 0 0 0,0 0 1 0 0,0 0-1 0 0,0 0 0 0 0,-1 0 0 0 0,-5 8 1 0 0,4-6-85 0 0,0 0 1 0 0,0 1 0 0 0,-4 16 0 0 0,6-16 1582 0 0,-1 16-7715 0 0,4-24 5905 0 0,-1 0 1 0 0,1 0-1 0 0,0-1 0 0 0,-1 1 1 0 0,1 0-1 0 0,0 0 1 0 0,0 0-1 0 0,0-1 1 0 0,0 1-1 0 0,-1 0 1 0 0,1-1-1 0 0,0 1 1 0 0,0 0-1 0 0,0-1 0 0 0,0 0 1 0 0,0 1-1 0 0,0-1 1 0 0,1 1-1 0 0,-1-1 1 0 0,2 0-1 0 0,2 3-344 0 0,1 0 78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59.800"/>
    </inkml:context>
    <inkml:brush xml:id="br0">
      <inkml:brushProperty name="width" value="0.05" units="cm"/>
      <inkml:brushProperty name="height" value="0.05" units="cm"/>
    </inkml:brush>
  </inkml:definitions>
  <inkml:trace contextRef="#ctx0" brushRef="#br0">68 136 6905 0 0,'-3'-6'25'0'0,"1"1"0"0"0,0-1 0 0 0,0 0-1 0 0,0 0 1 0 0,1 0 0 0 0,0 0 0 0 0,0 0-1 0 0,1 0 1 0 0,-1-8 0 0 0,1 12-3 0 0,0-1 1 0 0,0 1-1 0 0,1-1 1 0 0,-1 0-1 0 0,0 1 1 0 0,1-1-1 0 0,0 1 1 0 0,-1 0-1 0 0,1-1 1 0 0,0 1-1 0 0,0 0 1 0 0,1-1-1 0 0,-1 1 1 0 0,0 0-1 0 0,1 0 0 0 0,-1 0 1 0 0,1 0-1 0 0,-1 0 1 0 0,1 0-1 0 0,0 1 1 0 0,0-1-1 0 0,0 0 1 0 0,5-2-1 0 0,1 1 330 0 0,0 1-1 0 0,1-1 1 0 0,-1 1 0 0 0,1 1-1 0 0,-1 0 1 0 0,1 0-1 0 0,0 0 1 0 0,0 1-1 0 0,-1 1 1 0 0,1-1-1 0 0,0 2 1 0 0,12 2 0 0 0,-18-3-334 0 0,-1 1 0 0 0,0-1 0 0 0,1 1 0 0 0,-1-1-1 0 0,0 1 1 0 0,0 0 0 0 0,0 0 0 0 0,-1 0 0 0 0,1 0 0 0 0,0 0 0 0 0,-1 0 0 0 0,1 0 0 0 0,-1 0 0 0 0,0 1 0 0 0,0-1 0 0 0,0 1 0 0 0,0-1 0 0 0,0 1 0 0 0,0-1 0 0 0,-1 1 0 0 0,1 0 0 0 0,-1-1 0 0 0,0 1 0 0 0,0 0 0 0 0,0 3 0 0 0,0 0 6 0 0,0 1 0 0 0,0-1-1 0 0,-1 1 1 0 0,0-1 0 0 0,0 0 0 0 0,0 1 0 0 0,-1-1-1 0 0,0 0 1 0 0,-4 8 0 0 0,-15 18 192 0 0,-1-1-1 0 0,-2 0 1 0 0,-1-2 0 0 0,-57 50-1 0 0,59-57-78 0 0,15-15-354 0 0,6-6 255 0 0,1 0 0 0 0,-1 0 1 0 0,0 1-1 0 0,1-1 0 0 0,-1 1 1 0 0,1-1-1 0 0,-1 1 0 0 0,1-1 0 0 0,0 1 1 0 0,0 0-1 0 0,0 0 0 0 0,0 0 1 0 0,0 0-1 0 0,0 0 0 0 0,0 0 1 0 0,1 0-1 0 0,-2 2 0 0 0,16-3-183 0 0,282-15-2358 0 0,-253 8 2483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3.282"/>
    </inkml:context>
    <inkml:brush xml:id="br0">
      <inkml:brushProperty name="width" value="0.05" units="cm"/>
      <inkml:brushProperty name="height" value="0.05" units="cm"/>
    </inkml:brush>
  </inkml:definitions>
  <inkml:trace contextRef="#ctx0" brushRef="#br0">24 67 1672 0 0,'0'-14'77'0'0,"1"11"17"0"0,-1-1-1 0 0,1 1 1 0 0,-1 0-1 0 0,0-1 1 0 0,0 1-1 0 0,-1 0 1 0 0,1-1-1 0 0,-1 1 1 0 0,1 0-1 0 0,-1-1 1 0 0,0 1-1 0 0,0 0 0 0 0,-2-4 1 0 0,3 7-39 0 0,0 0 1 0 0,-1-1-1 0 0,1 1 1 0 0,0 0-1 0 0,0 0 1 0 0,0 0-1 0 0,0 0 0 0 0,-1 0 1 0 0,1-1-1 0 0,0 1 1 0 0,0 0-1 0 0,0 0 1 0 0,-1 0-1 0 0,1 0 0 0 0,0 0 1 0 0,0 0-1 0 0,-1 0 1 0 0,1 0-1 0 0,0 0 1 0 0,0 0-1 0 0,-1 0 0 0 0,1 0 1 0 0,0 0-1 0 0,0 0 1 0 0,0 0-1 0 0,-1 0 1 0 0,1 0-1 0 0,0 0 0 0 0,0 0 1 0 0,-1 0-1 0 0,1 0 1 0 0,0 0-1 0 0,0 0 1 0 0,0 0-1 0 0,-1 0 0 0 0,1 0 1 0 0,0 1-1 0 0,0-1 1 0 0,0 0-1 0 0,-1 0 1 0 0,-4 12 690 0 0,2 13 457 0 0,3-3-271 0 0,0 0 0 0 0,1 0 0 0 0,2 0 0 0 0,0-1 0 0 0,9 33 0 0 0,3-1 151 0 0,-2 0 0 0 0,7 78 0 0 0,-2 113 182 0 0,2 18-560 0 0,1-40 399 0 0,-11 354 1 0 0,-27-325-831 0 0,-1 70-45 0 0,18-286-182 0 0,-1 71 98 0 0,5-1 0 0 0,19 121 0 0 0,91 481-153 0 0,-29-222 217 0 0,-27-142 59 0 0,-2-10-4 0 0,-32-194-292 0 0,-7 0-1 0 0,0 264 1 0 0,-17 292-834 0 0,0-697 519 0 0,1-1-1 0 0,-1 1 0 0 0,0 0 1 0 0,1 0-1 0 0,-1-1 0 0 0,1 1 1 0 0,0 0-1 0 0,-1 0 1 0 0,1 0-1 0 0,0-1 0 0 0,3-2 1 0 0,17-21-3338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4.582"/>
    </inkml:context>
    <inkml:brush xml:id="br0">
      <inkml:brushProperty name="width" value="0.05" units="cm"/>
      <inkml:brushProperty name="height" value="0.05" units="cm"/>
    </inkml:brush>
  </inkml:definitions>
  <inkml:trace contextRef="#ctx0" brushRef="#br0">58 1 2104 0 0,'-1'0'21'0'0,"1"0"0"0"0,-1 1-1 0 0,0-1 1 0 0,1 0-1 0 0,-1 1 1 0 0,0-1 0 0 0,1 1-1 0 0,-1-1 1 0 0,1 1 0 0 0,-1-1-1 0 0,1 1 1 0 0,-1-1-1 0 0,1 1 1 0 0,-1 0 0 0 0,1-1-1 0 0,0 1 1 0 0,-1 0-1 0 0,1-1 1 0 0,0 1 0 0 0,0 0-1 0 0,-1-1 1 0 0,1 1-1 0 0,0 1 1 0 0,-5 20 1534 0 0,5-20-1043 0 0,-5 30 2462 0 0,-1 36-1 0 0,7 86-106 0 0,1-60-1326 0 0,8 230 1524 0 0,-2-237-2627 0 0,33 148-1 0 0,-19-146-142 0 0,42 207 366 0 0,-59-260-648 0 0,-2-1 0 0 0,-1 1 0 0 0,-2 0 0 0 0,-1 0 0 0 0,-2 0 0 0 0,-10 48 0 0 0,-6-1 74 0 0,4 1-1 0 0,4 0 0 0 0,0 111 1 0 0,-16 154 193 0 0,1 3 93 0 0,-3 244 71 0 0,24-214-331 0 0,7-217-46 0 0,-2 966 67 0 0,-3-1075-175 0 0,-9 58 1 0 0,4-57-20 0 0,0 61-1 0 0,19 137-36 0 0,-2-43-32 0 0,-10-211 107 0 0,1-1 0 0 0,0 1 1 0 0,0-1-1 0 0,0 0 0 0 0,0 1 1 0 0,0-1-1 0 0,0 1 0 0 0,0-1 1 0 0,0 1-1 0 0,0-1 0 0 0,0 1 1 0 0,0-1-1 0 0,1 1 0 0 0,-1-1 0 0 0,0 1 1 0 0,0-1-1 0 0,0 1 0 0 0,1-1 1 0 0,-1 1-1 0 0,0-1 0 0 0,0 0 1 0 0,1 1-1 0 0,-1-1 0 0 0,0 0 1 0 0,1 1-1 0 0,-1-1 0 0 0,1 0 1 0 0,-1 1-1 0 0,0-1 0 0 0,1 0 1 0 0,-1 0-1 0 0,1 1 0 0 0,-1-1 1 0 0,1 0-1 0 0,-1 0 0 0 0,1 0 1 0 0,19-7-1173 0 0,16-25-1105 0 0,-21 14 691 0 0,2 0-2560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6.178"/>
    </inkml:context>
    <inkml:brush xml:id="br0">
      <inkml:brushProperty name="width" value="0.05" units="cm"/>
      <inkml:brushProperty name="height" value="0.05" units="cm"/>
    </inkml:brush>
  </inkml:definitions>
  <inkml:trace contextRef="#ctx0" brushRef="#br0">86 213 2673 0 0,'-4'0'197'0'0,"0"-1"0"0"0,0 1 0 0 0,0 0 0 0 0,0 0 0 0 0,0 1 0 0 0,0-1 0 0 0,0 1 0 0 0,0 0 0 0 0,0 0 0 0 0,0 0 0 0 0,0 1 0 0 0,1 0 0 0 0,-1-1 0 0 0,0 1 0 0 0,1 0 0 0 0,-1 1 1 0 0,1-1-1 0 0,0 0 0 0 0,0 1 0 0 0,-4 4 0 0 0,6-6-117 0 0,1-1 1 0 0,0 0-1 0 0,-1 1 0 0 0,1-1 1 0 0,0 1-1 0 0,0-1 1 0 0,-1 1-1 0 0,1-1 0 0 0,0 0 1 0 0,0 1-1 0 0,0-1 1 0 0,0 1-1 0 0,0-1 0 0 0,-1 1 1 0 0,1-1-1 0 0,0 1 0 0 0,0-1 1 0 0,0 1-1 0 0,0-1 1 0 0,1 1-1 0 0,-1-1 0 0 0,0 1 1 0 0,0-1-1 0 0,0 1 1 0 0,0-1-1 0 0,0 0 0 0 0,0 1 1 0 0,1-1-1 0 0,-1 1 1 0 0,0-1-1 0 0,0 1 0 0 0,1-1 1 0 0,-1 0-1 0 0,0 1 1 0 0,1-1-1 0 0,-1 0 0 0 0,0 1 1 0 0,1-1-1 0 0,-1 0 1 0 0,1 0-1 0 0,-1 1 0 0 0,0-1 1 0 0,1 0-1 0 0,-1 0 1 0 0,1 0-1 0 0,-1 1 0 0 0,1-1 1 0 0,-1 0-1 0 0,1 0 0 0 0,28 5 917 0 0,-23-4-553 0 0,144 14 2110 0 0,203-6 0 0 0,-341-9-2448 0 0,597-10 1436 0 0,800-56-475 0 0,-363 13-1002 0 0,-453 51 278 0 0,-79 1-389 0 0,97-4 298 0 0,-316-9-174 0 0,-33 1-194 0 0,47 11-76 0 0,348-11 473 0 0,328-37-317 0 0,-954 49 38 0 0,0-1-243 0 0,35-5 0 0 0,-64 7 196 0 0,-1-1-1 0 0,0 1 1 0 0,0 0 0 0 0,0 0-1 0 0,1-1 1 0 0,-1 1 0 0 0,0-1 0 0 0,0 1-1 0 0,0-1 1 0 0,0 1 0 0 0,0-1-1 0 0,0 0 1 0 0,0 1 0 0 0,0-1 0 0 0,2-1-1 0 0,-3 1-20 0 0,0 1-1 0 0,0-1 1 0 0,0 1-1 0 0,0 0 1 0 0,1-1-1 0 0,-1 1 1 0 0,0-1-1 0 0,0 1 1 0 0,0 0-1 0 0,0-1 1 0 0,0 1-1 0 0,-1-1 1 0 0,1 1-1 0 0,0-1 1 0 0,0 1-1 0 0,0 0 1 0 0,0-1-1 0 0,0 1 1 0 0,0-1-1 0 0,-1 1 1 0 0,1 0-1 0 0,0-1 1 0 0,0 1-1 0 0,-1 0 1 0 0,1-1 0 0 0,0 1-1 0 0,0 0 1 0 0,-1-1-1 0 0,-2-2-577 0 0,-1 1 0 0 0,1 0 1 0 0,0 0-1 0 0,0 0 0 0 0,-1 0 0 0 0,1 0 0 0 0,-1 1 1 0 0,-4-2-1 0 0,-22-4-2578 0 0,0 2 1201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7.472"/>
    </inkml:context>
    <inkml:brush xml:id="br0">
      <inkml:brushProperty name="width" value="0.05" units="cm"/>
      <inkml:brushProperty name="height" value="0.05" units="cm"/>
    </inkml:brush>
  </inkml:definitions>
  <inkml:trace contextRef="#ctx0" brushRef="#br0">126 182 2529 0 0,'-6'2'82'0'0,"0"0"0"0"0,0 1 0 0 0,1-1 0 0 0,-1 1 0 0 0,1 1 0 0 0,0-1 0 0 0,0 1 0 0 0,0-1 0 0 0,0 1 0 0 0,1 1 0 0 0,-1-1 0 0 0,1 1 0 0 0,0-1 0 0 0,0 1 0 0 0,1 1 0 0 0,0-1 0 0 0,-1 0 0 0 0,2 1 0 0 0,-5 10 0 0 0,-8 8 1744 0 0,13-23-1665 0 0,1 1 0 0 0,-1-1 0 0 0,1 1 0 0 0,0 0 0 0 0,0-1 0 0 0,0 1 0 0 0,0 0 0 0 0,0 0 0 0 0,0 0 0 0 0,0-1 0 0 0,0 1 0 0 0,1 0 0 0 0,-1 0 0 0 0,1 0 0 0 0,-1 0 1 0 0,1 2-1 0 0,0-3-116 0 0,1 0 1 0 0,-1-1 0 0 0,0 1-1 0 0,1-1 1 0 0,-1 1 0 0 0,0-1-1 0 0,1 1 1 0 0,-1-1 0 0 0,1 1-1 0 0,-1-1 1 0 0,1 1 0 0 0,-1-1-1 0 0,1 0 1 0 0,0 1 0 0 0,-1-1-1 0 0,1 0 1 0 0,-1 1 0 0 0,1-1-1 0 0,0 0 1 0 0,-1 0 0 0 0,1 0-1 0 0,0 1 1 0 0,-1-1 0 0 0,1 0-1 0 0,0 0 1 0 0,-1 0 0 0 0,2 0-1 0 0,25 1 682 0 0,-23-1-643 0 0,73 0 1328 0 0,0-4-1 0 0,95-15 1 0 0,542-76 2354 0 0,8 41-3038 0 0,-508 40-677 0 0,541-35-158 0 0,-294 26 142 0 0,28-2 186 0 0,-75 1-6 0 0,-150 10-161 0 0,227 7-75 0 0,-60 3 217 0 0,228-2-161 0 0,-74 17-14 0 0,-251-11-195 0 0,269 0 8 0 0,-200 0-2931 0 0,-304-11-8879 0 0,-88 9 11267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8.620"/>
    </inkml:context>
    <inkml:brush xml:id="br0">
      <inkml:brushProperty name="width" value="0.05" units="cm"/>
      <inkml:brushProperty name="height" value="0.05" units="cm"/>
    </inkml:brush>
  </inkml:definitions>
  <inkml:trace contextRef="#ctx0" brushRef="#br0">107 265 2304 0 0,'-4'0'141'0'0,"0"1"-1"0"0,0 0 0 0 0,1 0 0 0 0,-1 0 0 0 0,1 1 0 0 0,-1-1 0 0 0,1 1 0 0 0,-1 0 0 0 0,1 0 0 0 0,0 0 0 0 0,0 0 1 0 0,0 1-1 0 0,0-1 0 0 0,-3 5 0 0 0,-37 41 1483 0 0,41-45-1540 0 0,1-2-1 0 0,0 1-1 0 0,0-1 1 0 0,1 0-1 0 0,-1 1 1 0 0,0-1 0 0 0,1 1-1 0 0,-1-1 1 0 0,1 1 0 0 0,-1-1-1 0 0,1 1 1 0 0,0-1-1 0 0,0 1 1 0 0,0-1 0 0 0,0 1-1 0 0,0-1 1 0 0,0 1-1 0 0,0 0 1 0 0,0-1 0 0 0,0 1-1 0 0,1-1 1 0 0,-1 1 0 0 0,1-1-1 0 0,-1 1 1 0 0,1-1-1 0 0,0 0 1 0 0,-1 1 0 0 0,1-1-1 0 0,0 0 1 0 0,0 1 0 0 0,0-1-1 0 0,0 0 1 0 0,0 0-1 0 0,0 0 1 0 0,0 0 0 0 0,1 0-1 0 0,-1 0 1 0 0,0 0-1 0 0,0 0 1 0 0,3 1 0 0 0,12 1 321 0 0,0 0 0 0 0,0 0 0 0 0,1-2 0 0 0,28 0 0 0 0,-11-1-179 0 0,428 2 3429 0 0,-232-4-2418 0 0,297-21 557 0 0,-336 12-1847 0 0,1083-109 715 0 0,-299-11 77 0 0,-258 51-596 0 0,-601 67-286 0 0,452-19 182 0 0,6 31 257 0 0,-261 3-557 0 0,19 15 161 0 0,147 2 233 0 0,-227-16-230 0 0,232-1-133 0 0,-251-3-2507 0 0,-233 1 2681 0 0,0-1 0 0 0,0 1 1 0 0,0 0-1 0 0,0 0 0 0 0,0 0 0 0 0,0 0 1 0 0,0-1-1 0 0,0 1 0 0 0,0 0 1 0 0,0 0-1 0 0,0 0 0 0 0,0 0 0 0 0,0-1 1 0 0,0 1-1 0 0,0 0 0 0 0,0 0 0 0 0,0 0 1 0 0,0 0-1 0 0,0-1 0 0 0,0 1 0 0 0,0 0 1 0 0,0 0-1 0 0,0 0 0 0 0,0 0 1 0 0,0-1-1 0 0,0 1 0 0 0,-1 0 0 0 0,1 0 1 0 0,0 0-1 0 0,0 0 0 0 0,0 0 0 0 0,0 0 1 0 0,0-1-1 0 0,0 1 0 0 0,-1 0 0 0 0,1 0 1 0 0,0 0-1 0 0,0 0 0 0 0,0 0 1 0 0,0 0-1 0 0,0 0 0 0 0,-1 0 0 0 0,1 0 1 0 0,0 0-1 0 0,0 0 0 0 0,0 0 0 0 0,0 0 1 0 0,-1 0-1 0 0,1 0 0 0 0,0 0 0 0 0,0 0 1 0 0,0 0-1 0 0,-1 0 0 0 0,1 0 1 0 0,-22-2-1626 0 0,-13-3-3062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9.834"/>
    </inkml:context>
    <inkml:brush xml:id="br0">
      <inkml:brushProperty name="width" value="0.05" units="cm"/>
      <inkml:brushProperty name="height" value="0.05" units="cm"/>
    </inkml:brush>
  </inkml:definitions>
  <inkml:trace contextRef="#ctx0" brushRef="#br0">82 598 1600 0 0,'-23'0'-1543'0'0,"-20"0"5272"0"0,28 0 1166 0 0,45 0-2014 0 0,17-2-1104 0 0,63-11 0 0 0,-37 3-792 0 0,1431-144 2162 0 0,-1259 133-3306 0 0,422-40 740 0 0,-620 56-612 0 0,901-83-701 0 0,-73 17 549 0 0,-356 26 296 0 0,-308 30-121 0 0,260-26-25 0 0,-74 15-88 0 0,-1 26-82 0 0,-160 2 142 0 0,-107-1 119 0 0,92 0-643 0 0,223-28 1 0 0,-426 21-420 0 0,-26 0-1824 0 0,-29-2-714 0 0,18 6 2730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0.964"/>
    </inkml:context>
    <inkml:brush xml:id="br0">
      <inkml:brushProperty name="width" value="0.05" units="cm"/>
      <inkml:brushProperty name="height" value="0.05" units="cm"/>
    </inkml:brush>
  </inkml:definitions>
  <inkml:trace contextRef="#ctx0" brushRef="#br0">30 423 4641 0 0,'-1'0'-19'0'0,"-9"0"-155"0"0,-4 2 643 0 0,10 2 422 0 0,14 6 289 0 0,-1-5-717 0 0,1 0 0 0 0,0 0 0 0 0,0-1 0 0 0,1-1 0 0 0,-1 0 0 0 0,1 0 0 0 0,-1-1 0 0 0,17 1 0 0 0,93 0 2327 0 0,-78-3-2364 0 0,605-29 3348 0 0,-489 19-3854 0 0,-1 0 400 0 0,983-74 903 0 0,-413 42-2032 0 0,-82 7 249 0 0,-403 14 643 0 0,456-35 858 0 0,-354 28-1213 0 0,199-11 333 0 0,-107 16-83 0 0,53-1-4 0 0,-79-17-850 0 0,-404 41 875 0 0,134-12-621 0 0,201 8 1 0 0,-175 6-2025 0 0,-162-2 2157 0 0,1 0 1 0 0,-1 0-1 0 0,1 0 1 0 0,-1-1-1 0 0,0 0 1 0 0,1 0-1 0 0,-1 0 1 0 0,0 0 0 0 0,0-1-1 0 0,8-4 1 0 0,-8 1-2416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2.264"/>
    </inkml:context>
    <inkml:brush xml:id="br0">
      <inkml:brushProperty name="width" value="0.05" units="cm"/>
      <inkml:brushProperty name="height" value="0.05" units="cm"/>
    </inkml:brush>
  </inkml:definitions>
  <inkml:trace contextRef="#ctx0" brushRef="#br0">97 283 3945 0 0,'-10'0'190'0'0,"-32"2"-462"0"0,41-2 508 0 0,-1 0 0 0 0,0 1 0 0 0,0-1 0 0 0,1 1 0 0 0,-1-1 0 0 0,0 1 0 0 0,0 0 0 0 0,1 0 0 0 0,-1 0 0 0 0,-2 2 0 0 0,-14 30 2424 0 0,17-31-2645 0 0,0-1 0 0 0,1 1 0 0 0,-1-1 0 0 0,0 1 0 0 0,1-1 0 0 0,-1 1 0 0 0,1 0-1 0 0,0-1 1 0 0,-1 1 0 0 0,1 0 0 0 0,0-1 0 0 0,0 3 0 0 0,0-4 8 0 0,0 1 0 0 0,0-1 0 0 0,1 1-1 0 0,-1 0 1 0 0,0-1 0 0 0,0 1 0 0 0,1-1 0 0 0,-1 1 0 0 0,0 0 0 0 0,1-1-1 0 0,-1 1 1 0 0,1-1 0 0 0,-1 1 0 0 0,0-1 0 0 0,1 0 0 0 0,-1 1 0 0 0,1-1-1 0 0,-1 1 1 0 0,1-1 0 0 0,0 0 0 0 0,0 1 0 0 0,4 0 83 0 0,-1 0 0 0 0,1 0 0 0 0,0 0 0 0 0,-1 0 0 0 0,1-1 0 0 0,9 0 0 0 0,-7 0-135 0 0,881-19 5623 0 0,-412 0-4185 0 0,798-53-889 0 0,-786 39-1507 0 0,-236 18 674 0 0,-7 5 176 0 0,88-7-61 0 0,168-20-862 0 0,-410 35 1048 0 0,527-34 182 0 0,-154 19-247 0 0,-287 16 40 0 0,197-16 122 0 0,-102 3-200 0 0,214-15-785 0 0,-286 24 1048 0 0,-36 2-15 0 0,193-3-377 0 0,-349 6 215 0 0,-8-1-200 0 0,0 1-1 0 0,0-1 1 0 0,0 0 0 0 0,-1 1-1 0 0,1-1 1 0 0,0 0-1 0 0,0 1 1 0 0,-1-1 0 0 0,1 1-1 0 0,-1-1 1 0 0,1 0 0 0 0,0 1-1 0 0,-1-1 1 0 0,1 1-1 0 0,-1-1 1 0 0,1 1 0 0 0,-1 0-1 0 0,0-1 1 0 0,1 1-1 0 0,-1-1 1 0 0,1 1 0 0 0,-1 0-1 0 0,0-1 1 0 0,0 1 0 0 0,-9-1-1547 0 0,1 1 304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35.042"/>
    </inkml:context>
    <inkml:brush xml:id="br0">
      <inkml:brushProperty name="width" value="0.05" units="cm"/>
      <inkml:brushProperty name="height" value="0.05" units="cm"/>
      <inkml:brushProperty name="color" value="#E71224"/>
    </inkml:brush>
  </inkml:definitions>
  <inkml:trace contextRef="#ctx0" brushRef="#br0">3967 206 552 0 0,'25'0'309'0'0,"-44"0"1224"0"0,-133-5 3381 0 0,0 0-3979 0 0,-441 5 731 0 0,241 5-595 0 0,324-7-878 0 0,1 0-1 0 0,-42-11 1 0 0,-22-2 165 0 0,-297-6-82 0 0,112 31-360 0 0,64-1 200 0 0,-172 3 807 0 0,97-6-519 0 0,23 26 406 0 0,144-13-300 0 0,0-9 281 0 0,-166-6 0 0 0,160-6-104 0 0,123 3-619 0 0,0 0-1 0 0,-1 0 1 0 0,1 0 0 0 0,0 0 0 0 0,0 0 0 0 0,0 1 0 0 0,-1-1 0 0 0,2 1 0 0 0,-1 0 0 0 0,0 0 0 0 0,-5 4 0 0 0,8-5-20 0 0,-1 3 63 0 0,0 0 0 0 0,1 0 0 0 0,-1 0 0 0 0,0 0 1 0 0,1 0-1 0 0,0 0 0 0 0,0 0 0 0 0,1 5 0 0 0,-1-4 179 0 0,1 56 36 0 0,2-1-1 0 0,3 0 1 0 0,27 116-1 0 0,36 130 169 0 0,-54-168-421 0 0,-12-87-37 0 0,3-1 1 0 0,16 69-1 0 0,-20-114-30 0 0,47 188 58 0 0,-41-151-44 0 0,-2 0 0 0 0,2 71 0 0 0,-7-33-24 0 0,-6 147-4 0 0,3-71 38 0 0,3-83-20 0 0,15 65-8 0 0,-15-112-12 0 0,2-1 0 0 0,6 29 0 0 0,-4-28-5 0 0,-2 0 0 0 0,2 31-1 0 0,-6-49 34 0 0,0 0-1 0 0,0 0 1 0 0,-1 0-1 0 0,-4 13 1 0 0,4-13-34 0 0,0 0-1 0 0,0-1 1 0 0,0 1-1 0 0,0 14 1 0 0,0 199 116 0 0,1-87-113 0 0,1-42 183 0 0,28-95 373 0 0,55-21-428 0 0,-21 4-37 0 0,-7 10-105 0 0,0 1 0 0 0,1 3 0 0 0,94 3 0 0 0,-26 0 138 0 0,551-4 4 0 0,-445 8 146 0 0,23-21-303 0 0,-59 2 17 0 0,143 10 39 0 0,-299 6 15 0 0,49-9 1 0 0,-7 1-29 0 0,13 5 44 0 0,60-7 119 0 0,104-4-132 0 0,-59 7 63 0 0,-140 3-47 0 0,-27 1-166 0 0,0 2 0 0 0,1 2 0 0 0,54 3-1 0 0,-60 2 145 0 0,-1-1 0 0 0,1-1 0 0 0,0-2 0 0 0,25-2 0 0 0,-49 2-40 0 0,0-1 0 0 0,-1 1 0 0 0,1-1 0 0 0,0 0 0 0 0,-1 0 0 0 0,1 0 0 0 0,0 0 0 0 0,-1 0 0 0 0,1 0 0 0 0,-1 0 0 0 0,0 0 0 0 0,1 0 0 0 0,-1-1 0 0 0,0 1 0 0 0,0-1 1 0 0,0 1-1 0 0,0-1 0 0 0,0 1 0 0 0,0-1 0 0 0,0 0 0 0 0,-1 1 0 0 0,1-1 0 0 0,0 0 0 0 0,-1 0 0 0 0,1 1 0 0 0,-1-1 0 0 0,0 0 0 0 0,0 0 0 0 0,0 0 0 0 0,0 1 0 0 0,0-4 0 0 0,1 2-24 0 0,0 0-1 0 0,0 0 1 0 0,1 1-1 0 0,-1-1 1 0 0,1 0-1 0 0,-1 0 1 0 0,1 1-1 0 0,0-1 1 0 0,0 1 0 0 0,0 0-1 0 0,5-4 1 0 0,-7 5 30 0 0,-1-4 46 0 0,0 0 1 0 0,0 0 0 0 0,0 0-1 0 0,-1 0 1 0 0,0 0-1 0 0,0 0 1 0 0,0 1 0 0 0,-1-1-1 0 0,1 1 1 0 0,-5-6 0 0 0,-14-28-8 0 0,17 20-55 0 0,1 0 0 0 0,0 1 0 0 0,1-1 0 0 0,0 0-1 0 0,2 0 1 0 0,2-24 0 0 0,-1-4-67 0 0,1 9 59 0 0,10-61 1 0 0,-6 61 453 0 0,3-64-1 0 0,-11 78-361 0 0,-1 0-1 0 0,-1 0 1 0 0,0 0 0 0 0,-2 1-1 0 0,-11-27 1 0 0,-11-50 7 0 0,17 25-272 0 0,3 0-1 0 0,4-135 1 0 0,2 15 347 0 0,0-3-264 0 0,3 106-105 0 0,10-140 38 0 0,1 1 238 0 0,-12 203-60 0 0,-1 1-1 0 0,-9-51 1 0 0,6 47-31 0 0,1 0 0 0 0,1 0 0 0 0,4-43 0 0 0,0 13-102 0 0,-2 41 82 0 0,2-1 0 0 0,9-36 1 0 0,-3 10-82 0 0,-4-47 133 0 0,4 58-516 0 0,-8 34 453 0 0,-18 1-819 0 0,-22 0 911 0 0,-16-1-228 0 0,-1 3 1 0 0,-97 14 0 0 0,-33 10 555 0 0,92-15-357 0 0,-384 10-88 0 0,242-18-20 0 0,-80-1 346 0 0,284-1-232 0 0,1 1 1 0 0,-1 2 0 0 0,1 1-1 0 0,-62 19 1 0 0,55-13-221 0 0,-67 10 1 0 0,58-13 293 0 0,-13 0-194 0 0,1-3-1 0 0,-1-3 0 0 0,-79-6 1 0 0,59-3 150 0 0,-50-1-146 0 0,87 8-2571 0 0,43 0 2384 0 0,-36 0-882 0 0,218-8 5196 0 0,418 20-2661 0 0,166-5-1002 0 0,-449-9-165 0 0,-171 4-205 0 0,175 26 1 0 0,-241-21 42 0 0,155-8-1 0 0,-65-13-39 0 0,45-2-140 0 0,-171 13-356 0 0,-42 3 520 0 0,-34 0-50 0 0,-74 0 337 0 0,106-3-291 0 0,1 1 0 0 0,-1-1 0 0 0,0 0 0 0 0,1 1 0 0 0,-1-1 1 0 0,1 0-1 0 0,0 0 0 0 0,0 1 0 0 0,0-1 0 0 0,1-5 0 0 0,-2-6-336 0 0,1 7 126 0 0,-2 1-1 0 0,1-1 1 0 0,-1 1-1 0 0,0 0 1 0 0,0-1-1 0 0,-1 1 1 0 0,0 0-1 0 0,0 1 1 0 0,-7-11-1 0 0,2 7-321 0 0,-1-1-1 0 0,0 2 1 0 0,0-1 0 0 0,-13-8 0 0 0,21 16 562 0 0,0 0 1 0 0,1 0-1 0 0,-1 1 1 0 0,0-1 0 0 0,0 0-1 0 0,1 1 1 0 0,-1-1-1 0 0,0 1 1 0 0,0-1-1 0 0,0 1 1 0 0,0-1 0 0 0,0 1-1 0 0,0 0 1 0 0,0-1-1 0 0,0 1 1 0 0,0 0 0 0 0,0 0-1 0 0,0 0 1 0 0,0 0-1 0 0,0 0 1 0 0,0 0 0 0 0,0 0-1 0 0,0 0 1 0 0,0 0-1 0 0,0 0 1 0 0,0 1 0 0 0,0-1-1 0 0,0 0 1 0 0,0 1-1 0 0,0-1 1 0 0,0 0 0 0 0,0 1-1 0 0,0-1 1 0 0,0 1-1 0 0,0 0 1 0 0,1-1 0 0 0,-1 1-1 0 0,0 0 1 0 0,0 0-1 0 0,1-1 1 0 0,-1 1 0 0 0,0 0-1 0 0,1 0 1 0 0,-1 0-1 0 0,1 0 1 0 0,-1 0 0 0 0,1 0-1 0 0,0 0 1 0 0,-1 1-1 0 0,-3 8 239 0 0,2 0-1 0 0,-1 1 1 0 0,1-1-1 0 0,-1 14 0 0 0,1-8-246 0 0,-7 76 1073 0 0,4 181 0 0 0,7-236-864 0 0,2-1 0 0 0,9 37 1 0 0,-5-36-110 0 0,4 75-1 0 0,-11 330-263 0 0,-2-227-151 0 0,-13 125 5 0 0,4 36 102 0 0,10-356 207 0 0,-2 25-50 0 0,2 1 0 0 0,1-1 0 0 0,15 82 1 0 0,-8-95 49 0 0,-2 1 0 0 0,-2-1 0 0 0,-1 1 1 0 0,-1 0-1 0 0,-2 0 0 0 0,-4 35 1 0 0,-7-7 107 0 0,9-55-123 0 0,1 0 0 0 0,-1 0 0 0 0,0 0 0 0 0,-1 0 0 0 0,0 0 0 0 0,0 0 1 0 0,-6 10-1 0 0,5-12 8 0 0,1 0 1 0 0,1 1-1 0 0,-1 0 1 0 0,1-1-1 0 0,0 1 1 0 0,0 0-1 0 0,0 0 0 0 0,1 0 1 0 0,-1 1-1 0 0,0 7 1 0 0,-1 46 25 0 0,3-59-110 0 0,-3 0 92 0 0,3 0 131 0 0,-17-20 140 0 0,15 18-315 0 0,1-1 1 0 0,-1 1 0 0 0,0 0-1 0 0,0-1 1 0 0,0 1 0 0 0,0 0-1 0 0,0 0 1 0 0,0 0-1 0 0,-1 1 1 0 0,1-1 0 0 0,-1 0-1 0 0,1 1 1 0 0,-1 0 0 0 0,0 0-1 0 0,0 0 1 0 0,1 0 0 0 0,-1 0-1 0 0,0 0 1 0 0,0 0-1 0 0,0 1 1 0 0,0 0 0 0 0,0 0-1 0 0,0-1 1 0 0,-3 2 0 0 0,-10-1 5 0 0,0 0 0 0 0,1 1 0 0 0,-18 3 1 0 0,-16 7-72 0 0,35-7 35 0 0,-1-1 1 0 0,0 0-1 0 0,-27 1 1 0 0,-307 2 814 0 0,-123-26-458 0 0,336 1-256 0 0,24 3 58 0 0,-142-2 1 0 0,99 19-108 0 0,-201-4-6 0 0,-187-6-1000 0 0,497 14 670 0 0,0 2 1 0 0,-75 21 0 0 0,-35 7 538 0 0,-85 13-492 0 0,80-12 880 0 0,151-35-492 0 0,1 2-10 0 0,-1-1 0 0 0,1 0 0 0 0,-1-1 0 0 0,1 0 0 0 0,-1 0 0 0 0,0-1 0 0 0,1 0 0 0 0,-1-1 0 0 0,0 0 0 0 0,1-1 0 0 0,-14-3 0 0 0,18 4-46 0 0,0 0-1 0 0,0 0 1 0 0,0 0 0 0 0,0 1-1 0 0,0 0 1 0 0,0 0-1 0 0,-9 1 1 0 0,-4 0 39 0 0,18-1-75 0 0,-1-1 0 0 0,1 1 0 0 0,-1 0 0 0 0,1-1 0 0 0,-1 1 0 0 0,1-1 0 0 0,-1 1 0 0 0,1 0 0 0 0,0-1 0 0 0,-1 1 0 0 0,1-1 0 0 0,0 1 0 0 0,-1-1 0 0 0,1 1 0 0 0,0-1 0 0 0,-1 1 0 0 0,1-1 0 0 0,0 0 0 0 0,0 1 0 0 0,0-1 0 0 0,0 1 0 0 0,0-1 0 0 0,0 1 0 0 0,-1-1 0 0 0,1 0 0 0 0,-2-21-69 0 0,2 17 105 0 0,-8-77-108 0 0,-7-52-66 0 0,-1 50 138 0 0,-28-200 31 0 0,31-437 980 0 0,15 468-627 0 0,-2-478 347 0 0,-15 482-799 0 0,-35-37 289 0 0,-5 75-515 0 0,52 197 720 0 0,2 6-1623 0 0,16 14-7069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6.878"/>
    </inkml:context>
    <inkml:brush xml:id="br0">
      <inkml:brushProperty name="width" value="0.05" units="cm"/>
      <inkml:brushProperty name="height" value="0.05" units="cm"/>
      <inkml:brushProperty name="color" value="#004F8B"/>
    </inkml:brush>
  </inkml:definitions>
  <inkml:trace contextRef="#ctx0" brushRef="#br0">49 1 8842 0 0,'-10'0'47'0'0,"7"-1"-57"0"0,1 1 0 0 0,0 0 0 0 0,-1 0 0 0 0,1 0-1 0 0,-1 1 1 0 0,1-1 0 0 0,0 0 0 0 0,-1 1 0 0 0,-3 1 0 0 0,5-1 36 0 0,0 0 1 0 0,0 0-1 0 0,0 0 1 0 0,1 0-1 0 0,-1 0 0 0 0,0 0 1 0 0,0 0-1 0 0,1 0 1 0 0,-1 0-1 0 0,1 0 0 0 0,-1 0 1 0 0,1 1-1 0 0,0-1 1 0 0,-1 0-1 0 0,1 0 0 0 0,0 0 1 0 0,0 1-1 0 0,0-1 1 0 0,0 0-1 0 0,0 0 1 0 0,0 1-1 0 0,0 1 0 0 0,0 21 717 0 0,1 0-1 0 0,1 0 0 0 0,1-1 0 0 0,1 1 0 0 0,12 37 0 0 0,59 204 3960 0 0,2 8-3114 0 0,-54-210-1434 0 0,3 0 0 0 0,2-2 1 0 0,40 62-1 0 0,122 164-366 0 0,-39-64 420 0 0,98 148 593 0 0,-209-313-543 0 0,16 30 383 0 0,-55-87-715 0 0,-1-1 0 0 0,1 1 0 0 0,0-1-1 0 0,0 1 1 0 0,0-1 0 0 0,-1 1 0 0 0,1-1-1 0 0,0 1 1 0 0,0-1 0 0 0,0 0 0 0 0,0 1-1 0 0,0-1 1 0 0,0 0 0 0 0,0 0 0 0 0,0 0-1 0 0,0 0 1 0 0,0 0 0 0 0,0 0 0 0 0,0 0-1 0 0,0 0 1 0 0,0 0 0 0 0,0 0 0 0 0,0 0-1 0 0,0-1 1 0 0,0 1 0 0 0,0 0 0 0 0,1-1-1 0 0,-2 0-440 0 0,1 1-1 0 0,0 0 0 0 0,0-1 0 0 0,0 1 1 0 0,-1-1-1 0 0,1 1 0 0 0,0-1 0 0 0,-1 1 1 0 0,1-1-1 0 0,0 1 0 0 0,-1-1 0 0 0,1 0 0 0 0,-1 0 1 0 0,1 1-1 0 0,-1-1 0 0 0,1 0 0 0 0,-1 1 1 0 0,1-3-1 0 0,2-9-3776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0.369"/>
    </inkml:context>
    <inkml:brush xml:id="br0">
      <inkml:brushProperty name="width" value="0.05" units="cm"/>
      <inkml:brushProperty name="height" value="0.05" units="cm"/>
    </inkml:brush>
  </inkml:definitions>
  <inkml:trace contextRef="#ctx0" brushRef="#br0">0 118 11795 0 0,'1'-3'13'0'0,"-1"0"1"0"0,1 0-1 0 0,-1 0 1 0 0,1 0 0 0 0,0 0-1 0 0,0 0 1 0 0,0 0 0 0 0,0 1-1 0 0,1-1 1 0 0,-1 0 0 0 0,1 1-1 0 0,-1-1 1 0 0,1 1 0 0 0,0-1-1 0 0,0 1 1 0 0,0 0 0 0 0,1 0-1 0 0,-1-1 1 0 0,0 2-1 0 0,1-1 1 0 0,0 0 0 0 0,-1 0-1 0 0,1 1 1 0 0,0 0 0 0 0,0-1-1 0 0,-1 1 1 0 0,1 0 0 0 0,6-1-1 0 0,10-2 655 0 0,0 0-1 0 0,1 1 0 0 0,29-1 0 0 0,-26 2-59 0 0,-18 1-350 0 0,1 1 0 0 0,0-1-1 0 0,-1 1 1 0 0,1 0 0 0 0,0 1-1 0 0,-1 0 1 0 0,9 1 0 0 0,-12-1-171 0 0,0 0 0 0 0,0 0-1 0 0,0 0 1 0 0,-1 0 0 0 0,1 1 0 0 0,-1-1 0 0 0,1 0 0 0 0,-1 1 0 0 0,1-1-1 0 0,-1 1 1 0 0,0-1 0 0 0,1 1 0 0 0,-1 0 0 0 0,0-1 0 0 0,0 1 0 0 0,0 0 0 0 0,-1 0-1 0 0,1 0 1 0 0,0 0 0 0 0,-1 0 0 0 0,1 0 0 0 0,-1 0 0 0 0,1 3 0 0 0,2 14-516 0 0,-1 0 0 0 0,-1 0 0 0 0,-1 0 0 0 0,-1 0 1 0 0,0 1-1 0 0,-1-1 0 0 0,-1-1 0 0 0,-1 1 0 0 0,-9 27 1 0 0,9-35 314 0 0,0 0 1 0 0,-1 0 0 0 0,0 0-1 0 0,0 0 1 0 0,-2-1 0 0 0,1 0 0 0 0,-1 0-1 0 0,-1-1 1 0 0,1 0 0 0 0,-2 0 0 0 0,1 0-1 0 0,-1-1 1 0 0,0-1 0 0 0,-1 0 0 0 0,0 0-1 0 0,-12 6 1 0 0,9-10 359 0 0,19-14-142 0 0,27-25-92 0 0,-24 28 1 0 0,35-45 326 0 0,61-93 0 0 0,-2 0 691 0 0,-60 87 1607 0 0,-42 58-2065 0 0,-4 2-577 0 0,1 1 0 0 0,0 0 0 0 0,-1-1 0 0 0,1 1 0 0 0,0 0 0 0 0,0 1 0 0 0,0-1 0 0 0,0 0 0 0 0,1 0 0 0 0,-1 1 0 0 0,0-1 0 0 0,1 1 0 0 0,-2 4 0 0 0,0-1-4 0 0,-8 11 90 0 0,1 2 1 0 0,1-1-1 0 0,1 1 0 0 0,1 1 0 0 0,0-1 0 0 0,2 1 0 0 0,-4 23 0 0 0,4-9-683 0 0,2 0 0 0 0,1 0 0 0 0,5 53 0 0 0,-3-83 368 0 0,1-1-1 0 0,-1 1 1 0 0,1 0-1 0 0,0 0 1 0 0,1-1-1 0 0,-1 1 1 0 0,1-1-1 0 0,-1 1 1 0 0,1-1-1 0 0,0 0 1 0 0,0 0-1 0 0,1 0 1 0 0,-1 0-1 0 0,1 0 1 0 0,-1 0-1 0 0,1 0 1 0 0,0-1-1 0 0,5 4 1 0 0,-1-1-344 0 0,0-1 1 0 0,0 0-1 0 0,1-1 1 0 0,-1 0-1 0 0,1 0 1 0 0,0 0-1 0 0,14 2 1 0 0,4-2-273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7.752"/>
    </inkml:context>
    <inkml:brush xml:id="br0">
      <inkml:brushProperty name="width" value="0.05" units="cm"/>
      <inkml:brushProperty name="height" value="0.05" units="cm"/>
      <inkml:brushProperty name="color" value="#004F8B"/>
    </inkml:brush>
  </inkml:definitions>
  <inkml:trace contextRef="#ctx0" brushRef="#br0">36 95 6041 0 0,'-6'0'-228'0'0,"-16"-1"1432"0"0,21 1-1049 0 0,1 0 0 0 0,-1 0 0 0 0,1 0 0 0 0,0-1-1 0 0,-1 1 1 0 0,1 0 0 0 0,0 0 0 0 0,-1 0 0 0 0,1-1 0 0 0,0 1 0 0 0,-1 0-1 0 0,1-1 1 0 0,0 1 0 0 0,-1 0 0 0 0,1 0 0 0 0,0-1 0 0 0,0 1-1 0 0,0-1 1 0 0,-1 1 0 0 0,1 0 0 0 0,0-1 0 0 0,0 1 0 0 0,0 0 0 0 0,0-1-1 0 0,0 1 1 0 0,0-1 0 0 0,-1 1 0 0 0,1 0 0 0 0,0-1 0 0 0,0 1-1 0 0,0-1 1 0 0,0 1 0 0 0,1 0 0 0 0,-1-1 0 0 0,0 1 0 0 0,0-1-1 0 0,0 1 1 0 0,0 0 0 0 0,0-1 0 0 0,0 1 0 0 0,1-1 0 0 0,-1 1 0 0 0,0 0-1 0 0,0-1 1 0 0,1 1 0 0 0,-1 0 0 0 0,0-1 0 0 0,4-1 107 0 0,0-1 1 0 0,0 1 0 0 0,0 0 0 0 0,0 0-1 0 0,1 0 1 0 0,-1 1 0 0 0,0-1 0 0 0,1 1-1 0 0,-1 0 1 0 0,9 0 0 0 0,-10 0-6 0 0,15-2 245 0 0,1 1 1 0 0,-1 0-1 0 0,1 1 1 0 0,-1 1-1 0 0,1 1 0 0 0,25 4 1 0 0,-42-4-484 0 0,1 1 0 0 0,0-1 0 0 0,-1 1 0 0 0,1-1 0 0 0,-1 1 0 0 0,1 0-1 0 0,-1 0 1 0 0,0 0 0 0 0,1 0 0 0 0,-1 0 0 0 0,0 0 0 0 0,-1 1 0 0 0,1-1 0 0 0,0 1 0 0 0,-1-1 0 0 0,1 1 0 0 0,-1 0 0 0 0,0-1 0 0 0,0 1 0 0 0,1 4 0 0 0,2 4 18 0 0,-1 0 0 0 0,-1 0 0 0 0,2 23 1 0 0,-3-23-93 0 0,-1 0-1 0 0,-1 0 1 0 0,0 0 0 0 0,0 0 0 0 0,-1 0 0 0 0,0-1 0 0 0,-1 1 0 0 0,0-1 0 0 0,-1 1-1 0 0,0-1 1 0 0,-1 0 0 0 0,0 0 0 0 0,0-1 0 0 0,-1 0 0 0 0,-1 0 0 0 0,1 0 0 0 0,-1 0-1 0 0,-1-1 1 0 0,0-1 0 0 0,-8 8 0 0 0,41-35 114 0 0,-1-2-1 0 0,0-1 1 0 0,-2-1-1 0 0,33-45 1 0 0,-42 51 23 0 0,-1 0 1 0 0,-1-1-1 0 0,0 0 0 0 0,-2-1 0 0 0,0-1 1 0 0,-1 1-1 0 0,-2-1 0 0 0,7-32 1 0 0,-12 39 722 0 0,-4 11-363 0 0,-11 18-288 0 0,-13 33-270 0 0,14-20 123 0 0,1 2 0 0 0,-11 38-1 0 0,19-55-17 0 0,1 0-1 0 0,1 0 0 0 0,0 1 1 0 0,1 0-1 0 0,0-1 0 0 0,1 1 1 0 0,3 25-1 0 0,-2-35-53 0 0,0-1 0 0 0,0 0 0 0 0,1 0 0 0 0,-1 0 0 0 0,0 0 0 0 0,1 0 0 0 0,0 0 0 0 0,0 0 0 0 0,0 0 0 0 0,0-1 0 0 0,0 1 0 0 0,1-1 0 0 0,-1 0 0 0 0,1 1 0 0 0,-1-1 0 0 0,1 0 0 0 0,0-1 0 0 0,0 1 0 0 0,0 0 0 0 0,0-1 0 0 0,0 0 0 0 0,0 1 0 0 0,0-1 0 0 0,0 0 0 0 0,6 0 0 0 0,41 6-1880 0 0,-5-8-3958 0 0,-39 0 5537 0 0,0 0 1 0 0,0 0-1 0 0,0-1 0 0 0,-1 1 1 0 0,1-1-1 0 0,9-5 1 0 0,13-5-621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224"/>
    </inkml:context>
    <inkml:brush xml:id="br0">
      <inkml:brushProperty name="width" value="0.05" units="cm"/>
      <inkml:brushProperty name="height" value="0.05" units="cm"/>
      <inkml:brushProperty name="color" value="#004F8B"/>
    </inkml:brush>
  </inkml:definitions>
  <inkml:trace contextRef="#ctx0" brushRef="#br0">1 1 8242 0 0,'0'0'3613'0'0,"0"22"119"0"0,0 163 1035 0 0,0-123-5995 0 0,0 0-3498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726"/>
    </inkml:context>
    <inkml:brush xml:id="br0">
      <inkml:brushProperty name="width" value="0.05" units="cm"/>
      <inkml:brushProperty name="height" value="0.05" units="cm"/>
      <inkml:brushProperty name="color" value="#004F8B"/>
    </inkml:brush>
  </inkml:definitions>
  <inkml:trace contextRef="#ctx0" brushRef="#br0">40 14 8066 0 0,'-26'-11'3931'0'0,"14"9"-1367"0"0,12 2-2549 0 0,0 0 1 0 0,0 0 0 0 0,0 0 0 0 0,0 0 0 0 0,0 0 0 0 0,0 0 0 0 0,-1 0-1 0 0,1 1 1 0 0,0-1 0 0 0,0 0 0 0 0,0 0 0 0 0,0 0 0 0 0,0 0 0 0 0,0 0-1 0 0,0 0 1 0 0,0 1 0 0 0,0-1 0 0 0,0 0 0 0 0,0 0 0 0 0,0 0 0 0 0,0 0-1 0 0,0 0 1 0 0,0 1 0 0 0,0-1 0 0 0,0 0 0 0 0,0 0 0 0 0,0 0 0 0 0,0 0-1 0 0,0 0 1 0 0,0 1 0 0 0,0-1 0 0 0,0 0 0 0 0,0 0 0 0 0,0 0 0 0 0,0 0-1 0 0,0 0 1 0 0,0 1 0 0 0,0-1 0 0 0,0 0 0 0 0,0 0 0 0 0,1 0 0 0 0,-1 0-1 0 0,0 0 1 0 0,0 0 0 0 0,0 0 0 0 0,0 0 0 0 0,0 1 0 0 0,0-1 0 0 0,1 0-1 0 0,-1 0 1 0 0,0 0 0 0 0,0 0 0 0 0,0 0 0 0 0,1 0 0 0 0,1 1-188 0 0,0 1 1 0 0,1-1-1 0 0,-1 0 1 0 0,1 0-1 0 0,0 0 1 0 0,-1 0-1 0 0,1 0 1 0 0,0-1-1 0 0,-1 1 1 0 0,1-1-1 0 0,0 0 1 0 0,0 0-1 0 0,0 0 1 0 0,-1 0 0 0 0,5-1-1 0 0,0 1-294 0 0,7 0 206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191"/>
    </inkml:context>
    <inkml:brush xml:id="br0">
      <inkml:brushProperty name="width" value="0.05" units="cm"/>
      <inkml:brushProperty name="height" value="0.05" units="cm"/>
      <inkml:brushProperty name="color" value="#004F8B"/>
    </inkml:brush>
  </inkml:definitions>
  <inkml:trace contextRef="#ctx0" brushRef="#br0">4 224 5137 0 0,'0'0'0'0'0,"0"0"0"0"0,0 0 0 0 0,0 0 0 0 0,0 0 0 0 0,-1 0 0 0 0,1 0 0 0 0,0 0 0 0 0,0-1 0 0 0,0 2 0 0 0,0-1 0 0 0,0 0 0 0 0,0 0 0 0 0,-1 0 0 0 0,1 0 0 0 0,0 0 0 0 0,0 0 0 0 0,0 0 0 0 0,0 0 0 0 0,0 0 0 0 0,0 0 0 0 0,-1 0 0 0 0,1 0 0 0 0,0 0 0 0 0,0 0 0 0 0,0 0 0 0 0,0 0 0 0 0,0 0 0 0 0,0 1 0 0 0,0-1 0 0 0,0 0 0 0 0,0 0 0 0 0,0 0 0 0 0,-1 0 0 0 0,1 0 0 0 0,0 0 0 0 0,0 0 0 0 0,0 1 0 0 0,0-1 0 0 0,0 0 0 0 0,0 0 0 0 0,0 0 0 0 0,0 0 0 0 0,0 0 0 0 0,0 0 0 0 0,0 1 0 0 0,0-1 0 0 0,0 0 0 0 0,0 0 0 0 0,0 0 0 0 0,0 0 0 0 0,0 0 0 0 0,0 0 0 0 0,0 1 0 0 0,0-1 0 0 0,0 0 0 0 0,0 0 0 0 0,1 0 0 0 0,-1 0 0 0 0,0 0 0 0 0,0 0 0 0 0,0 0 0 0 0,0 1 0 0 0,0-1 0 0 0,0 0 0 0 0,0 0 0 0 0,1 0 0 0 0,5 6 0 0 0,7-3 1645 0 0,0 0-1 0 0,0 0 0 0 0,0-2 1 0 0,1 1-1 0 0,17-2 1 0 0,69-6 2700 0 0,-72 1-4090 0 0,-1-1-1 0 0,53-18 0 0 0,-45 12-740 0 0,-32 12-452 0 0,0-1 1 0 0,0 0 0 0 0,0 0 0 0 0,0-1-1 0 0,0 1 1 0 0,0-1 0 0 0,0 1 0 0 0,-1-1 0 0 0,1 0-1 0 0,-1 0 1 0 0,1 0 0 0 0,-1 0 0 0 0,0-1-1 0 0,1 1 1 0 0,-1-1 0 0 0,2-3 0 0 0,-4 0-1348 0 0</inkml:trace>
  <inkml:trace contextRef="#ctx0" brushRef="#br0" timeOffset="1">251 10 14923 0 0,'-30'-9'0'0'0,"28"43"0"0"0,3-13 1326 0 0,1 0 0 0 0,6 25-1 0 0,-4-24-854 0 0,-1 0 0 0 0,1 28-1 0 0,-5-18-263 0 0,0-16-548 0 0,1-1-1 0 0,0 0 1 0 0,4 22-1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610"/>
    </inkml:context>
    <inkml:brush xml:id="br0">
      <inkml:brushProperty name="width" value="0.05" units="cm"/>
      <inkml:brushProperty name="height" value="0.05" units="cm"/>
      <inkml:brushProperty name="color" value="#004F8B"/>
    </inkml:brush>
  </inkml:definitions>
  <inkml:trace contextRef="#ctx0" brushRef="#br0">11 6 14579 0 0,'-1'-3'-25'0'0,"-8"0"332"0"0,9 6 48 0 0,-1-1 1 0 0,1 1 0 0 0,1 0 0 0 0,-1-1 0 0 0,0 1 0 0 0,1-1 0 0 0,-1 1 0 0 0,1-1 0 0 0,-1 0-1 0 0,1 1 1 0 0,1 2 0 0 0,-1-4-12 0 0,5 26-160 0 0,0 0 0 0 0,-2 0 0 0 0,-1 0 0 0 0,-2 0 0 0 0,-2 45 1 0 0,1-26-3264 0 0,0-45 2993 0 0,0-1 0 0 0,0 0 0 0 0,0 0-1 0 0,0 1 1 0 0,0-1 0 0 0,0 0 0 0 0,0 1 0 0 0,0-1-1 0 0,0 0 1 0 0,1 0 0 0 0,-1 1 0 0 0,0-1 0 0 0,0 0-1 0 0,0 0 1 0 0,0 0 0 0 0,0 1 0 0 0,1-1 0 0 0,-1 0-1 0 0,0 0 1 0 0,0 0 0 0 0,0 1 0 0 0,1-1 0 0 0,-1 0 0 0 0,0 0-1 0 0,0 0 1 0 0,1 0 0 0 0,-1 0 0 0 0,0 1 0 0 0,0-1-1 0 0,1 0 1 0 0,-1 0 0 0 0,0 0 0 0 0,0 0 0 0 0,1 0-1 0 0,-1 0 1 0 0,0 0 0 0 0,1 0 0 0 0,-1 0 0 0 0,0 0 0 0 0,0 0-1 0 0,1 0 1 0 0,-1 0 0 0 0,3 0-2195 0 0</inkml:trace>
  <inkml:trace contextRef="#ctx0" brushRef="#br0" timeOffset="1">316 252 13267 0 0,'0'108'1491'0'0,"0"-61"-4621"0"0,-3-40 1180 0 0,-5-4 1730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015"/>
    </inkml:context>
    <inkml:brush xml:id="br0">
      <inkml:brushProperty name="width" value="0.05" units="cm"/>
      <inkml:brushProperty name="height" value="0.05" units="cm"/>
      <inkml:brushProperty name="color" value="#004F8B"/>
    </inkml:brush>
  </inkml:definitions>
  <inkml:trace contextRef="#ctx0" brushRef="#br0">323 0 6297 0 0,'-1'63'1923'0'0,"0"-3"4101"0"0,9 82 0 0 0,-4-99-5364 0 0,-4 72-1 0 0,-1-51-156 0 0,1-63-540 0 0,0 0 0 0 0,-1 0 1 0 0,1 0-1 0 0,0 0 0 0 0,-1 0 0 0 0,1 0 0 0 0,-1 0 0 0 0,1 0 1 0 0,-1 0-1 0 0,0 0 0 0 0,1-1 0 0 0,-1 1 0 0 0,0 0 0 0 0,0 0 0 0 0,1-1 1 0 0,-1 1-1 0 0,0 0 0 0 0,0-1 0 0 0,0 1 0 0 0,0-1 0 0 0,0 1 1 0 0,0-1-1 0 0,0 1 0 0 0,0-1 0 0 0,0 0 0 0 0,0 0 0 0 0,0 1 1 0 0,0-1-1 0 0,0 0 0 0 0,-2 0 0 0 0,-39 2-899 0 0,35-2 616 0 0,-21 0-1551 0 0,9 1 861 0 0,0 0-1 0 0,0-2 1 0 0,0 0-1 0 0,0-1 0 0 0,0-1 1 0 0,0-1-1 0 0,1 0 0 0 0,-35-14 1 0 0,28 5 414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454"/>
    </inkml:context>
    <inkml:brush xml:id="br0">
      <inkml:brushProperty name="width" value="0.05" units="cm"/>
      <inkml:brushProperty name="height" value="0.05" units="cm"/>
      <inkml:brushProperty name="color" value="#004F8B"/>
    </inkml:brush>
  </inkml:definitions>
  <inkml:trace contextRef="#ctx0" brushRef="#br0">1 7 16692 0 0,'0'-3'0'0'0,"0"0"1856"0"0,3 3-1296 0 0,0 0 328 0 0,-1 0-528 0 0,4 0-8 0 0,-3 0-112 0 0,2 0-1640 0 0,3 0-264 0 0,-2 0 1104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2.659"/>
    </inkml:context>
    <inkml:brush xml:id="br0">
      <inkml:brushProperty name="width" value="0.05" units="cm"/>
      <inkml:brushProperty name="height" value="0.05" units="cm"/>
      <inkml:brushProperty name="color" value="#004F8B"/>
    </inkml:brush>
  </inkml:definitions>
  <inkml:trace contextRef="#ctx0" brushRef="#br0">20 179 6649 0 0,'-17'-13'94'0'0,"17"12"-26"0"0,0 1 0 0 0,-1-1 1 0 0,1 1-1 0 0,0-1 0 0 0,0 0 1 0 0,-1 1-1 0 0,1-1 0 0 0,0 0 1 0 0,0 1-1 0 0,0-1 1 0 0,0 0-1 0 0,0 1 0 0 0,0-1 1 0 0,0 0-1 0 0,0 1 0 0 0,0-1 1 0 0,0 1-1 0 0,0-1 0 0 0,0 0 1 0 0,1 1-1 0 0,-1-1 0 0 0,0 0 1 0 0,0 1-1 0 0,1-1 0 0 0,-1 1 1 0 0,0-1-1 0 0,1 1 0 0 0,-1-1 1 0 0,1 1-1 0 0,-1-1 0 0 0,0 1 1 0 0,1-1-1 0 0,-1 1 0 0 0,1-1 1 0 0,1 0-1 0 0,17-14 1005 0 0,-14 12-877 0 0,0 0 0 0 0,1 1 1 0 0,-1-1-1 0 0,0 1 1 0 0,1 0-1 0 0,-1 1 0 0 0,1-1 1 0 0,0 1-1 0 0,-1 0 1 0 0,1 1-1 0 0,0-1 1 0 0,0 1-1 0 0,8 1 0 0 0,-11-1-180 0 0,0 1 0 0 0,0 0-1 0 0,0 0 1 0 0,0 0-1 0 0,-1 1 1 0 0,1-1-1 0 0,0 1 1 0 0,-1-1 0 0 0,1 1-1 0 0,-1 0 1 0 0,0 0-1 0 0,1 0 1 0 0,-1 0-1 0 0,0 0 1 0 0,0 1 0 0 0,0-1-1 0 0,-1 1 1 0 0,1-1-1 0 0,-1 1 1 0 0,1 0 0 0 0,-1-1-1 0 0,0 1 1 0 0,0 0-1 0 0,0 0 1 0 0,0 0-1 0 0,-1 0 1 0 0,1 3 0 0 0,1 1-40 0 0,0 0 0 0 0,-1-1 0 0 0,0 1 0 0 0,0 0 0 0 0,-1 0 0 0 0,0 0 0 0 0,0 0 0 0 0,-1-1 0 0 0,0 1 0 0 0,0 0 0 0 0,0 0 0 0 0,-1-1 0 0 0,0 1 0 0 0,0-1 0 0 0,-1 1 0 0 0,0-1 0 0 0,0 0 0 0 0,0 0 0 0 0,-1 0 1 0 0,0-1-1 0 0,0 1 0 0 0,0-1 0 0 0,-1 0 0 0 0,-6 6 0 0 0,-8 3 514 0 0,12-17 223 0 0,5-12-388 0 0,3 5-170 0 0,0 0 0 0 0,0 0 0 0 0,1 0 0 0 0,0 0 1 0 0,1 1-1 0 0,7-19 0 0 0,32-55 432 0 0,-24 49-393 0 0,-1 1-239 0 0,-9 16 392 0 0,0 0 1 0 0,1 1-1 0 0,16-22 0 0 0,-25 38-330 0 0,0 0 0 0 0,1 0 0 0 0,-1-1 0 0 0,0 1 0 0 0,0 0 0 0 0,0 0-1 0 0,0-1 1 0 0,0 1 0 0 0,0 0 0 0 0,0 0 0 0 0,0 0 0 0 0,0 0-1 0 0,1-1 1 0 0,-1 1 0 0 0,0 0 0 0 0,0 0 0 0 0,0 0 0 0 0,0 0 0 0 0,1 0-1 0 0,-1-1 1 0 0,0 1 0 0 0,0 0 0 0 0,0 0 0 0 0,1 0 0 0 0,-1 0 0 0 0,0 0-1 0 0,0 0 1 0 0,0 0 0 0 0,1 0 0 0 0,-1 0 0 0 0,0 0 0 0 0,0 0-1 0 0,1 0 1 0 0,-1 0 0 0 0,0 0 0 0 0,0 0 0 0 0,0 0 0 0 0,1 0 0 0 0,-1 0-1 0 0,0 0 1 0 0,0 0 0 0 0,0 0 0 0 0,1 0 0 0 0,-1 12 208 0 0,-8 19-174 0 0,8-31-50 0 0,-39 115 131 0 0,35-101-389 0 0,2 0 1 0 0,-1 0-1 0 0,2 0 0 0 0,0 0 0 0 0,0 0 0 0 0,3 24 1 0 0,-1-36 210 0 0,0-1 1 0 0,-1 1-1 0 0,1 0 1 0 0,0-1-1 0 0,0 1 1 0 0,0-1-1 0 0,0 1 1 0 0,0-1-1 0 0,1 1 1 0 0,-1-1-1 0 0,0 0 1 0 0,1 1-1 0 0,-1-1 1 0 0,1 0-1 0 0,-1 0 1 0 0,1 0-1 0 0,0 0 1 0 0,-1-1-1 0 0,1 1 1 0 0,0 0-1 0 0,0-1 1 0 0,-1 1-1 0 0,1-1 1 0 0,0 1-1 0 0,3-1 1 0 0,49 5-1265 0 0,-27-5-140 0 0,-15 1 601 0 0,-1 0 1 0 0,1-1-1 0 0,-1-1 0 0 0,0 0 1 0 0,1 0-1 0 0,-1-1 1 0 0,0 0-1 0 0,0-1 0 0 0,0-1 1 0 0,15-6-1 0 0,-15 3-845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146"/>
    </inkml:context>
    <inkml:brush xml:id="br0">
      <inkml:brushProperty name="width" value="0.05" units="cm"/>
      <inkml:brushProperty name="height" value="0.05" units="cm"/>
      <inkml:brushProperty name="color" value="#004F8B"/>
    </inkml:brush>
  </inkml:definitions>
  <inkml:trace contextRef="#ctx0" brushRef="#br0">1 17 0 0 0,'0'1'0'0'0,"1"-2"0"0"0,0 1 0 0 0,-1 0 0 0 0,1 0 0 0 0,0 0 0 0 0,-1-1 0 0 0,1 1 0 0 0,-1 0 0 0 0,1 0 0 0 0,0-1 0 0 0,-1 1 0 0 0,1-1 0 0 0,-1 1 0 0 0,1 0 0 0 0,-1-1 0 0 0,1 1 0 0 0,-1-1 0 0 0,1 1 0 0 0,-1-1 0 0 0,1 0 0 0 0,-1 1 0 0 0,0-1 0 0 0,1 1 0 0 0,-1-1 0 0 0,0 0 0 0 0,1-2 0 0 0,-4 0 0 0 0,0 3 0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690"/>
    </inkml:context>
    <inkml:brush xml:id="br0">
      <inkml:brushProperty name="width" value="0.05" units="cm"/>
      <inkml:brushProperty name="height" value="0.05" units="cm"/>
      <inkml:brushProperty name="color" value="#004F8B"/>
    </inkml:brush>
  </inkml:definitions>
  <inkml:trace contextRef="#ctx0" brushRef="#br0">45 222 1368 0 0,'0'-61'7891'0'0,"12"87"-7107"0"0,-9-14-439 0 0,0 1-1 0 0,1 23 1 0 0,-3-25-725 0 0,1 0 0 0 0,0 1 1 0 0,4 13-1 0 0,-5-16-1125 0 0,-9-5-5460 0 0</inkml:trace>
  <inkml:trace contextRef="#ctx0" brushRef="#br0" timeOffset="1">10 39 6553 0 0,'-2'-3'13'0'0,"1"-1"0"0"0,0 0 0 0 0,-1 1 0 0 0,1-1 0 0 0,0 0 0 0 0,1 0 0 0 0,-1 0 0 0 0,1-4-1 0 0,14 8 40 0 0,-6 0 253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0.782"/>
    </inkml:context>
    <inkml:brush xml:id="br0">
      <inkml:brushProperty name="width" value="0.05" units="cm"/>
      <inkml:brushProperty name="height" value="0.05" units="cm"/>
    </inkml:brush>
  </inkml:definitions>
  <inkml:trace contextRef="#ctx0" brushRef="#br0">67 1 9810 0 0,'-8'48'-35'0'0,"2"-14"146"0"0,-35 260 4005 0 0,36-259-4824 0 0,-2 63 1 0 0,8-97 392 0 0,-1-1 0 0 0,1 0 0 0 0,-1 1 0 0 0,1-1 0 0 0,0 0 0 0 0,-1 1 0 0 0,1-1 0 0 0,0 0 0 0 0,-1 0 0 0 0,1 0 0 0 0,0 0 0 0 0,0 0 0 0 0,-1 1 0 0 0,1-1 0 0 0,0-1 0 0 0,-1 1 0 0 0,1 0 0 0 0,0 0 0 0 0,1 0 0 0 0,1 0-129 0 0,8 0-1038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252"/>
    </inkml:context>
    <inkml:brush xml:id="br0">
      <inkml:brushProperty name="width" value="0.05" units="cm"/>
      <inkml:brushProperty name="height" value="0.05" units="cm"/>
      <inkml:brushProperty name="color" value="#004F8B"/>
    </inkml:brush>
  </inkml:definitions>
  <inkml:trace contextRef="#ctx0" brushRef="#br0">12 9 7530 0 0,'0'0'12'0'0,"0"0"1"0"0,-1-1 0 0 0,1 1-1 0 0,0 0 1 0 0,0 0 0 0 0,0 0 0 0 0,0-1-1 0 0,0 1 1 0 0,0 0 0 0 0,0 0 0 0 0,0 0-1 0 0,0-1 1 0 0,0 1 0 0 0,0 0-1 0 0,0 0 1 0 0,0-1 0 0 0,0 1 0 0 0,0 0-1 0 0,0 0 1 0 0,0 0 0 0 0,0-1 0 0 0,0 1-1 0 0,0 0 1 0 0,0 0 0 0 0,0-1-1 0 0,0 1 1 0 0,0 0 0 0 0,1 0 0 0 0,-1 0-1 0 0,0-1 1 0 0,0 1 0 0 0,0 0-1 0 0,0 0 1 0 0,0 0 0 0 0,1 0 0 0 0,-1-1-1 0 0,0 1 1 0 0,0 0 0 0 0,0 0 0 0 0,1 0-1 0 0,-1 0 1 0 0,0 0 0 0 0,0 0-1 0 0,0 0 1 0 0,1 0 0 0 0,-1 0 0 0 0,0 0-1 0 0,0-1 1 0 0,1 1 0 0 0,3 9 727 0 0,-1 90-1508 0 0,-3-98 633 0 0,0-1 1 0 0,0 1 0 0 0,-1 0 0 0 0,1-1-1 0 0,0 1 1 0 0,0 0 0 0 0,-1-1 0 0 0,1 1-1 0 0,0-1 1 0 0,-1 1 0 0 0,1-1-1 0 0,-1 1 1 0 0,1-1 0 0 0,-1 1 0 0 0,1-1-1 0 0,-1 1 1 0 0,1-1 0 0 0,-1 0-1 0 0,1 1 1 0 0,-1-1 0 0 0,1 0 0 0 0,-1 1-1 0 0,0-1 1 0 0,1 0 0 0 0,-1 0 0 0 0,0 0-1 0 0,1 1 1 0 0,-1-1 0 0 0,0 0-1 0 0,1 0 1 0 0,-1 0 0 0 0,0 0 0 0 0,1 0-1 0 0,-2 0 1 0 0,-2 0-1120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732"/>
    </inkml:context>
    <inkml:brush xml:id="br0">
      <inkml:brushProperty name="width" value="0.05" units="cm"/>
      <inkml:brushProperty name="height" value="0.05" units="cm"/>
      <inkml:brushProperty name="color" value="#004F8B"/>
    </inkml:brush>
  </inkml:definitions>
  <inkml:trace contextRef="#ctx0" brushRef="#br0">156 274 3329 0 0,'4'0'0'0'0,"-4"0"135"0"0,1 1 1 0 0,-1-1 0 0 0,1 0 0 0 0,-1 1-1 0 0,0-1 1 0 0,1 1 0 0 0,-1-1 0 0 0,1 1-1 0 0,-1-1 1 0 0,0 1 0 0 0,1-1-1 0 0,-1 1 1 0 0,0-1 0 0 0,1 1 0 0 0,-1-1-1 0 0,0 1 1 0 0,0 0 0 0 0,0-1 0 0 0,1 1-1 0 0,-1-1 1 0 0,0 1 0 0 0,0 0-1 0 0,0-1 1 0 0,0 1 0 0 0,0-1 0 0 0,0 1-1 0 0,-1 1 1 0 0,1 23 7 0 0,0-18 317 0 0,2 148 2964 0 0,1 1-3587 0 0,-3-155 118 0 0,0 0 1 0 0,0 0-1 0 0,-1 0 1 0 0,1 0-1 0 0,0 0 1 0 0,0 0-1 0 0,-1 0 0 0 0,1 0 1 0 0,0 0-1 0 0,-1 0 1 0 0,1-1-1 0 0,-1 1 0 0 0,1 0 1 0 0,-1 0-1 0 0,1 0 1 0 0,-1-1-1 0 0,0 1 0 0 0,1 0 1 0 0,-1-1-1 0 0,0 1 1 0 0,0 0-1 0 0,1-1 1 0 0,-3 1-1 0 0,-25 7-1205 0 0,-32-9 14 0 0,60 1 1238 0 0,-3 0-196 0 0,-1-1 1 0 0,0 0-1 0 0,0 0 1 0 0,1 0-1 0 0,-1-1 0 0 0,1 1 1 0 0,-1-1-1 0 0,1 0 1 0 0,-1 0-1 0 0,1 0 1 0 0,0 0-1 0 0,-5-5 0 0 0,-11-10-1167 0 0</inkml:trace>
  <inkml:trace contextRef="#ctx0" brushRef="#br0" timeOffset="1">52 8 9202 0 0,'0'-1'0'0'0,"0"-2"0"0"0,0 0 0 0 0,3 3 0 0 0,1 0 0 0 0,-1 0 664 0 0,0 0-112 0 0,0 0 8 0 0,-1 0-1216 0 0,4 0 472 0 0,-3 0-8 0 0,-1 0-1176 0 0,1 0 752 0 0,-3 3 184 0 0,0 0-1905 0 0,0-2 1113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052"/>
    </inkml:context>
    <inkml:brush xml:id="br0">
      <inkml:brushProperty name="width" value="0.05" units="cm"/>
      <inkml:brushProperty name="height" value="0.05" units="cm"/>
      <inkml:brushProperty name="color" value="#004F8B"/>
    </inkml:brush>
  </inkml:definitions>
  <inkml:trace contextRef="#ctx0" brushRef="#br0">0 968 8010 0 0,'1'-1'0'0'0,"-1"-1"0"0"0,1 1 0 0 0,0 0 0 0 0,-1 0 0 0 0,1 0 0 0 0,0 0 0 0 0,0 0 0 0 0,0 0 0 0 0,0 0 0 0 0,0 0 0 0 0,0 0 0 0 0,0 0 0 0 0,0 0 0 0 0,0 0 0 0 0,0 1 0 0 0,3-2 0 0 0,21-11 0 0 0,25-13 1259 0 0,61-41 1 0 0,15-9 83 0 0,-6 14 502 0 0,4-1 120 0 0,151-102 1 0 0,-192 112-1111 0 0,3 2-1 0 0,138-57 1 0 0,-56 33-591 0 0,-65 20-586 0 0,101-72-1 0 0,-200 125-332 0 0,7-5-1277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821"/>
    </inkml:context>
    <inkml:brush xml:id="br0">
      <inkml:brushProperty name="width" value="0.05" units="cm"/>
      <inkml:brushProperty name="height" value="0.05" units="cm"/>
      <inkml:brushProperty name="color" value="#004F8B"/>
    </inkml:brush>
  </inkml:definitions>
  <inkml:trace contextRef="#ctx0" brushRef="#br0">43 98 2497 0 0,'-15'-9'2222'0'0,"-10"-7"3391"0"0,25 16-5546 0 0,0-1 0 0 0,-1 1 1 0 0,1-1-1 0 0,0 1 0 0 0,0-1 1 0 0,0 1-1 0 0,-1 0 0 0 0,1-1 1 0 0,0 1-1 0 0,0-1 0 0 0,0 1 1 0 0,0-1-1 0 0,0 1 0 0 0,0-1 1 0 0,0 1-1 0 0,0-1 0 0 0,0 1 1 0 0,0-1-1 0 0,0 1 1 0 0,0-1-1 0 0,0 1 0 0 0,1-1 1 0 0,-1 1-1 0 0,0-1 0 0 0,0 1 1 0 0,0-1-1 0 0,1 1 0 0 0,-1-1 1 0 0,0 1-1 0 0,1 0 0 0 0,-1-1 1 0 0,0 1-1 0 0,1 0 0 0 0,-1-1 1 0 0,0 1-1 0 0,1 0 0 0 0,-1-1 1 0 0,1 1-1 0 0,-1 0 0 0 0,0 0 1 0 0,1-1-1 0 0,-1 1 1 0 0,1 0-1 0 0,-1 0 0 0 0,1 0 1 0 0,-1 0-1 0 0,1 0 0 0 0,-1 0 1 0 0,2-1-1 0 0,11-4 565 0 0,1 0-1 0 0,0 1 1 0 0,0 0 0 0 0,0 1-1 0 0,1 0 1 0 0,-1 1 0 0 0,1 1-1 0 0,15 0 1 0 0,-28 1-624 0 0,0 1 0 0 0,0-1 0 0 0,0 0 0 0 0,0 0 1 0 0,0 1-1 0 0,-1-1 0 0 0,1 1 0 0 0,0 0 0 0 0,0-1 0 0 0,0 1 0 0 0,-1 0 0 0 0,1 0 0 0 0,0 0 0 0 0,-1 0 0 0 0,1 0 0 0 0,-1 1 0 0 0,0-1 0 0 0,1 0 1 0 0,0 2-1 0 0,1 1 26 0 0,-1-1 1 0 0,1 1-1 0 0,-1 0 1 0 0,-1 0-1 0 0,1 0 1 0 0,0 0 0 0 0,-1 0-1 0 0,1 5 1 0 0,1 7-233 0 0,0 1 1 0 0,-2-1-1 0 0,0 23 1 0 0,-3-31-89 0 0,0 0 0 0 0,0 0 0 0 0,-1-1 1 0 0,0 1-1 0 0,0-1 0 0 0,-1 1 0 0 0,0-1 0 0 0,0 0 0 0 0,-11 12 1 0 0,11-13 185 0 0,15-43 924 0 0,120-183 2254 0 0,-124 213-2600 0 0,-7 16-380 0 0,-8 19-126 0 0,7-27 55 0 0,-3 13-117 0 0,0 1 0 0 0,1 0 0 0 0,1-1 0 0 0,0 1 0 0 0,1 0 0 0 0,0 0 0 0 0,3 26 0 0 0,-1-39-47 0 0,0 0 1 0 0,0 0 0 0 0,1 1 0 0 0,-1-1 0 0 0,0 0 0 0 0,1 0-1 0 0,-1 0 1 0 0,1 0 0 0 0,0-1 0 0 0,0 1 0 0 0,0 0-1 0 0,0-1 1 0 0,0 1 0 0 0,0-1 0 0 0,0 0 0 0 0,0 0 0 0 0,1 1-1 0 0,-1-1 1 0 0,0-1 0 0 0,1 1 0 0 0,2 0 0 0 0,4 2-1973 0 0,-1-1 0 0 0,1 0 1 0 0,-1 0-1 0 0,16 0 1 0 0,-18-2 687 0 0,-3 0 28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301"/>
    </inkml:context>
    <inkml:brush xml:id="br0">
      <inkml:brushProperty name="width" value="0.05" units="cm"/>
      <inkml:brushProperty name="height" value="0.05" units="cm"/>
      <inkml:brushProperty name="color" value="#004F8B"/>
    </inkml:brush>
  </inkml:definitions>
  <inkml:trace contextRef="#ctx0" brushRef="#br0">0 130 8570 0 0,'2'0'263'0'0,"-1"0"0"0"0,0 0 0 0 0,1 0-1 0 0,-1 0 1 0 0,1 0 0 0 0,-1 1 0 0 0,1-1 0 0 0,-1 0 0 0 0,0 0 0 0 0,1 1 0 0 0,-1-1 0 0 0,0 1 0 0 0,1 0 0 0 0,-1-1-1 0 0,0 1 1 0 0,0 0 0 0 0,0 0 0 0 0,0 0 0 0 0,2 1 0 0 0,6 24 1007 0 0,-5-12-765 0 0,4 19 44 0 0,6 64 0 0 0,-12-78-3117 0 0,-2-1 1 0 0,-3 32-1 0 0,2-45-589 0 0</inkml:trace>
  <inkml:trace contextRef="#ctx0" brushRef="#br0" timeOffset="1">21 28 4785 0 0,'-6'-8'0'0'0,"6"2"0"0"0,-5 0 0 0 0,5-2 5609 0 0,0 12-8225 0 0,3 3 2288 0 0,-1 5 0 0 0,4-1-2953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738"/>
    </inkml:context>
    <inkml:brush xml:id="br0">
      <inkml:brushProperty name="width" value="0.05" units="cm"/>
      <inkml:brushProperty name="height" value="0.05" units="cm"/>
      <inkml:brushProperty name="color" value="#004F8B"/>
    </inkml:brush>
  </inkml:definitions>
  <inkml:trace contextRef="#ctx0" brushRef="#br0">119 1 10882 0 0,'1'12'693'0'0,"0"0"0"0"0,1 0-1 0 0,5 17 1 0 0,4 28-507 0 0,-11-55-171 0 0,2 14-165 0 0,-1-1 0 0 0,-1 1-1 0 0,-1-1 1 0 0,-3 25-1 0 0,3-35 96 0 0,0-1-1 0 0,0 1 1 0 0,-1-1 0 0 0,0 1-1 0 0,0-1 1 0 0,0 0-1 0 0,0 0 1 0 0,-1 0 0 0 0,1 0-1 0 0,-1 0 1 0 0,0 0 0 0 0,0-1-1 0 0,-1 1 1 0 0,1-1-1 0 0,-1 0 1 0 0,0 0 0 0 0,1 0-1 0 0,-1-1 1 0 0,-6 3 0 0 0,0 0-1156 0 0,1-1 0 0 0,-1-1 0 0 0,-19 5 0 0 0,7-4-19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188"/>
    </inkml:context>
    <inkml:brush xml:id="br0">
      <inkml:brushProperty name="width" value="0.05" units="cm"/>
      <inkml:brushProperty name="height" value="0.05" units="cm"/>
      <inkml:brushProperty name="color" value="#004F8B"/>
    </inkml:brush>
  </inkml:definitions>
  <inkml:trace contextRef="#ctx0" brushRef="#br0">74 126 5921 0 0,'1'-1'88'0'0,"0"1"-1"0"0,0 0 0 0 0,1 0 0 0 0,-1 0 1 0 0,0 0-1 0 0,0 0 0 0 0,0 1 1 0 0,0-1-1 0 0,0 0 0 0 0,1 0 1 0 0,-1 1-1 0 0,0-1 0 0 0,0 1 1 0 0,0-1-1 0 0,0 1 0 0 0,0-1 0 0 0,0 1 1 0 0,0 0-1 0 0,0-1 0 0 0,-1 1 1 0 0,1 0-1 0 0,1 1 0 0 0,4 25 2829 0 0,-6-17-2575 0 0,10 85 2012 0 0,13 238 1525 0 0,-22-297-4342 0 0,0-22 456 0 0,0-1 1 0 0,-1 1-1 0 0,-4 22 0 0 0,4-34-123 0 0,-1-1-1 0 0,-1 1 1 0 0,1-1-1 0 0,0 0 1 0 0,0 0-1 0 0,0 1 1 0 0,-1-1-1 0 0,1 0 1 0 0,0 0-1 0 0,-1 0 1 0 0,1 0-1 0 0,-1 0 1 0 0,0-1-1 0 0,1 1 1 0 0,-1 0-1 0 0,0-1 1 0 0,1 1-1 0 0,-1-1 1 0 0,0 0-1 0 0,1 1 1 0 0,-1-1-1 0 0,0 0 1 0 0,0 0-1 0 0,1 0 1 0 0,-3-1-1 0 0,-2 2-543 0 0,1-1 0 0 0,-1 0-1 0 0,1-1 1 0 0,-1 1 0 0 0,1-1-1 0 0,-1 0 1 0 0,-5-3-1 0 0,6 2 283 0 0,1-1-1 0 0,0 0 0 0 0,0 0 0 0 0,1 0 0 0 0,-8-7 0 0 0,-5-9-2542 0 0</inkml:trace>
  <inkml:trace contextRef="#ctx0" brushRef="#br0" timeOffset="1">58 61 10202 0 0,'0'-6'0'0'0,"0"2"0"0"0,0 1 0 0 0,0-7 0 0 0,0 6 0 0 0,0 1 0 0 0,3-3 0 0 0,2 1 1416 0 0,3-1-295 0 0,3 3-137 0 0,-1 1-3121 0 0,3-1 1185 0 0,-4 0 584 0 0,-1 0 8 0 0,-1 3-3521 0 0,-1 0 1857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640"/>
    </inkml:context>
    <inkml:brush xml:id="br0">
      <inkml:brushProperty name="width" value="0.05" units="cm"/>
      <inkml:brushProperty name="height" value="0.05" units="cm"/>
      <inkml:brushProperty name="color" value="#004F8B"/>
    </inkml:brush>
  </inkml:definitions>
  <inkml:trace contextRef="#ctx0" brushRef="#br0">1 222 3673 0 0,'0'0'9251'0'0,"12"0"-7748"0"0,23-1-683 0 0,0-1-1 0 0,69-13 1 0 0,-76 8-2244 0 0,-1-1 0 0 0,30-12-1 0 0,-44 16-119 0 0,-12 4 1237 0 0,1 0 0 0 0,-1 0 0 0 0,1-1 1 0 0,-1 1-1 0 0,1 0 0 0 0,-1-1 0 0 0,1 1 0 0 0,-1-1 0 0 0,0 1 0 0 0,1-1 0 0 0,-1 0 1 0 0,0 0-1 0 0,1 1 0 0 0,-1-1 0 0 0,0 0 0 0 0,0 0 0 0 0,0 0 0 0 0,0 0 0 0 0,0 0 1 0 0,0-1-1 0 0,0 1 0 0 0,0 0 0 0 0,0 0 0 0 0,0-1 0 0 0,-1 1 0 0 0,1-1 0 0 0,0 0 1 0 0,-1-6-787 0 0</inkml:trace>
  <inkml:trace contextRef="#ctx0" brushRef="#br0" timeOffset="1">113 0 8202 0 0,'1'18'801'0'0,"1"-1"-1"0"0,0 1 1 0 0,1-1 0 0 0,1 0 0 0 0,1 0 0 0 0,9 22 0 0 0,-2-4-758 0 0,20 71-862 0 0,-19-92-5185 0 0,-11-11 5257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7.091"/>
    </inkml:context>
    <inkml:brush xml:id="br0">
      <inkml:brushProperty name="width" value="0.05" units="cm"/>
      <inkml:brushProperty name="height" value="0.05" units="cm"/>
      <inkml:brushProperty name="color" value="#004F8B"/>
    </inkml:brush>
  </inkml:definitions>
  <inkml:trace contextRef="#ctx0" brushRef="#br0">42 0 3649 0 0,'-2'0'-63'0'0,"1"1"0"0"0,0-1 0 0 0,-1 0 0 0 0,1 0 0 0 0,0 0 0 0 0,0 1 0 0 0,-1-1 0 0 0,1 1 0 0 0,0-1 0 0 0,0 1 1 0 0,-1-1-1 0 0,1 1 0 0 0,0 0 0 0 0,0-1 0 0 0,0 1 0 0 0,0 0 0 0 0,0 0 0 0 0,0 0 0 0 0,-2 2 0 0 0,2-1 386 0 0,-1 1 0 0 0,1 0 0 0 0,-1 0 0 0 0,1-1 0 0 0,0 1 1 0 0,0 0-1 0 0,0 0 0 0 0,-1 5 0 0 0,1 6 2050 0 0,-1-1 1 0 0,2 1-1 0 0,1 15 1 0 0,-1-22-1436 0 0,2 17 353 0 0,1-1 0 0 0,11 38 0 0 0,2 13-1003 0 0,1 9 272 0 0,-14-73-878 0 0,0-1 1 0 0,1 1 0 0 0,0-1-1 0 0,0 0 1 0 0,0 0 0 0 0,9 11-1 0 0,-4-10-3940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3.681"/>
    </inkml:context>
    <inkml:brush xml:id="br0">
      <inkml:brushProperty name="width" value="0.05" units="cm"/>
      <inkml:brushProperty name="height" value="0.05" units="cm"/>
    </inkml:brush>
  </inkml:definitions>
  <inkml:trace contextRef="#ctx0" brushRef="#br0">1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1.303"/>
    </inkml:context>
    <inkml:brush xml:id="br0">
      <inkml:brushProperty name="width" value="0.05" units="cm"/>
      <inkml:brushProperty name="height" value="0.05" units="cm"/>
    </inkml:brush>
  </inkml:definitions>
  <inkml:trace contextRef="#ctx0" brushRef="#br0">89 80 6953 0 0,'0'0'22'0'0,"-1"0"-1"0"0,1 0 0 0 0,-1 0 0 0 0,1 0 1 0 0,-1 0-1 0 0,1 0 0 0 0,-1-1 0 0 0,1 1 1 0 0,-1 0-1 0 0,1 0 0 0 0,0 0 0 0 0,-1-1 1 0 0,1 1-1 0 0,0 0 0 0 0,-1-1 0 0 0,1 1 1 0 0,0 0-1 0 0,-1-1 0 0 0,1 1 0 0 0,0 0 1 0 0,-1-1-1 0 0,1 1 0 0 0,0 0 0 0 0,0-1 1 0 0,-1 1-1 0 0,1-1 0 0 0,0 1 0 0 0,0-1 1 0 0,0 1-1 0 0,0-1 0 0 0,0 1 0 0 0,0-1 1 0 0,0 1-1 0 0,0 0 0 0 0,0-1 0 0 0,0 1 1 0 0,0-1-1 0 0,0 1 0 0 0,0-1 0 0 0,0 1 1 0 0,0-1-1 0 0,0 1 0 0 0,0-1 0 0 0,1 1 1 0 0,-1 0-1 0 0,0-1 0 0 0,0 1 0 0 0,1-1 1 0 0,-1 1-1 0 0,0 0 0 0 0,1-1 0 0 0,0-1 88 0 0,-1 0-1 0 0,1 1 0 0 0,0-1 1 0 0,0 0-1 0 0,0 1 1 0 0,1-1-1 0 0,-1 1 0 0 0,0-1 1 0 0,0 1-1 0 0,1-1 0 0 0,-1 1 1 0 0,1 0-1 0 0,2-2 0 0 0,19-5 680 0 0,0 0-1 0 0,0 2 0 0 0,1 0 0 0 0,0 2 0 0 0,0 1 0 0 0,0 0 0 0 0,1 2 0 0 0,28 2 1 0 0,-52-1-737 0 0,1 1 1 0 0,-1-1 0 0 0,0 1 0 0 0,0-1 0 0 0,1 1 0 0 0,-1-1 0 0 0,0 1-1 0 0,0 0 1 0 0,0-1 0 0 0,0 1 0 0 0,1 0 0 0 0,-1 0 0 0 0,0 0 0 0 0,-1 0-1 0 0,1 0 1 0 0,0 0 0 0 0,0 0 0 0 0,0 0 0 0 0,-1 0 0 0 0,1 1 0 0 0,0-1 0 0 0,-1 0-1 0 0,1 0 1 0 0,-1 1 0 0 0,1-1 0 0 0,-1 0 0 0 0,0 1 0 0 0,0-1 0 0 0,1 3-1 0 0,0 48-1313 0 0,-1-38 893 0 0,-1-9 348 0 0,1 0 1 0 0,-2 0 0 0 0,1 0 0 0 0,0 0 0 0 0,-1 0-1 0 0,0 0 1 0 0,0 0 0 0 0,0-1 0 0 0,-1 1 0 0 0,1-1-1 0 0,-1 0 1 0 0,0 1 0 0 0,-1-1 0 0 0,1 0 0 0 0,-1-1-1 0 0,0 1 1 0 0,1-1 0 0 0,-2 1 0 0 0,-3 2 0 0 0,-12 7-779 0 0,0 0 1 0 0,-37 16-1 0 0,1-13 339 0 0,56-16 444 0 0,29 0 44 0 0,1-1 801 0 0,-15 1-485 0 0,0-1-1 0 0,1 2 1 0 0,-1 0-1 0 0,0 1 1 0 0,16 3-1 0 0,-27-4-252 0 0,0 0 1 0 0,-1 1-1 0 0,1-1 0 0 0,-1 1 0 0 0,1 0 0 0 0,-1 0 0 0 0,1 0 0 0 0,-1 0 0 0 0,0 1 0 0 0,0-1 0 0 0,0 1 1 0 0,-1-1-1 0 0,1 1 0 0 0,0 0 0 0 0,-1 1 0 0 0,0-1 0 0 0,0 0 0 0 0,0 0 0 0 0,0 1 0 0 0,0-1 1 0 0,-1 1-1 0 0,0 0 0 0 0,1 0 0 0 0,0 7 0 0 0,0 1-137 0 0,0-1 0 0 0,0 1 0 0 0,-1 0 0 0 0,-2 24 0 0 0,1-32 78 0 0,0-1 0 0 0,-1 1 0 0 0,0-1 0 0 0,1 1 0 0 0,-1-1 0 0 0,-1 0 0 0 0,1 1-1 0 0,0-1 1 0 0,-1 0 0 0 0,0 0 0 0 0,0 0 0 0 0,0 0 0 0 0,0 0 0 0 0,0 0 0 0 0,0 0 0 0 0,-1-1-1 0 0,1 1 1 0 0,-1-1 0 0 0,0 0 0 0 0,-4 3 0 0 0,-8 2 39 0 0,0 0 1 0 0,0-1-1 0 0,0-1 0 0 0,-1 0 0 0 0,1-2 1 0 0,-1 1-1 0 0,-21 0 0 0 0,-119 0-2130 0 0,110-4-1765 0 0,30 0 3180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4.325"/>
    </inkml:context>
    <inkml:brush xml:id="br0">
      <inkml:brushProperty name="width" value="0.05" units="cm"/>
      <inkml:brushProperty name="height" value="0.05" units="cm"/>
    </inkml:brush>
  </inkml:definitions>
  <inkml:trace contextRef="#ctx0" brushRef="#br0">58 26 24575,'-25'-11'0,"-8"-3"-8191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0.337"/>
    </inkml:context>
    <inkml:brush xml:id="br0">
      <inkml:brushProperty name="width" value="0.05" units="cm"/>
      <inkml:brushProperty name="height" value="0.05" units="cm"/>
    </inkml:brush>
  </inkml:definitions>
  <inkml:trace contextRef="#ctx0" brushRef="#br0">1 22 5353 0 0,'2'-16'2008'0'0,"-2"16"-1936"0"0,0 0 1 0 0,0-1-1 0 0,0 1 0 0 0,0 0 1 0 0,0 0-1 0 0,1-1 0 0 0,-1 1 1 0 0,0 0-1 0 0,0 0 1 0 0,0-1-1 0 0,0 1 0 0 0,0 0 1 0 0,1 0-1 0 0,-1 0 1 0 0,0-1-1 0 0,0 1 0 0 0,0 0 1 0 0,1 0-1 0 0,-1 0 1 0 0,0 0-1 0 0,0-1 0 0 0,0 1 1 0 0,1 0-1 0 0,-1 0 0 0 0,0 0 1 0 0,0 0-1 0 0,1 0 1 0 0,-1 0-1 0 0,0 0 0 0 0,0 0 1 0 0,1 0-1 0 0,-1 0 1 0 0,0 0-1 0 0,0 0 0 0 0,1 0 1 0 0,-1 0-1 0 0,0 0 1 0 0,1 0-1 0 0,-1 0 0 0 0,0 0 1 0 0,0 0-1 0 0,1 0 0 0 0,-1 0 1 0 0,0 0-1 0 0,0 1 1 0 0,0-1-1 0 0,1 0 0 0 0,-1 0 1 0 0,0 0-1 0 0,0 0 1 0 0,0 1-1 0 0,1-1 0 0 0,-1 0 1 0 0,0 0-1 0 0,0 0 1 0 0,0 1-1 0 0,0-1 0 0 0,1 0 1 0 0,-1 0-1 0 0,0 1 0 0 0,0-1 1 0 0,0 0-1 0 0,2 5 219 0 0,0-1 0 0 0,0 1 1 0 0,0 0-1 0 0,-1-1 0 0 0,0 1 0 0 0,0 0 0 0 0,0 0 0 0 0,0 7 0 0 0,3 9 137 0 0,6 20 315 0 0,44 229 3371 0 0,-46-211-3865 0 0,4 38 270 0 0,1 100 0 0 0,-13-195-511 0 0,0 87 360 0 0,-14 115 0 0 0,-19 214-70 0 0,33 3-277 0 0,2-181 137 0 0,-3-136-153 0 0,0 16-30 0 0,18 159 1 0 0,14 7 397 0 0,-6-53-114 0 0,-11-149-481 0 0,42 135 0 0 0,3 13 6 0 0,-50-185 291 0 0,23 157 394 0 0,-12-92-422 0 0,1 5 38 0 0,-16-21 59 0 0,-12 176 0 0 0,1-170-63 0 0,4-46-17 0 0,-2 1 0 0 0,-3-1 0 0 0,-21 85 1 0 0,21-120-44 0 0,-15 50-17 0 0,3 0 0 0 0,-14 109 0 0 0,8 10 92 0 0,-6 70 117 0 0,30-26-410 0 0,2-117-1777 0 0,-1-122 71 0 0,3-9-749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2.185"/>
    </inkml:context>
    <inkml:brush xml:id="br0">
      <inkml:brushProperty name="width" value="0.05" units="cm"/>
      <inkml:brushProperty name="height" value="0.05" units="cm"/>
    </inkml:brush>
  </inkml:definitions>
  <inkml:trace contextRef="#ctx0" brushRef="#br0">10 323 4737 0 0,'-10'-14'-137'0'0,"10"14"128"0"0,0-1 0 0 0,0 1-1 0 0,0 0 1 0 0,0 0 0 0 0,0-1 0 0 0,0 1 0 0 0,1 0 0 0 0,-1 0-1 0 0,0-1 1 0 0,0 1 0 0 0,0 0 0 0 0,0 0 0 0 0,0-1-1 0 0,1 1 1 0 0,-1 0 0 0 0,0 0 0 0 0,0-1 0 0 0,0 1 0 0 0,1 0-1 0 0,-1 0 1 0 0,0 0 0 0 0,0 0 0 0 0,1-1 0 0 0,-1 1-1 0 0,0 0 1 0 0,0 0 0 0 0,1 0 0 0 0,-1 0 0 0 0,0 0 0 0 0,0 0-1 0 0,1 0 1 0 0,34-1-80 0 0,-19 2 736 0 0,1048-5 7358 0 0,4 1-3928 0 0,-71-37-3197 0 0,-546 12-406 0 0,756-31 1294 0 0,162-11-1642 0 0,-592 7-545 0 0,-78 29 512 0 0,-699 34-66 0 0,12-1-1924 0 0,-1 1-14 0 0,-8 16 2342 0 0,-1 11-65 0 0,1-1 0 0 0,1 0-1 0 0,9 34 1 0 0,-5-27 38 0 0,7 55 0 0 0,-10 13 206 0 0,-4-51-484 0 0,2-1 0 0 0,3 1-1 0 0,1-1 1 0 0,17 57 0 0 0,-15-79-117 0 0,63 215 118 0 0,-66-220-113 0 0,1 0 0 0 0,17 35 0 0 0,-24-56-14 0 0,4 9-3 0 0,-1 0 1 0 0,0-1-1 0 0,-1 1 1 0 0,0 0 0 0 0,0 1-1 0 0,0 17 1 0 0,-6 62 53 0 0,1-49-23 0 0,-4 233 156 0 0,9-235-152 0 0,1 0-1 0 0,9 42 1 0 0,-8-47-10 0 0,-1 1 0 0 0,-2 35 0 0 0,2 20-16 0 0,-1-22 60 0 0,-6 72 0 0 0,1 34 50 0 0,0-7 80 0 0,-3-37 179 0 0,7-96-356 0 0,-3 1 1 0 0,0-1-1 0 0,-12 51 0 0 0,10-61 9 0 0,1 0 0 0 0,0 0-1 0 0,2 39 1 0 0,2-37-7 0 0,-2 0 1 0 0,-7 46-1 0 0,-4-19 39 0 0,4-22-69 0 0,1 1-1 0 0,2 0 1 0 0,-2 48 0 0 0,0 12 53 0 0,4-62-77 0 0,0 1 0 0 0,3 31 0 0 0,2 106 11 0 0,-2-117 9 0 0,1-33 16 0 0,0-1-1 0 0,2 0 1 0 0,0 1-1 0 0,10 31 1 0 0,-8-33 3 0 0,0 1 0 0 0,-2 0 0 0 0,0 0 0 0 0,2 32 0 0 0,-7-1 0 0 0,1-29-1 0 0,0 1 0 0 0,2-1 1 0 0,0 1-1 0 0,0-1 0 0 0,2 0 0 0 0,8 30 1 0 0,-6-36 14 0 0,-2-4 15 0 0,1 0 0 0 0,-1 0 0 0 0,-1 1 0 0 0,0-1 0 0 0,0 1 0 0 0,0 18 0 0 0,-2-10-13 0 0,0-3 9 0 0,0 0 0 0 0,0 0 0 0 0,1 0 0 0 0,1 0 0 0 0,1-1 0 0 0,6 24 0 0 0,2-11 51 0 0,-4-11-46 0 0,-1 1-1 0 0,0-1 0 0 0,-1 1 1 0 0,-1 1-1 0 0,3 29 0 0 0,-6-37-15 0 0,0 0-1 0 0,1-1 1 0 0,0 1-1 0 0,1-1 0 0 0,0 1 1 0 0,0-1-1 0 0,8 15 0 0 0,-6-13-9 0 0,0 0-1 0 0,-1 0 0 0 0,0 0 1 0 0,4 21-1 0 0,0 36-102 0 0,-7-45 121 0 0,2 0-1 0 0,1 0 1 0 0,10 35-1 0 0,6-9-129 0 0,-14-38 88 0 0,-1 1-1 0 0,-1-1 1 0 0,0 1-1 0 0,0 0 0 0 0,2 14 1 0 0,-3-10 0 0 0,1 0 1 0 0,1-1-1 0 0,0 0 1 0 0,13 27 0 0 0,-10-27-23 0 0,-1 2 1 0 0,-1-1 0 0 0,8 32 0 0 0,-4 46-19 0 0,-7-59 38 0 0,7 40 0 0 0,24 86 92 0 0,-20-92 0 0 0,-9-39-21 0 0,1 0 0 0 0,19 53-1 0 0,-21-73-44 0 0,-1 1-1 0 0,0 0 0 0 0,2 16 1 0 0,-4-17-2 0 0,1 1 1 0 0,1-1 0 0 0,4 13 0 0 0,-4-13 0 0 0,0 0 1 0 0,0 1 0 0 0,-1-1 0 0 0,1 16 0 0 0,-2-16-22 0 0,0-1 0 0 0,1 1 1 0 0,0 0-1 0 0,6 14 0 0 0,-1 17-182 0 0,-2-8-16 0 0,-5-28 42 0 0,1 0-859 0 0,15-9-12090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3.398"/>
    </inkml:context>
    <inkml:brush xml:id="br0">
      <inkml:brushProperty name="width" value="0.05" units="cm"/>
      <inkml:brushProperty name="height" value="0.05" units="cm"/>
    </inkml:brush>
  </inkml:definitions>
  <inkml:trace contextRef="#ctx0" brushRef="#br0">2 454 3577 0 0,'0'-11'-27'0'0,"-1"-25"-86"0"0,1 35 115 0 0,-1 0 0 0 0,1-1 0 0 0,0 1 0 0 0,1 0 0 0 0,-1-1 1 0 0,0 1-1 0 0,0 0 0 0 0,1 0 0 0 0,-1-1 0 0 0,0 1 0 0 0,1 0 0 0 0,-1 0 0 0 0,1 0 1 0 0,0 0-1 0 0,-1 0 0 0 0,1-1 0 0 0,0 1 0 0 0,-1 0 0 0 0,2 0 0 0 0,6 10 5412 0 0,18 19-3371 0 0,-15-23-1930 0 0,1-1 1 0 0,0-1-1 0 0,0 0 1 0 0,0-1-1 0 0,0 0 1 0 0,0-1-1 0 0,1 0 1 0 0,12-1-1 0 0,0 1 59 0 0,222 9 1080 0 0,175 11-138 0 0,1005 1 3318 0 0,-812-62-3490 0 0,-314 19-724 0 0,325-29 412 0 0,-357 28-453 0 0,470-49-1 0 0,-196 18-288 0 0,120 19 164 0 0,-16 1 313 0 0,-535 23-385 0 0,113-26-1 0 0,-89-5-22 0 0,-74 20 54 0 0,-18 0 225 0 0,-37 17-247 0 0,0 0 0 0 0,0 0 0 0 0,0 1 0 0 0,1 0 0 0 0,-1 0 0 0 0,9-1 0 0 0,60-5-169 0 0,1 3 0 0 0,112 5 0 0 0,-87 2 490 0 0,2 8-673 0 0,-57 2-5068 0 0,-46-11 5079 0 0,3 0-78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5.010"/>
    </inkml:context>
    <inkml:brush xml:id="br0">
      <inkml:brushProperty name="width" value="0.05" units="cm"/>
      <inkml:brushProperty name="height" value="0.05" units="cm"/>
    </inkml:brush>
  </inkml:definitions>
  <inkml:trace contextRef="#ctx0" brushRef="#br0">0 4 2961 0 0,'3'-3'5567'0'0,"4"7"-2154"0"0,15 17-1018 0 0,21 31-1144 0 0,-37-42-1028 0 0,0 1-1 0 0,-1 0 0 0 0,0 0 0 0 0,-1 0 1 0 0,0 0-1 0 0,2 15 0 0 0,11 75 1056 0 0,-12-57-691 0 0,17 110 393 0 0,38 212-301 0 0,3-98-367 0 0,18 77 332 0 0,-60-231-398 0 0,7 121 0 0 0,-9 25 40 0 0,17 328-584 0 0,-1-130-219 0 0,1 101 1168 0 0,-36-506-590 0 0,4 237 195 0 0,1-218-295 0 0,28 141-1 0 0,26 55-342 0 0,-11-29 343 0 0,-29-133-18 0 0,40 148 793 0 0,6 34-355 0 0,-56-215-369 0 0,-3 0-1 0 0,-5 75 0 0 0,2 32 234 0 0,0-154-166 0 0,1 0 1 0 0,8 29-1 0 0,5 28-129 0 0,-13-37 83 0 0,-1 47 0 0 0,-3-88-52 0 0,0-5 19 0 0,-3 0-41 0 0,1-1 0 0 0,0 1 0 0 0,0-1 1 0 0,-1 0-1 0 0,1 0 0 0 0,0 0 0 0 0,0 0 1 0 0,0-1-1 0 0,0 1 0 0 0,1 0 0 0 0,-1-1 1 0 0,0 1-1 0 0,0-1 0 0 0,1 0 0 0 0,-1 1 1 0 0,1-1-1 0 0,0 0 0 0 0,-1 0 0 0 0,1 0 0 0 0,0 0 1 0 0,0 0-1 0 0,0 0 0 0 0,0-1 0 0 0,1 1 1 0 0,-2-4-1 0 0,-1-3-545 0 0,1 0 0 0 0,0-1 0 0 0,0 1 0 0 0,1-1 0 0 0,-1-11 0 0 0,2-14-5063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6.405"/>
    </inkml:context>
    <inkml:brush xml:id="br0">
      <inkml:brushProperty name="width" value="0.05" units="cm"/>
      <inkml:brushProperty name="height" value="0.05" units="cm"/>
    </inkml:brush>
  </inkml:definitions>
  <inkml:trace contextRef="#ctx0" brushRef="#br0">81 57 5385 0 0,'7'-23'-37'0'0,"1"-6"668"0"0,-15 28-129 0 0,0 0 1 0 0,-1 0-1 0 0,1 0 1 0 0,0 1 0 0 0,0 0-1 0 0,-10 2 1 0 0,15-2-442 0 0,0 1-1 0 0,0-1 1 0 0,1 1 0 0 0,-1 0 0 0 0,0 0 0 0 0,1 0 0 0 0,-1 0 0 0 0,1 0 0 0 0,-1 1 0 0 0,1-1-1 0 0,-1 0 1 0 0,1 1 0 0 0,0-1 0 0 0,0 1 0 0 0,0-1 0 0 0,0 1 0 0 0,0 0 0 0 0,0-1 0 0 0,0 1 0 0 0,0 0-1 0 0,1 0 1 0 0,-1-1 0 0 0,0 1 0 0 0,1 0 0 0 0,0 0 0 0 0,-1 2 0 0 0,0 8 109 0 0,-1 0 1 0 0,2-1 0 0 0,0 13-1 0 0,0-13 10 0 0,2 20 368 0 0,1-1 1 0 0,2 1 0 0 0,9 35-1 0 0,7 42 564 0 0,48 541 3283 0 0,28-188-3942 0 0,-17-116-66 0 0,-28-47 280 0 0,18 406 0 0 0,-68-629-653 0 0,39 617 85 0 0,-34-636-105 0 0,54 745 817 0 0,-62-707-758 0 0,13 303 16 0 0,0 116 646 0 0,-14-323-659 0 0,2 11 139 0 0,0-115-4465 0 0,7-92-1169 0 0,5-12 2162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7.573"/>
    </inkml:context>
    <inkml:brush xml:id="br0">
      <inkml:brushProperty name="width" value="0.05" units="cm"/>
      <inkml:brushProperty name="height" value="0.05" units="cm"/>
    </inkml:brush>
  </inkml:definitions>
  <inkml:trace contextRef="#ctx0" brushRef="#br0">35 0 6105 0 0,'-2'1'42'0'0,"0"0"-1"0"0,0-1 0 0 0,1 1 1 0 0,-1 0-1 0 0,0 0 0 0 0,1 0 1 0 0,-1 0-1 0 0,0 0 0 0 0,1 0 0 0 0,-1 0 1 0 0,1 1-1 0 0,0-1 0 0 0,-1 0 1 0 0,1 1-1 0 0,0-1 0 0 0,0 1 1 0 0,0 0-1 0 0,0-1 0 0 0,0 1 1 0 0,0 0-1 0 0,1 0 0 0 0,-1-1 1 0 0,0 1-1 0 0,1 0 0 0 0,-1 0 1 0 0,1 0-1 0 0,0 0 0 0 0,0 0 0 0 0,0 2 1 0 0,-1 10 802 0 0,0 1 1 0 0,3 27-1 0 0,-1-27-696 0 0,17 265 3804 0 0,26 584 1801 0 0,-47-72-4700 0 0,-5-119-458 0 0,10-405-456 0 0,37 675 729 0 0,-21-580-615 0 0,29 259 26 0 0,42 18-27 0 0,-80-574-269 0 0,-1 74-1 0 0,-7-52-9275 0 0,-4-88 6789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8.739"/>
    </inkml:context>
    <inkml:brush xml:id="br0">
      <inkml:brushProperty name="width" value="0.05" units="cm"/>
      <inkml:brushProperty name="height" value="0.05" units="cm"/>
    </inkml:brush>
  </inkml:definitions>
  <inkml:trace contextRef="#ctx0" brushRef="#br0">135 21 4009 0 0,'8'-20'1256'0'0,"-5"51"2593"0"0,-16 269 1395 0 0,22 184-1085 0 0,-5-338-3347 0 0,-2-33-447 0 0,18 389 423 0 0,-1 567 483 0 0,-28-895-1122 0 0,-8 1 0 0 0,-48 211 1 0 0,46-278 58 0 0,-9 198-1 0 0,26 117 109 0 0,3-219-162 0 0,0-99-244 0 0,-9 247 152 0 0,-8-139-107 0 0,9 1 0 0 0,29 306 1 0 0,-15-345-31 0 0,-7-162 62 0 0,-1-6-19 0 0,0-1 0 0 0,0 1 0 0 0,-1-1 0 0 0,0 0 1 0 0,0 0-1 0 0,0 0 0 0 0,-1 0 0 0 0,-5 8 1 0 0,4-6-85 0 0,0 0 1 0 0,0 1 0 0 0,-4 16 0 0 0,6-16 1582 0 0,-1 16-7715 0 0,4-24 5905 0 0,-1 0 1 0 0,1 0-1 0 0,0-1 0 0 0,-1 1 1 0 0,1 0-1 0 0,0 0 1 0 0,0 0-1 0 0,0-1 1 0 0,0 1-1 0 0,-1 0 1 0 0,1-1-1 0 0,0 1 1 0 0,0 0-1 0 0,0-1 0 0 0,0 0 1 0 0,0 1-1 0 0,0-1 1 0 0,1 1-1 0 0,-1-1 1 0 0,2 0-1 0 0,2 3-344 0 0,1 0 78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3.282"/>
    </inkml:context>
    <inkml:brush xml:id="br0">
      <inkml:brushProperty name="width" value="0.05" units="cm"/>
      <inkml:brushProperty name="height" value="0.05" units="cm"/>
    </inkml:brush>
  </inkml:definitions>
  <inkml:trace contextRef="#ctx0" brushRef="#br0">24 67 1672 0 0,'0'-14'77'0'0,"1"11"17"0"0,-1-1-1 0 0,1 1 1 0 0,-1 0-1 0 0,0-1 1 0 0,0 1-1 0 0,-1 0 1 0 0,1-1-1 0 0,-1 1 1 0 0,1 0-1 0 0,-1-1 1 0 0,0 1-1 0 0,0 0 0 0 0,-2-4 1 0 0,3 7-39 0 0,0 0 1 0 0,-1-1-1 0 0,1 1 1 0 0,0 0-1 0 0,0 0 1 0 0,0 0-1 0 0,0 0 0 0 0,-1 0 1 0 0,1-1-1 0 0,0 1 1 0 0,0 0-1 0 0,0 0 1 0 0,-1 0-1 0 0,1 0 0 0 0,0 0 1 0 0,0 0-1 0 0,-1 0 1 0 0,1 0-1 0 0,0 0 1 0 0,0 0-1 0 0,-1 0 0 0 0,1 0 1 0 0,0 0-1 0 0,0 0 1 0 0,0 0-1 0 0,-1 0 1 0 0,1 0-1 0 0,0 0 0 0 0,0 0 1 0 0,-1 0-1 0 0,1 0 1 0 0,0 0-1 0 0,0 0 1 0 0,0 0-1 0 0,-1 0 0 0 0,1 0 1 0 0,0 1-1 0 0,0-1 1 0 0,0 0-1 0 0,-1 0 1 0 0,-4 12 690 0 0,2 13 457 0 0,3-3-271 0 0,0 0 0 0 0,1 0 0 0 0,2 0 0 0 0,0-1 0 0 0,9 33 0 0 0,3-1 151 0 0,-2 0 0 0 0,7 78 0 0 0,-2 113 182 0 0,2 18-560 0 0,1-40 399 0 0,-11 354 1 0 0,-27-325-831 0 0,-1 70-45 0 0,18-286-182 0 0,-1 71 98 0 0,5-1 0 0 0,19 121 0 0 0,91 481-153 0 0,-29-222 217 0 0,-27-142 59 0 0,-2-10-4 0 0,-32-194-292 0 0,-7 0-1 0 0,0 264 1 0 0,-17 292-834 0 0,0-697 519 0 0,1-1-1 0 0,-1 1 0 0 0,0 0 1 0 0,1 0-1 0 0,-1-1 0 0 0,1 1 1 0 0,0 0-1 0 0,-1 0 1 0 0,1 0-1 0 0,0-1 0 0 0,3-2 1 0 0,17-21-3338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4.582"/>
    </inkml:context>
    <inkml:brush xml:id="br0">
      <inkml:brushProperty name="width" value="0.05" units="cm"/>
      <inkml:brushProperty name="height" value="0.05" units="cm"/>
    </inkml:brush>
  </inkml:definitions>
  <inkml:trace contextRef="#ctx0" brushRef="#br0">58 1 2104 0 0,'-1'0'21'0'0,"1"0"0"0"0,-1 1-1 0 0,0-1 1 0 0,1 0-1 0 0,-1 1 1 0 0,0-1 0 0 0,1 1-1 0 0,-1-1 1 0 0,1 1 0 0 0,-1-1-1 0 0,1 1 1 0 0,-1-1-1 0 0,1 1 1 0 0,-1 0 0 0 0,1-1-1 0 0,0 1 1 0 0,-1 0-1 0 0,1-1 1 0 0,0 1 0 0 0,0 0-1 0 0,-1-1 1 0 0,1 1-1 0 0,0 1 1 0 0,-5 20 1534 0 0,5-20-1043 0 0,-5 30 2462 0 0,-1 36-1 0 0,7 86-106 0 0,1-60-1326 0 0,8 230 1524 0 0,-2-237-2627 0 0,33 148-1 0 0,-19-146-142 0 0,42 207 366 0 0,-59-260-648 0 0,-2-1 0 0 0,-1 1 0 0 0,-2 0 0 0 0,-1 0 0 0 0,-2 0 0 0 0,-10 48 0 0 0,-6-1 74 0 0,4 1-1 0 0,4 0 0 0 0,0 111 1 0 0,-16 154 193 0 0,1 3 93 0 0,-3 244 71 0 0,24-214-331 0 0,7-217-46 0 0,-2 966 67 0 0,-3-1075-175 0 0,-9 58 1 0 0,4-57-20 0 0,0 61-1 0 0,19 137-36 0 0,-2-43-32 0 0,-10-211 107 0 0,1-1 0 0 0,0 1 1 0 0,0-1-1 0 0,0 0 0 0 0,0 1 1 0 0,0-1-1 0 0,0 1 0 0 0,0-1 1 0 0,0 1-1 0 0,0-1 0 0 0,0 1 1 0 0,0-1-1 0 0,1 1 0 0 0,-1-1 0 0 0,0 1 1 0 0,0-1-1 0 0,0 1 0 0 0,1-1 1 0 0,-1 1-1 0 0,0-1 0 0 0,0 0 1 0 0,1 1-1 0 0,-1-1 0 0 0,0 0 1 0 0,1 1-1 0 0,-1-1 0 0 0,1 0 1 0 0,-1 1-1 0 0,0-1 0 0 0,1 0 1 0 0,-1 0-1 0 0,1 1 0 0 0,-1-1 1 0 0,1 0-1 0 0,-1 0 0 0 0,1 0 1 0 0,19-7-1173 0 0,16-25-1105 0 0,-21 14 691 0 0,2 0-2560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5.740"/>
    </inkml:context>
    <inkml:brush xml:id="br0">
      <inkml:brushProperty name="width" value="0.05" units="cm"/>
      <inkml:brushProperty name="height" value="0.05" units="cm"/>
    </inkml:brush>
  </inkml:definitions>
  <inkml:trace contextRef="#ctx0" brushRef="#br0">12 165 1888 0 0,'4'-6'72'0'0,"-2"0"0"0"0,1 0 0 0 0,-1 0 0 0 0,0 0 0 0 0,0-1 0 0 0,-1 1-1 0 0,1-1 1 0 0,-1-10 0 0 0,0 7 305 0 0,0 7-17 0 0,0-1-1 0 0,-1 1 1 0 0,0-1-1 0 0,0 1 1 0 0,0-1-1 0 0,0 0 1 0 0,0 1-1 0 0,0-1 1 0 0,-1 1-1 0 0,0-1 0 0 0,0 1 1 0 0,0-1-1 0 0,0 1 1 0 0,-1-1-1 0 0,1 1 1 0 0,-4-6-1 0 0,4 8-120 0 0,1 1 1 0 0,-1-1-1 0 0,1 0 0 0 0,-1 0 0 0 0,1 1 0 0 0,-1-1 1 0 0,1 1-1 0 0,-1-1 0 0 0,0 0 0 0 0,1 1 0 0 0,-1-1 0 0 0,0 1 1 0 0,0 0-1 0 0,1-1 0 0 0,-1 1 0 0 0,0-1 0 0 0,0 1 0 0 0,1 0 1 0 0,-1 0-1 0 0,0 0 0 0 0,0-1 0 0 0,0 1 0 0 0,0 0 1 0 0,-1 0-1 0 0,1 20 3289 0 0,1-2-4327 0 0,-1 52 1547 0 0,4 90-317 0 0,-1-147-535 0 0,1 1 0 0 0,1-1-1 0 0,0-1 1 0 0,1 1 0 0 0,0-1 0 0 0,1 1 0 0 0,1-2 0 0 0,0 1 0 0 0,0-1 0 0 0,1 0 0 0 0,0 0 0 0 0,1-1-1 0 0,1 0 1 0 0,-1-1 0 0 0,1 0 0 0 0,13 9 0 0 0,-19-16 123 0 0,-1 0 1 0 0,1 0-1 0 0,0 0 1 0 0,0-1-1 0 0,0 1 1 0 0,0-1-1 0 0,0 0 0 0 0,0 0 1 0 0,0-1-1 0 0,0 1 1 0 0,0-1-1 0 0,0 0 1 0 0,1 0-1 0 0,-1 0 0 0 0,0-1 1 0 0,5 0-1 0 0,-3-1-11 0 0,0 0-1 0 0,-1 0 1 0 0,1-1 0 0 0,-1 0-1 0 0,1 0 1 0 0,-1 0-1 0 0,0 0 1 0 0,0-1-1 0 0,0 0 1 0 0,4-4 0 0 0,7-11 5 0 0,0 0 1 0 0,-1-1-1 0 0,-2 0 1 0 0,17-30-1 0 0,-25 41 15 0 0,25-51 227 0 0,-2-2 0 0 0,24-79-1 0 0,-43 115-236 0 0,-5 3 347 0 0,-3 15 213 0 0,-6 16-133 0 0,-1 11-522 0 0,2 1 0 0 0,0 0 0 0 0,1 0 0 0 0,2 0 0 0 0,-1 0 0 0 0,2 0 0 0 0,3 23 0 0 0,-2 11-151 0 0,-1-5 99 0 0,2 0 0 0 0,15 93 0 0 0,2-57-8 0 0,26 142-344 0 0,-45-226 438 0 0,1 0 1 0 0,-1 1 0 0 0,0-1-1 0 0,0 0 1 0 0,0 1 0 0 0,0-1-1 0 0,0 0 1 0 0,0 1 0 0 0,0-1-1 0 0,0 0 1 0 0,0 1 0 0 0,-1-1-1 0 0,1 0 1 0 0,0 0 0 0 0,-1 1-1 0 0,1-1 1 0 0,-1 0 0 0 0,0 0-1 0 0,1 0 1 0 0,-1 0 0 0 0,0 0-1 0 0,0 1 1 0 0,1-1 0 0 0,-1-1-1 0 0,-2 3 1 0 0,0-2-7 0 0,0 0-1 0 0,0 0 1 0 0,0 0-1 0 0,0 0 1 0 0,-1 0-1 0 0,1-1 1 0 0,0 1-1 0 0,-5-1 1 0 0,-5 2 13 0 0,-34 3-1822 0 0,0-2-1 0 0,-86-6 1 0 0,132 3 1696 0 0,0 0 0 0 0,0 0 0 0 0,0 0 0 0 0,0 0-1 0 0,-1 0 1 0 0,1 0 0 0 0,0 0 0 0 0,0-1 0 0 0,0 1 0 0 0,0 0-1 0 0,0-1 1 0 0,0 1 0 0 0,0-1 0 0 0,0 1 0 0 0,0-1-1 0 0,0 0 1 0 0,0 1 0 0 0,0-1 0 0 0,0 0 0 0 0,1 0 0 0 0,-1 0-1 0 0,0 0 1 0 0,0 1 0 0 0,1-1 0 0 0,-1 0 0 0 0,1 0-1 0 0,-1 0 1 0 0,1 0 0 0 0,-1 0 0 0 0,1 0 0 0 0,-1-1 0 0 0,1 1-1 0 0,0 0 1 0 0,0 0 0 0 0,0 0 0 0 0,-1 0 0 0 0,1 0-1 0 0,0 0 1 0 0,0-1 0 0 0,1 1 0 0 0,-1 0 0 0 0,0 0 0 0 0,0 0-1 0 0,1 0 1 0 0,-1-2 0 0 0,4-8-1608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6.178"/>
    </inkml:context>
    <inkml:brush xml:id="br0">
      <inkml:brushProperty name="width" value="0.05" units="cm"/>
      <inkml:brushProperty name="height" value="0.05" units="cm"/>
    </inkml:brush>
  </inkml:definitions>
  <inkml:trace contextRef="#ctx0" brushRef="#br0">86 213 2673 0 0,'-4'0'197'0'0,"0"-1"0"0"0,0 1 0 0 0,0 0 0 0 0,0 0 0 0 0,0 1 0 0 0,0-1 0 0 0,0 1 0 0 0,0 0 0 0 0,0 0 0 0 0,0 0 0 0 0,0 1 0 0 0,1 0 0 0 0,-1-1 0 0 0,0 1 0 0 0,1 0 0 0 0,-1 1 1 0 0,1-1-1 0 0,0 0 0 0 0,0 1 0 0 0,-4 4 0 0 0,6-6-117 0 0,1-1 1 0 0,0 0-1 0 0,-1 1 0 0 0,1-1 1 0 0,0 1-1 0 0,0-1 1 0 0,-1 1-1 0 0,1-1 0 0 0,0 0 1 0 0,0 1-1 0 0,0-1 1 0 0,0 1-1 0 0,0-1 0 0 0,-1 1 1 0 0,1-1-1 0 0,0 1 0 0 0,0-1 1 0 0,0 1-1 0 0,0-1 1 0 0,1 1-1 0 0,-1-1 0 0 0,0 1 1 0 0,0-1-1 0 0,0 1 1 0 0,0-1-1 0 0,0 0 0 0 0,0 1 1 0 0,1-1-1 0 0,-1 1 1 0 0,0-1-1 0 0,0 1 0 0 0,1-1 1 0 0,-1 0-1 0 0,0 1 1 0 0,1-1-1 0 0,-1 0 0 0 0,0 1 1 0 0,1-1-1 0 0,-1 0 1 0 0,1 0-1 0 0,-1 1 0 0 0,0-1 1 0 0,1 0-1 0 0,-1 0 1 0 0,1 0-1 0 0,-1 1 0 0 0,1-1 1 0 0,-1 0-1 0 0,1 0 0 0 0,28 5 917 0 0,-23-4-553 0 0,144 14 2110 0 0,203-6 0 0 0,-341-9-2448 0 0,597-10 1436 0 0,800-56-475 0 0,-363 13-1002 0 0,-453 51 278 0 0,-79 1-389 0 0,97-4 298 0 0,-316-9-174 0 0,-33 1-194 0 0,47 11-76 0 0,348-11 473 0 0,328-37-317 0 0,-954 49 38 0 0,0-1-243 0 0,35-5 0 0 0,-64 7 196 0 0,-1-1-1 0 0,0 1 1 0 0,0 0 0 0 0,0 0-1 0 0,1-1 1 0 0,-1 1 0 0 0,0-1 0 0 0,0 1-1 0 0,0-1 1 0 0,0 1 0 0 0,0-1-1 0 0,0 0 1 0 0,0 1 0 0 0,0-1 0 0 0,2-1-1 0 0,-3 1-20 0 0,0 1-1 0 0,0-1 1 0 0,0 1-1 0 0,0 0 1 0 0,1-1-1 0 0,-1 1 1 0 0,0-1-1 0 0,0 1 1 0 0,0 0-1 0 0,0-1 1 0 0,0 1-1 0 0,-1-1 1 0 0,1 1-1 0 0,0-1 1 0 0,0 1-1 0 0,0 0 1 0 0,0-1-1 0 0,0 1 1 0 0,0-1-1 0 0,-1 1 1 0 0,1 0-1 0 0,0-1 1 0 0,0 1-1 0 0,-1 0 1 0 0,1-1 0 0 0,0 1-1 0 0,0 0 1 0 0,-1-1-1 0 0,-2-2-577 0 0,-1 1 0 0 0,1 0 1 0 0,0 0-1 0 0,0 0 0 0 0,-1 0 0 0 0,1 0 0 0 0,-1 1 1 0 0,-4-2-1 0 0,-22-4-2578 0 0,0 2 1201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7.472"/>
    </inkml:context>
    <inkml:brush xml:id="br0">
      <inkml:brushProperty name="width" value="0.05" units="cm"/>
      <inkml:brushProperty name="height" value="0.05" units="cm"/>
    </inkml:brush>
  </inkml:definitions>
  <inkml:trace contextRef="#ctx0" brushRef="#br0">126 182 2529 0 0,'-6'2'82'0'0,"0"0"0"0"0,0 1 0 0 0,1-1 0 0 0,-1 1 0 0 0,1 1 0 0 0,0-1 0 0 0,0 1 0 0 0,0-1 0 0 0,0 1 0 0 0,1 1 0 0 0,-1-1 0 0 0,1 1 0 0 0,0-1 0 0 0,0 1 0 0 0,1 1 0 0 0,0-1 0 0 0,-1 0 0 0 0,2 1 0 0 0,-5 10 0 0 0,-8 8 1744 0 0,13-23-1665 0 0,1 1 0 0 0,-1-1 0 0 0,1 1 0 0 0,0 0 0 0 0,0-1 0 0 0,0 1 0 0 0,0 0 0 0 0,0 0 0 0 0,0 0 0 0 0,0-1 0 0 0,0 1 0 0 0,1 0 0 0 0,-1 0 0 0 0,1 0 0 0 0,-1 0 1 0 0,1 2-1 0 0,0-3-116 0 0,1 0 1 0 0,-1-1 0 0 0,0 1-1 0 0,1-1 1 0 0,-1 1 0 0 0,0-1-1 0 0,1 1 1 0 0,-1-1 0 0 0,1 1-1 0 0,-1-1 1 0 0,1 1 0 0 0,-1-1-1 0 0,1 0 1 0 0,0 1 0 0 0,-1-1-1 0 0,1 0 1 0 0,-1 1 0 0 0,1-1-1 0 0,0 0 1 0 0,-1 0 0 0 0,1 0-1 0 0,0 1 1 0 0,-1-1 0 0 0,1 0-1 0 0,0 0 1 0 0,-1 0 0 0 0,2 0-1 0 0,25 1 682 0 0,-23-1-643 0 0,73 0 1328 0 0,0-4-1 0 0,95-15 1 0 0,542-76 2354 0 0,8 41-3038 0 0,-508 40-677 0 0,541-35-158 0 0,-294 26 142 0 0,28-2 186 0 0,-75 1-6 0 0,-150 10-161 0 0,227 7-75 0 0,-60 3 217 0 0,228-2-161 0 0,-74 17-14 0 0,-251-11-195 0 0,269 0 8 0 0,-200 0-2931 0 0,-304-11-8879 0 0,-88 9 11267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8.620"/>
    </inkml:context>
    <inkml:brush xml:id="br0">
      <inkml:brushProperty name="width" value="0.05" units="cm"/>
      <inkml:brushProperty name="height" value="0.05" units="cm"/>
    </inkml:brush>
  </inkml:definitions>
  <inkml:trace contextRef="#ctx0" brushRef="#br0">107 265 2304 0 0,'-4'0'141'0'0,"0"1"-1"0"0,0 0 0 0 0,1 0 0 0 0,-1 0 0 0 0,1 1 0 0 0,-1-1 0 0 0,1 1 0 0 0,-1 0 0 0 0,1 0 0 0 0,0 0 0 0 0,0 0 1 0 0,0 1-1 0 0,0-1 0 0 0,-3 5 0 0 0,-37 41 1483 0 0,41-45-1540 0 0,1-2-1 0 0,0 1-1 0 0,0-1 1 0 0,1 0-1 0 0,-1 1 1 0 0,0-1 0 0 0,1 1-1 0 0,-1-1 1 0 0,1 1 0 0 0,-1-1-1 0 0,1 1 1 0 0,0-1-1 0 0,0 1 1 0 0,0-1 0 0 0,0 1-1 0 0,0-1 1 0 0,0 1-1 0 0,0 0 1 0 0,0-1 0 0 0,0 1-1 0 0,1-1 1 0 0,-1 1 0 0 0,1-1-1 0 0,-1 1 1 0 0,1-1-1 0 0,0 0 1 0 0,-1 1 0 0 0,1-1-1 0 0,0 0 1 0 0,0 1 0 0 0,0-1-1 0 0,0 0 1 0 0,0 0-1 0 0,0 0 1 0 0,0 0 0 0 0,1 0-1 0 0,-1 0 1 0 0,0 0-1 0 0,0 0 1 0 0,3 1 0 0 0,12 1 321 0 0,0 0 0 0 0,0 0 0 0 0,1-2 0 0 0,28 0 0 0 0,-11-1-179 0 0,428 2 3429 0 0,-232-4-2418 0 0,297-21 557 0 0,-336 12-1847 0 0,1083-109 715 0 0,-299-11 77 0 0,-258 51-596 0 0,-601 67-286 0 0,452-19 182 0 0,6 31 257 0 0,-261 3-557 0 0,19 15 161 0 0,147 2 233 0 0,-227-16-230 0 0,232-1-133 0 0,-251-3-2507 0 0,-233 1 2681 0 0,0-1 0 0 0,0 1 1 0 0,0 0-1 0 0,0 0 0 0 0,0 0 0 0 0,0 0 1 0 0,0-1-1 0 0,0 1 0 0 0,0 0 1 0 0,0 0-1 0 0,0 0 0 0 0,0 0 0 0 0,0-1 1 0 0,0 1-1 0 0,0 0 0 0 0,0 0 0 0 0,0 0 1 0 0,0 0-1 0 0,0-1 0 0 0,0 1 0 0 0,0 0 1 0 0,0 0-1 0 0,0 0 0 0 0,0 0 1 0 0,0-1-1 0 0,0 1 0 0 0,-1 0 0 0 0,1 0 1 0 0,0 0-1 0 0,0 0 0 0 0,0 0 0 0 0,0 0 1 0 0,0-1-1 0 0,0 1 0 0 0,-1 0 0 0 0,1 0 1 0 0,0 0-1 0 0,0 0 0 0 0,0 0 1 0 0,0 0-1 0 0,0 0 0 0 0,-1 0 0 0 0,1 0 1 0 0,0 0-1 0 0,0 0 0 0 0,0 0 0 0 0,0 0 1 0 0,-1 0-1 0 0,1 0 0 0 0,0 0 0 0 0,0 0 1 0 0,0 0-1 0 0,-1 0 0 0 0,1 0 1 0 0,-22-2-1626 0 0,-13-3-3062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9.834"/>
    </inkml:context>
    <inkml:brush xml:id="br0">
      <inkml:brushProperty name="width" value="0.05" units="cm"/>
      <inkml:brushProperty name="height" value="0.05" units="cm"/>
    </inkml:brush>
  </inkml:definitions>
  <inkml:trace contextRef="#ctx0" brushRef="#br0">82 598 1600 0 0,'-23'0'-1543'0'0,"-20"0"5272"0"0,28 0 1166 0 0,45 0-2014 0 0,17-2-1104 0 0,63-11 0 0 0,-37 3-792 0 0,1431-144 2162 0 0,-1259 133-3306 0 0,422-40 740 0 0,-620 56-612 0 0,901-83-701 0 0,-73 17 549 0 0,-356 26 296 0 0,-308 30-121 0 0,260-26-25 0 0,-74 15-88 0 0,-1 26-82 0 0,-160 2 142 0 0,-107-1 119 0 0,92 0-643 0 0,223-28 1 0 0,-426 21-420 0 0,-26 0-1824 0 0,-29-2-714 0 0,18 6 2730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0.964"/>
    </inkml:context>
    <inkml:brush xml:id="br0">
      <inkml:brushProperty name="width" value="0.05" units="cm"/>
      <inkml:brushProperty name="height" value="0.05" units="cm"/>
    </inkml:brush>
  </inkml:definitions>
  <inkml:trace contextRef="#ctx0" brushRef="#br0">30 423 4641 0 0,'-1'0'-19'0'0,"-9"0"-155"0"0,-4 2 643 0 0,10 2 422 0 0,14 6 289 0 0,-1-5-717 0 0,1 0 0 0 0,0 0 0 0 0,0-1 0 0 0,1-1 0 0 0,-1 0 0 0 0,1 0 0 0 0,-1-1 0 0 0,17 1 0 0 0,93 0 2327 0 0,-78-3-2364 0 0,605-29 3348 0 0,-489 19-3854 0 0,-1 0 400 0 0,983-74 903 0 0,-413 42-2032 0 0,-82 7 249 0 0,-403 14 643 0 0,456-35 858 0 0,-354 28-1213 0 0,199-11 333 0 0,-107 16-83 0 0,53-1-4 0 0,-79-17-850 0 0,-404 41 875 0 0,134-12-621 0 0,201 8 1 0 0,-175 6-2025 0 0,-162-2 2157 0 0,1 0 1 0 0,-1 0-1 0 0,1 0 1 0 0,-1-1-1 0 0,0 0 1 0 0,1 0-1 0 0,-1 0 1 0 0,0 0 0 0 0,0-1-1 0 0,8-4 1 0 0,-8 1-2416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2.264"/>
    </inkml:context>
    <inkml:brush xml:id="br0">
      <inkml:brushProperty name="width" value="0.05" units="cm"/>
      <inkml:brushProperty name="height" value="0.05" units="cm"/>
    </inkml:brush>
  </inkml:definitions>
  <inkml:trace contextRef="#ctx0" brushRef="#br0">97 283 3945 0 0,'-10'0'190'0'0,"-32"2"-462"0"0,41-2 508 0 0,-1 0 0 0 0,0 1 0 0 0,0-1 0 0 0,1 1 0 0 0,-1-1 0 0 0,0 1 0 0 0,0 0 0 0 0,1 0 0 0 0,-1 0 0 0 0,-2 2 0 0 0,-14 30 2424 0 0,17-31-2645 0 0,0-1 0 0 0,1 1 0 0 0,-1-1 0 0 0,0 1 0 0 0,1-1 0 0 0,-1 1 0 0 0,1 0-1 0 0,0-1 1 0 0,-1 1 0 0 0,1 0 0 0 0,0-1 0 0 0,0 3 0 0 0,0-4 8 0 0,0 1 0 0 0,0-1 0 0 0,1 1-1 0 0,-1 0 1 0 0,0-1 0 0 0,0 1 0 0 0,1-1 0 0 0,-1 1 0 0 0,0 0 0 0 0,1-1-1 0 0,-1 1 1 0 0,1-1 0 0 0,-1 1 0 0 0,0-1 0 0 0,1 0 0 0 0,-1 1 0 0 0,1-1-1 0 0,-1 1 1 0 0,1-1 0 0 0,0 0 0 0 0,0 1 0 0 0,4 0 83 0 0,-1 0 0 0 0,1 0 0 0 0,0 0 0 0 0,-1 0 0 0 0,1-1 0 0 0,9 0 0 0 0,-7 0-135 0 0,881-19 5623 0 0,-412 0-4185 0 0,798-53-889 0 0,-786 39-1507 0 0,-236 18 674 0 0,-7 5 176 0 0,88-7-61 0 0,168-20-862 0 0,-410 35 1048 0 0,527-34 182 0 0,-154 19-247 0 0,-287 16 40 0 0,197-16 122 0 0,-102 3-200 0 0,214-15-785 0 0,-286 24 1048 0 0,-36 2-15 0 0,193-3-377 0 0,-349 6 215 0 0,-8-1-200 0 0,0 1-1 0 0,0-1 1 0 0,0 0 0 0 0,-1 1-1 0 0,1-1 1 0 0,0 0-1 0 0,0 1 1 0 0,-1-1 0 0 0,1 1-1 0 0,-1-1 1 0 0,1 0 0 0 0,0 1-1 0 0,-1-1 1 0 0,1 1-1 0 0,-1-1 1 0 0,1 1 0 0 0,-1 0-1 0 0,0-1 1 0 0,1 1-1 0 0,-1-1 1 0 0,1 1 0 0 0,-1 0-1 0 0,0-1 1 0 0,0 1 0 0 0,-9-1-1547 0 0,1 1 304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35.042"/>
    </inkml:context>
    <inkml:brush xml:id="br0">
      <inkml:brushProperty name="width" value="0.05" units="cm"/>
      <inkml:brushProperty name="height" value="0.05" units="cm"/>
      <inkml:brushProperty name="color" value="#E71224"/>
    </inkml:brush>
  </inkml:definitions>
  <inkml:trace contextRef="#ctx0" brushRef="#br0">3967 206 552 0 0,'25'0'309'0'0,"-44"0"1224"0"0,-133-5 3381 0 0,0 0-3979 0 0,-441 5 731 0 0,241 5-595 0 0,324-7-878 0 0,1 0-1 0 0,-42-11 1 0 0,-22-2 165 0 0,-297-6-82 0 0,112 31-360 0 0,64-1 200 0 0,-172 3 807 0 0,97-6-519 0 0,23 26 406 0 0,144-13-300 0 0,0-9 281 0 0,-166-6 0 0 0,160-6-104 0 0,123 3-619 0 0,0 0-1 0 0,-1 0 1 0 0,1 0 0 0 0,0 0 0 0 0,0 0 0 0 0,0 1 0 0 0,-1-1 0 0 0,2 1 0 0 0,-1 0 0 0 0,0 0 0 0 0,-5 4 0 0 0,8-5-20 0 0,-1 3 63 0 0,0 0 0 0 0,1 0 0 0 0,-1 0 0 0 0,0 0 1 0 0,1 0-1 0 0,0 0 0 0 0,0 0 0 0 0,1 5 0 0 0,-1-4 179 0 0,1 56 36 0 0,2-1-1 0 0,3 0 1 0 0,27 116-1 0 0,36 130 169 0 0,-54-168-421 0 0,-12-87-37 0 0,3-1 1 0 0,16 69-1 0 0,-20-114-30 0 0,47 188 58 0 0,-41-151-44 0 0,-2 0 0 0 0,2 71 0 0 0,-7-33-24 0 0,-6 147-4 0 0,3-71 38 0 0,3-83-20 0 0,15 65-8 0 0,-15-112-12 0 0,2-1 0 0 0,6 29 0 0 0,-4-28-5 0 0,-2 0 0 0 0,2 31-1 0 0,-6-49 34 0 0,0 0-1 0 0,0 0 1 0 0,-1 0-1 0 0,-4 13 1 0 0,4-13-34 0 0,0 0-1 0 0,0-1 1 0 0,0 1-1 0 0,0 14 1 0 0,0 199 116 0 0,1-87-113 0 0,1-42 183 0 0,28-95 373 0 0,55-21-428 0 0,-21 4-37 0 0,-7 10-105 0 0,0 1 0 0 0,1 3 0 0 0,94 3 0 0 0,-26 0 138 0 0,551-4 4 0 0,-445 8 146 0 0,23-21-303 0 0,-59 2 17 0 0,143 10 39 0 0,-299 6 15 0 0,49-9 1 0 0,-7 1-29 0 0,13 5 44 0 0,60-7 119 0 0,104-4-132 0 0,-59 7 63 0 0,-140 3-47 0 0,-27 1-166 0 0,0 2 0 0 0,1 2 0 0 0,54 3-1 0 0,-60 2 145 0 0,-1-1 0 0 0,1-1 0 0 0,0-2 0 0 0,25-2 0 0 0,-49 2-40 0 0,0-1 0 0 0,-1 1 0 0 0,1-1 0 0 0,0 0 0 0 0,-1 0 0 0 0,1 0 0 0 0,0 0 0 0 0,-1 0 0 0 0,1 0 0 0 0,-1 0 0 0 0,0 0 0 0 0,1 0 0 0 0,-1-1 0 0 0,0 1 0 0 0,0-1 1 0 0,0 1-1 0 0,0-1 0 0 0,0 1 0 0 0,0-1 0 0 0,0 0 0 0 0,-1 1 0 0 0,1-1 0 0 0,0 0 0 0 0,-1 0 0 0 0,1 1 0 0 0,-1-1 0 0 0,0 0 0 0 0,0 0 0 0 0,0 0 0 0 0,0 1 0 0 0,0-4 0 0 0,1 2-24 0 0,0 0-1 0 0,0 0 1 0 0,1 1-1 0 0,-1-1 1 0 0,1 0-1 0 0,-1 0 1 0 0,1 1-1 0 0,0-1 1 0 0,0 1 0 0 0,0 0-1 0 0,5-4 1 0 0,-7 5 30 0 0,-1-4 46 0 0,0 0 1 0 0,0 0 0 0 0,0 0-1 0 0,-1 0 1 0 0,0 0-1 0 0,0 0 1 0 0,0 1 0 0 0,-1-1-1 0 0,1 1 1 0 0,-5-6 0 0 0,-14-28-8 0 0,17 20-55 0 0,1 0 0 0 0,0 1 0 0 0,1-1 0 0 0,0 0-1 0 0,2 0 1 0 0,2-24 0 0 0,-1-4-67 0 0,1 9 59 0 0,10-61 1 0 0,-6 61 453 0 0,3-64-1 0 0,-11 78-361 0 0,-1 0-1 0 0,-1 0 1 0 0,0 0 0 0 0,-2 1-1 0 0,-11-27 1 0 0,-11-50 7 0 0,17 25-272 0 0,3 0-1 0 0,4-135 1 0 0,2 15 347 0 0,0-3-264 0 0,3 106-105 0 0,10-140 38 0 0,1 1 238 0 0,-12 203-60 0 0,-1 1-1 0 0,-9-51 1 0 0,6 47-31 0 0,1 0 0 0 0,1 0 0 0 0,4-43 0 0 0,0 13-102 0 0,-2 41 82 0 0,2-1 0 0 0,9-36 1 0 0,-3 10-82 0 0,-4-47 133 0 0,4 58-516 0 0,-8 34 453 0 0,-18 1-819 0 0,-22 0 911 0 0,-16-1-228 0 0,-1 3 1 0 0,-97 14 0 0 0,-33 10 555 0 0,92-15-357 0 0,-384 10-88 0 0,242-18-20 0 0,-80-1 346 0 0,284-1-232 0 0,1 1 1 0 0,-1 2 0 0 0,1 1-1 0 0,-62 19 1 0 0,55-13-221 0 0,-67 10 1 0 0,58-13 293 0 0,-13 0-194 0 0,1-3-1 0 0,-1-3 0 0 0,-79-6 1 0 0,59-3 150 0 0,-50-1-146 0 0,87 8-2571 0 0,43 0 2384 0 0,-36 0-882 0 0,218-8 5196 0 0,418 20-2661 0 0,166-5-1002 0 0,-449-9-165 0 0,-171 4-205 0 0,175 26 1 0 0,-241-21 42 0 0,155-8-1 0 0,-65-13-39 0 0,45-2-140 0 0,-171 13-356 0 0,-42 3 520 0 0,-34 0-50 0 0,-74 0 337 0 0,106-3-291 0 0,1 1 0 0 0,-1-1 0 0 0,0 0 0 0 0,1 1 0 0 0,-1-1 1 0 0,1 0-1 0 0,0 0 0 0 0,0 1 0 0 0,0-1 0 0 0,1-5 0 0 0,-2-6-336 0 0,1 7 126 0 0,-2 1-1 0 0,1-1 1 0 0,-1 1-1 0 0,0 0 1 0 0,0-1-1 0 0,-1 1 1 0 0,0 0-1 0 0,0 1 1 0 0,-7-11-1 0 0,2 7-321 0 0,-1-1-1 0 0,0 2 1 0 0,0-1 0 0 0,-13-8 0 0 0,21 16 562 0 0,0 0 1 0 0,1 0-1 0 0,-1 1 1 0 0,0-1 0 0 0,0 0-1 0 0,1 1 1 0 0,-1-1-1 0 0,0 1 1 0 0,0-1-1 0 0,0 1 1 0 0,0-1 0 0 0,0 1-1 0 0,0 0 1 0 0,0-1-1 0 0,0 1 1 0 0,0 0 0 0 0,0 0-1 0 0,0 0 1 0 0,0 0-1 0 0,0 0 1 0 0,0 0 0 0 0,0 0-1 0 0,0 0 1 0 0,0 0-1 0 0,0 0 1 0 0,0 1 0 0 0,0-1-1 0 0,0 0 1 0 0,0 1-1 0 0,0-1 1 0 0,0 0 0 0 0,0 1-1 0 0,0-1 1 0 0,0 1-1 0 0,0 0 1 0 0,1-1 0 0 0,-1 1-1 0 0,0 0 1 0 0,0 0-1 0 0,1-1 1 0 0,-1 1 0 0 0,0 0-1 0 0,1 0 1 0 0,-1 0-1 0 0,1 0 1 0 0,-1 0 0 0 0,1 0-1 0 0,0 0 1 0 0,-1 1-1 0 0,-3 8 239 0 0,2 0-1 0 0,-1 1 1 0 0,1-1-1 0 0,-1 14 0 0 0,1-8-246 0 0,-7 76 1073 0 0,4 181 0 0 0,7-236-864 0 0,2-1 0 0 0,9 37 1 0 0,-5-36-110 0 0,4 75-1 0 0,-11 330-263 0 0,-2-227-151 0 0,-13 125 5 0 0,4 36 102 0 0,10-356 207 0 0,-2 25-50 0 0,2 1 0 0 0,1-1 0 0 0,15 82 1 0 0,-8-95 49 0 0,-2 1 0 0 0,-2-1 0 0 0,-1 1 1 0 0,-1 0-1 0 0,-2 0 0 0 0,-4 35 1 0 0,-7-7 107 0 0,9-55-123 0 0,1 0 0 0 0,-1 0 0 0 0,0 0 0 0 0,-1 0 0 0 0,0 0 0 0 0,0 0 1 0 0,-6 10-1 0 0,5-12 8 0 0,1 0 1 0 0,1 1-1 0 0,-1 0 1 0 0,1-1-1 0 0,0 1 1 0 0,0 0-1 0 0,0 0 0 0 0,1 0 1 0 0,-1 1-1 0 0,0 7 1 0 0,-1 46 25 0 0,3-59-110 0 0,-3 0 92 0 0,3 0 131 0 0,-17-20 140 0 0,15 18-315 0 0,1-1 1 0 0,-1 1 0 0 0,0 0-1 0 0,0-1 1 0 0,0 1 0 0 0,0 0-1 0 0,0 0 1 0 0,0 0-1 0 0,-1 1 1 0 0,1-1 0 0 0,-1 0-1 0 0,1 1 1 0 0,-1 0 0 0 0,0 0-1 0 0,0 0 1 0 0,1 0 0 0 0,-1 0-1 0 0,0 0 1 0 0,0 0-1 0 0,0 1 1 0 0,0 0 0 0 0,0 0-1 0 0,0-1 1 0 0,-3 2 0 0 0,-10-1 5 0 0,0 0 0 0 0,1 1 0 0 0,-18 3 1 0 0,-16 7-72 0 0,35-7 35 0 0,-1-1 1 0 0,0 0-1 0 0,-27 1 1 0 0,-307 2 814 0 0,-123-26-458 0 0,336 1-256 0 0,24 3 58 0 0,-142-2 1 0 0,99 19-108 0 0,-201-4-6 0 0,-187-6-1000 0 0,497 14 670 0 0,0 2 1 0 0,-75 21 0 0 0,-35 7 538 0 0,-85 13-492 0 0,80-12 880 0 0,151-35-492 0 0,1 2-10 0 0,-1-1 0 0 0,1 0 0 0 0,-1-1 0 0 0,1 0 0 0 0,-1 0 0 0 0,0-1 0 0 0,1 0 0 0 0,-1-1 0 0 0,0 0 0 0 0,1-1 0 0 0,-14-3 0 0 0,18 4-46 0 0,0 0-1 0 0,0 0 1 0 0,0 0 0 0 0,0 1-1 0 0,0 0 1 0 0,0 0-1 0 0,-9 1 1 0 0,-4 0 39 0 0,18-1-75 0 0,-1-1 0 0 0,1 1 0 0 0,-1 0 0 0 0,1-1 0 0 0,-1 1 0 0 0,1-1 0 0 0,-1 1 0 0 0,1 0 0 0 0,0-1 0 0 0,-1 1 0 0 0,1-1 0 0 0,0 1 0 0 0,-1-1 0 0 0,1 1 0 0 0,0-1 0 0 0,-1 1 0 0 0,1-1 0 0 0,0 0 0 0 0,0 1 0 0 0,0-1 0 0 0,0 1 0 0 0,0-1 0 0 0,0 1 0 0 0,-1-1 0 0 0,1 0 0 0 0,-2-21-69 0 0,2 17 105 0 0,-8-77-108 0 0,-7-52-66 0 0,-1 50 138 0 0,-28-200 31 0 0,31-437 980 0 0,15 468-627 0 0,-2-478 347 0 0,-15 482-799 0 0,-35-37 289 0 0,-5 75-515 0 0,52 197 720 0 0,2 6-1623 0 0,16 14-7069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6.878"/>
    </inkml:context>
    <inkml:brush xml:id="br0">
      <inkml:brushProperty name="width" value="0.05" units="cm"/>
      <inkml:brushProperty name="height" value="0.05" units="cm"/>
      <inkml:brushProperty name="color" value="#004F8B"/>
    </inkml:brush>
  </inkml:definitions>
  <inkml:trace contextRef="#ctx0" brushRef="#br0">49 1 8842 0 0,'-10'0'47'0'0,"7"-1"-57"0"0,1 1 0 0 0,0 0 0 0 0,-1 0 0 0 0,1 0-1 0 0,-1 1 1 0 0,1-1 0 0 0,0 0 0 0 0,-1 1 0 0 0,-3 1 0 0 0,5-1 36 0 0,0 0 1 0 0,0 0-1 0 0,0 0 1 0 0,1 0-1 0 0,-1 0 0 0 0,0 0 1 0 0,0 0-1 0 0,1 0 1 0 0,-1 0-1 0 0,1 0 0 0 0,-1 0 1 0 0,1 1-1 0 0,0-1 1 0 0,-1 0-1 0 0,1 0 0 0 0,0 0 1 0 0,0 1-1 0 0,0-1 1 0 0,0 0-1 0 0,0 0 1 0 0,0 1-1 0 0,0 1 0 0 0,0 21 717 0 0,1 0-1 0 0,1 0 0 0 0,1-1 0 0 0,1 1 0 0 0,12 37 0 0 0,59 204 3960 0 0,2 8-3114 0 0,-54-210-1434 0 0,3 0 0 0 0,2-2 1 0 0,40 62-1 0 0,122 164-366 0 0,-39-64 420 0 0,98 148 593 0 0,-209-313-543 0 0,16 30 383 0 0,-55-87-715 0 0,-1-1 0 0 0,1 1 0 0 0,0-1-1 0 0,0 1 1 0 0,0-1 0 0 0,-1 1 0 0 0,1-1-1 0 0,0 1 1 0 0,0-1 0 0 0,0 0 0 0 0,0 1-1 0 0,0-1 1 0 0,0 0 0 0 0,0 0 0 0 0,0 0-1 0 0,0 0 1 0 0,0 0 0 0 0,0 0 0 0 0,0 0-1 0 0,0 0 1 0 0,0 0 0 0 0,0 0 0 0 0,0 0-1 0 0,0-1 1 0 0,0 1 0 0 0,0 0 0 0 0,1-1-1 0 0,-2 0-440 0 0,1 1-1 0 0,0 0 0 0 0,0-1 0 0 0,0 1 1 0 0,-1-1-1 0 0,1 1 0 0 0,0-1 0 0 0,-1 1 1 0 0,1-1-1 0 0,0 1 0 0 0,-1-1 0 0 0,1 0 0 0 0,-1 0 1 0 0,1 1-1 0 0,-1-1 0 0 0,1 0 0 0 0,-1 1 1 0 0,1-3-1 0 0,2-9-3776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7.752"/>
    </inkml:context>
    <inkml:brush xml:id="br0">
      <inkml:brushProperty name="width" value="0.05" units="cm"/>
      <inkml:brushProperty name="height" value="0.05" units="cm"/>
      <inkml:brushProperty name="color" value="#004F8B"/>
    </inkml:brush>
  </inkml:definitions>
  <inkml:trace contextRef="#ctx0" brushRef="#br0">36 95 6041 0 0,'-6'0'-228'0'0,"-16"-1"1432"0"0,21 1-1049 0 0,1 0 0 0 0,-1 0 0 0 0,1 0 0 0 0,0-1-1 0 0,-1 1 1 0 0,1 0 0 0 0,0 0 0 0 0,-1 0 0 0 0,1-1 0 0 0,0 1 0 0 0,-1 0-1 0 0,1-1 1 0 0,0 1 0 0 0,-1 0 0 0 0,1 0 0 0 0,0-1 0 0 0,0 1-1 0 0,0-1 1 0 0,-1 1 0 0 0,1 0 0 0 0,0-1 0 0 0,0 1 0 0 0,0 0 0 0 0,0-1-1 0 0,0 1 1 0 0,0-1 0 0 0,-1 1 0 0 0,1 0 0 0 0,0-1 0 0 0,0 1-1 0 0,0-1 1 0 0,0 1 0 0 0,1 0 0 0 0,-1-1 0 0 0,0 1 0 0 0,0-1-1 0 0,0 1 1 0 0,0 0 0 0 0,0-1 0 0 0,0 1 0 0 0,1-1 0 0 0,-1 1 0 0 0,0 0-1 0 0,0-1 1 0 0,1 1 0 0 0,-1 0 0 0 0,0-1 0 0 0,4-1 107 0 0,0-1 1 0 0,0 1 0 0 0,0 0 0 0 0,0 0-1 0 0,1 0 1 0 0,-1 1 0 0 0,0-1 0 0 0,1 1-1 0 0,-1 0 1 0 0,9 0 0 0 0,-10 0-6 0 0,15-2 245 0 0,1 1 1 0 0,-1 0-1 0 0,1 1 1 0 0,-1 1-1 0 0,1 1 0 0 0,25 4 1 0 0,-42-4-484 0 0,1 1 0 0 0,0-1 0 0 0,-1 1 0 0 0,1-1 0 0 0,-1 1 0 0 0,1 0-1 0 0,-1 0 1 0 0,0 0 0 0 0,1 0 0 0 0,-1 0 0 0 0,0 0 0 0 0,-1 1 0 0 0,1-1 0 0 0,0 1 0 0 0,-1-1 0 0 0,1 1 0 0 0,-1 0 0 0 0,0-1 0 0 0,0 1 0 0 0,1 4 0 0 0,2 4 18 0 0,-1 0 0 0 0,-1 0 0 0 0,2 23 1 0 0,-3-23-93 0 0,-1 0-1 0 0,-1 0 1 0 0,0 0 0 0 0,0 0 0 0 0,-1 0 0 0 0,0-1 0 0 0,-1 1 0 0 0,0-1 0 0 0,-1 1-1 0 0,0-1 1 0 0,-1 0 0 0 0,0 0 0 0 0,0-1 0 0 0,-1 0 0 0 0,-1 0 0 0 0,1 0 0 0 0,-1 0-1 0 0,-1-1 1 0 0,0-1 0 0 0,-8 8 0 0 0,41-35 114 0 0,-1-2-1 0 0,0-1 1 0 0,-2-1-1 0 0,33-45 1 0 0,-42 51 23 0 0,-1 0 1 0 0,-1-1-1 0 0,0 0 0 0 0,-2-1 0 0 0,0-1 1 0 0,-1 1-1 0 0,-2-1 0 0 0,7-32 1 0 0,-12 39 722 0 0,-4 11-363 0 0,-11 18-288 0 0,-13 33-270 0 0,14-20 123 0 0,1 2 0 0 0,-11 38-1 0 0,19-55-17 0 0,1 0-1 0 0,1 0 0 0 0,0 1 1 0 0,1 0-1 0 0,0-1 0 0 0,1 1 1 0 0,3 25-1 0 0,-2-35-53 0 0,0-1 0 0 0,0 0 0 0 0,1 0 0 0 0,-1 0 0 0 0,0 0 0 0 0,1 0 0 0 0,0 0 0 0 0,0 0 0 0 0,0 0 0 0 0,0-1 0 0 0,0 1 0 0 0,1-1 0 0 0,-1 0 0 0 0,1 1 0 0 0,-1-1 0 0 0,1 0 0 0 0,0-1 0 0 0,0 1 0 0 0,0 0 0 0 0,0-1 0 0 0,0 0 0 0 0,0 1 0 0 0,0-1 0 0 0,0 0 0 0 0,6 0 0 0 0,41 6-1880 0 0,-5-8-3958 0 0,-39 0 5537 0 0,0 0 1 0 0,0 0-1 0 0,0-1 0 0 0,-1 1 1 0 0,1-1-1 0 0,9-5 1 0 0,13-5-621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224"/>
    </inkml:context>
    <inkml:brush xml:id="br0">
      <inkml:brushProperty name="width" value="0.05" units="cm"/>
      <inkml:brushProperty name="height" value="0.05" units="cm"/>
      <inkml:brushProperty name="color" value="#004F8B"/>
    </inkml:brush>
  </inkml:definitions>
  <inkml:trace contextRef="#ctx0" brushRef="#br0">1 1 8242 0 0,'0'0'3613'0'0,"0"22"119"0"0,0 163 1035 0 0,0-123-5995 0 0,0 0-3498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6.175"/>
    </inkml:context>
    <inkml:brush xml:id="br0">
      <inkml:brushProperty name="width" value="0.05" units="cm"/>
      <inkml:brushProperty name="height" value="0.05" units="cm"/>
    </inkml:brush>
  </inkml:definitions>
  <inkml:trace contextRef="#ctx0" brushRef="#br0">41 145 5297 0 0,'1'-8'445'0'0,"0"0"-1"0"0,1 1 0 0 0,0-1 1 0 0,0 1-1 0 0,0-1 1 0 0,1 1-1 0 0,0 0 1 0 0,7-9-1 0 0,7-24 1620 0 0,-16 39-1834 0 0,-1-1-1 0 0,1 1 0 0 0,-1-1 1 0 0,1 1-1 0 0,0-1 1 0 0,0 1-1 0 0,-1-1 1 0 0,1 1-1 0 0,0 0 0 0 0,0-1 1 0 0,0 1-1 0 0,0 0 1 0 0,1 0-1 0 0,-1 0 1 0 0,0 0-1 0 0,0 0 0 0 0,1 0 1 0 0,-1 0-1 0 0,0 0 1 0 0,1 0-1 0 0,-1 1 1 0 0,1-1-1 0 0,-1 1 0 0 0,4-1 1 0 0,-2 0-110 0 0,0 2 1 0 0,-1-1-1 0 0,1 0 0 0 0,0 1 1 0 0,0-1-1 0 0,0 1 0 0 0,0 0 1 0 0,-1 0-1 0 0,1 0 0 0 0,0 0 1 0 0,-1 0-1 0 0,1 0 0 0 0,2 3 1 0 0,3 1-260 0 0,0 1 1 0 0,0 1-1 0 0,0-1 0 0 0,-1 1 1 0 0,0 1-1 0 0,0-1 1 0 0,8 14-1 0 0,-11-14-22 0 0,0 0 0 0 0,-1 0-1 0 0,1 0 1 0 0,-1 1 0 0 0,-1-1 0 0 0,0 1 0 0 0,0 0-1 0 0,0 0 1 0 0,-1-1 0 0 0,0 1 0 0 0,0 0-1 0 0,-1 0 1 0 0,0 0 0 0 0,-1 0 0 0 0,0 0 0 0 0,-3 16-1 0 0,-1-11 72 0 0,1 0 0 0 0,-2 0 0 0 0,0 0-1 0 0,-1 0 1 0 0,0-1 0 0 0,-1 0 0 0 0,0-1 0 0 0,-17 19-1 0 0,-127 123 2786 0 0,135-137-965 0 0,36-16-1407 0 0,-1-1-670 0 0,0 0 1 0 0,0-2-1 0 0,0 0 0 0 0,28-9 1 0 0,72-31-2222 0 0,-43 14-1543 0 0,7-2-618 0 0,-62 18 1787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726"/>
    </inkml:context>
    <inkml:brush xml:id="br0">
      <inkml:brushProperty name="width" value="0.05" units="cm"/>
      <inkml:brushProperty name="height" value="0.05" units="cm"/>
      <inkml:brushProperty name="color" value="#004F8B"/>
    </inkml:brush>
  </inkml:definitions>
  <inkml:trace contextRef="#ctx0" brushRef="#br0">40 14 8066 0 0,'-26'-11'3931'0'0,"14"9"-1367"0"0,12 2-2549 0 0,0 0 1 0 0,0 0 0 0 0,0 0 0 0 0,0 0 0 0 0,0 0 0 0 0,0 0 0 0 0,-1 0-1 0 0,1 1 1 0 0,0-1 0 0 0,0 0 0 0 0,0 0 0 0 0,0 0 0 0 0,0 0 0 0 0,0 0-1 0 0,0 0 1 0 0,0 1 0 0 0,0-1 0 0 0,0 0 0 0 0,0 0 0 0 0,0 0 0 0 0,0 0-1 0 0,0 0 1 0 0,0 1 0 0 0,0-1 0 0 0,0 0 0 0 0,0 0 0 0 0,0 0 0 0 0,0 0-1 0 0,0 0 1 0 0,0 1 0 0 0,0-1 0 0 0,0 0 0 0 0,0 0 0 0 0,0 0 0 0 0,0 0-1 0 0,0 0 1 0 0,0 1 0 0 0,0-1 0 0 0,0 0 0 0 0,0 0 0 0 0,1 0 0 0 0,-1 0-1 0 0,0 0 1 0 0,0 0 0 0 0,0 0 0 0 0,0 0 0 0 0,0 1 0 0 0,0-1 0 0 0,1 0-1 0 0,-1 0 1 0 0,0 0 0 0 0,0 0 0 0 0,0 0 0 0 0,1 0 0 0 0,1 1-188 0 0,0 1 1 0 0,1-1-1 0 0,-1 0 1 0 0,1 0-1 0 0,0 0 1 0 0,-1 0-1 0 0,1 0 1 0 0,0-1-1 0 0,-1 1 1 0 0,1-1-1 0 0,0 0 1 0 0,0 0-1 0 0,0 0 1 0 0,-1 0 0 0 0,5-1-1 0 0,0 1-294 0 0,7 0 206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191"/>
    </inkml:context>
    <inkml:brush xml:id="br0">
      <inkml:brushProperty name="width" value="0.05" units="cm"/>
      <inkml:brushProperty name="height" value="0.05" units="cm"/>
      <inkml:brushProperty name="color" value="#004F8B"/>
    </inkml:brush>
  </inkml:definitions>
  <inkml:trace contextRef="#ctx0" brushRef="#br0">4 224 5137 0 0,'0'0'0'0'0,"0"0"0"0"0,0 0 0 0 0,0 0 0 0 0,0 0 0 0 0,-1 0 0 0 0,1 0 0 0 0,0 0 0 0 0,0-1 0 0 0,0 2 0 0 0,0-1 0 0 0,0 0 0 0 0,0 0 0 0 0,-1 0 0 0 0,1 0 0 0 0,0 0 0 0 0,0 0 0 0 0,0 0 0 0 0,0 0 0 0 0,0 0 0 0 0,0 0 0 0 0,-1 0 0 0 0,1 0 0 0 0,0 0 0 0 0,0 0 0 0 0,0 0 0 0 0,0 0 0 0 0,0 0 0 0 0,0 1 0 0 0,0-1 0 0 0,0 0 0 0 0,0 0 0 0 0,0 0 0 0 0,-1 0 0 0 0,1 0 0 0 0,0 0 0 0 0,0 0 0 0 0,0 1 0 0 0,0-1 0 0 0,0 0 0 0 0,0 0 0 0 0,0 0 0 0 0,0 0 0 0 0,0 0 0 0 0,0 0 0 0 0,0 1 0 0 0,0-1 0 0 0,0 0 0 0 0,0 0 0 0 0,0 0 0 0 0,0 0 0 0 0,0 0 0 0 0,0 0 0 0 0,0 1 0 0 0,0-1 0 0 0,0 0 0 0 0,0 0 0 0 0,1 0 0 0 0,-1 0 0 0 0,0 0 0 0 0,0 0 0 0 0,0 0 0 0 0,0 1 0 0 0,0-1 0 0 0,0 0 0 0 0,0 0 0 0 0,1 0 0 0 0,5 6 0 0 0,7-3 1645 0 0,0 0-1 0 0,0 0 0 0 0,0-2 1 0 0,1 1-1 0 0,17-2 1 0 0,69-6 2700 0 0,-72 1-4090 0 0,-1-1-1 0 0,53-18 0 0 0,-45 12-740 0 0,-32 12-452 0 0,0-1 1 0 0,0 0 0 0 0,0 0 0 0 0,0-1-1 0 0,0 1 1 0 0,0-1 0 0 0,0 1 0 0 0,-1-1 0 0 0,1 0-1 0 0,-1 0 1 0 0,1 0 0 0 0,-1 0 0 0 0,0-1-1 0 0,1 1 1 0 0,-1-1 0 0 0,2-3 0 0 0,-4 0-1348 0 0</inkml:trace>
  <inkml:trace contextRef="#ctx0" brushRef="#br0" timeOffset="1">251 10 14923 0 0,'-30'-9'0'0'0,"28"43"0"0"0,3-13 1326 0 0,1 0 0 0 0,6 25-1 0 0,-4-24-854 0 0,-1 0 0 0 0,1 28-1 0 0,-5-18-263 0 0,0-16-548 0 0,1-1-1 0 0,0 0 1 0 0,4 22-1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610"/>
    </inkml:context>
    <inkml:brush xml:id="br0">
      <inkml:brushProperty name="width" value="0.05" units="cm"/>
      <inkml:brushProperty name="height" value="0.05" units="cm"/>
      <inkml:brushProperty name="color" value="#004F8B"/>
    </inkml:brush>
  </inkml:definitions>
  <inkml:trace contextRef="#ctx0" brushRef="#br0">11 6 14579 0 0,'-1'-3'-25'0'0,"-8"0"332"0"0,9 6 48 0 0,-1-1 1 0 0,1 1 0 0 0,1 0 0 0 0,-1-1 0 0 0,0 1 0 0 0,1-1 0 0 0,-1 1 0 0 0,1-1 0 0 0,-1 0-1 0 0,1 1 1 0 0,1 2 0 0 0,-1-4-12 0 0,5 26-160 0 0,0 0 0 0 0,-2 0 0 0 0,-1 0 0 0 0,-2 0 0 0 0,-2 45 1 0 0,1-26-3264 0 0,0-45 2993 0 0,0-1 0 0 0,0 0 0 0 0,0 0-1 0 0,0 1 1 0 0,0-1 0 0 0,0 0 0 0 0,0 1 0 0 0,0-1-1 0 0,0 0 1 0 0,1 0 0 0 0,-1 1 0 0 0,0-1 0 0 0,0 0-1 0 0,0 0 1 0 0,0 0 0 0 0,0 1 0 0 0,1-1 0 0 0,-1 0-1 0 0,0 0 1 0 0,0 0 0 0 0,0 1 0 0 0,1-1 0 0 0,-1 0 0 0 0,0 0-1 0 0,0 0 1 0 0,1 0 0 0 0,-1 0 0 0 0,0 1 0 0 0,0-1-1 0 0,1 0 1 0 0,-1 0 0 0 0,0 0 0 0 0,0 0 0 0 0,1 0-1 0 0,-1 0 1 0 0,0 0 0 0 0,1 0 0 0 0,-1 0 0 0 0,0 0 0 0 0,0 0-1 0 0,1 0 1 0 0,-1 0 0 0 0,3 0-2195 0 0</inkml:trace>
  <inkml:trace contextRef="#ctx0" brushRef="#br0" timeOffset="1">316 252 13267 0 0,'0'108'1491'0'0,"0"-61"-4621"0"0,-3-40 1180 0 0,-5-4 1730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015"/>
    </inkml:context>
    <inkml:brush xml:id="br0">
      <inkml:brushProperty name="width" value="0.05" units="cm"/>
      <inkml:brushProperty name="height" value="0.05" units="cm"/>
      <inkml:brushProperty name="color" value="#004F8B"/>
    </inkml:brush>
  </inkml:definitions>
  <inkml:trace contextRef="#ctx0" brushRef="#br0">323 0 6297 0 0,'-1'63'1923'0'0,"0"-3"4101"0"0,9 82 0 0 0,-4-99-5364 0 0,-4 72-1 0 0,-1-51-156 0 0,1-63-540 0 0,0 0 0 0 0,-1 0 1 0 0,1 0-1 0 0,0 0 0 0 0,-1 0 0 0 0,1 0 0 0 0,-1 0 0 0 0,1 0 1 0 0,-1 0-1 0 0,0 0 0 0 0,1-1 0 0 0,-1 1 0 0 0,0 0 0 0 0,0 0 0 0 0,1-1 1 0 0,-1 1-1 0 0,0 0 0 0 0,0-1 0 0 0,0 1 0 0 0,0-1 0 0 0,0 1 1 0 0,0-1-1 0 0,0 1 0 0 0,0-1 0 0 0,0 0 0 0 0,0 0 0 0 0,0 1 1 0 0,0-1-1 0 0,0 0 0 0 0,-2 0 0 0 0,-39 2-899 0 0,35-2 616 0 0,-21 0-1551 0 0,9 1 861 0 0,0 0-1 0 0,0-2 1 0 0,0 0-1 0 0,0-1 0 0 0,0-1 1 0 0,0-1-1 0 0,1 0 0 0 0,-35-14 1 0 0,28 5 414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454"/>
    </inkml:context>
    <inkml:brush xml:id="br0">
      <inkml:brushProperty name="width" value="0.05" units="cm"/>
      <inkml:brushProperty name="height" value="0.05" units="cm"/>
      <inkml:brushProperty name="color" value="#004F8B"/>
    </inkml:brush>
  </inkml:definitions>
  <inkml:trace contextRef="#ctx0" brushRef="#br0">1 7 16692 0 0,'0'-3'0'0'0,"0"0"1856"0"0,3 3-1296 0 0,0 0 328 0 0,-1 0-528 0 0,4 0-8 0 0,-3 0-112 0 0,2 0-1640 0 0,3 0-264 0 0,-2 0 1104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2.659"/>
    </inkml:context>
    <inkml:brush xml:id="br0">
      <inkml:brushProperty name="width" value="0.05" units="cm"/>
      <inkml:brushProperty name="height" value="0.05" units="cm"/>
      <inkml:brushProperty name="color" value="#004F8B"/>
    </inkml:brush>
  </inkml:definitions>
  <inkml:trace contextRef="#ctx0" brushRef="#br0">20 179 6649 0 0,'-17'-13'94'0'0,"17"12"-26"0"0,0 1 0 0 0,-1-1 1 0 0,1 1-1 0 0,0-1 0 0 0,0 0 1 0 0,-1 1-1 0 0,1-1 0 0 0,0 0 1 0 0,0 1-1 0 0,0-1 1 0 0,0 0-1 0 0,0 1 0 0 0,0-1 1 0 0,0 0-1 0 0,0 1 0 0 0,0-1 1 0 0,0 1-1 0 0,0-1 0 0 0,0 0 1 0 0,1 1-1 0 0,-1-1 0 0 0,0 0 1 0 0,0 1-1 0 0,1-1 0 0 0,-1 1 1 0 0,0-1-1 0 0,1 1 0 0 0,-1-1 1 0 0,1 1-1 0 0,-1-1 0 0 0,0 1 1 0 0,1-1-1 0 0,-1 1 0 0 0,1-1 1 0 0,1 0-1 0 0,17-14 1005 0 0,-14 12-877 0 0,0 0 0 0 0,1 1 1 0 0,-1-1-1 0 0,0 1 1 0 0,1 0-1 0 0,-1 1 0 0 0,1-1 1 0 0,0 1-1 0 0,-1 0 1 0 0,1 1-1 0 0,0-1 1 0 0,0 1-1 0 0,8 1 0 0 0,-11-1-180 0 0,0 1 0 0 0,0 0-1 0 0,0 0 1 0 0,0 0-1 0 0,-1 1 1 0 0,1-1-1 0 0,0 1 1 0 0,-1-1 0 0 0,1 1-1 0 0,-1 0 1 0 0,0 0-1 0 0,1 0 1 0 0,-1 0-1 0 0,0 0 1 0 0,0 1 0 0 0,0-1-1 0 0,-1 1 1 0 0,1-1-1 0 0,-1 1 1 0 0,1 0 0 0 0,-1-1-1 0 0,0 1 1 0 0,0 0-1 0 0,0 0 1 0 0,0 0-1 0 0,-1 0 1 0 0,1 3 0 0 0,1 1-40 0 0,0 0 0 0 0,-1-1 0 0 0,0 1 0 0 0,0 0 0 0 0,-1 0 0 0 0,0 0 0 0 0,0 0 0 0 0,-1-1 0 0 0,0 1 0 0 0,0 0 0 0 0,0 0 0 0 0,-1-1 0 0 0,0 1 0 0 0,0-1 0 0 0,-1 1 0 0 0,0-1 0 0 0,0 0 0 0 0,0 0 0 0 0,-1 0 1 0 0,0-1-1 0 0,0 1 0 0 0,0-1 0 0 0,-1 0 0 0 0,-6 6 0 0 0,-8 3 514 0 0,12-17 223 0 0,5-12-388 0 0,3 5-170 0 0,0 0 0 0 0,0 0 0 0 0,1 0 0 0 0,0 0 1 0 0,1 1-1 0 0,7-19 0 0 0,32-55 432 0 0,-24 49-393 0 0,-1 1-239 0 0,-9 16 392 0 0,0 0 1 0 0,1 1-1 0 0,16-22 0 0 0,-25 38-330 0 0,0 0 0 0 0,1 0 0 0 0,-1-1 0 0 0,0 1 0 0 0,0 0 0 0 0,0 0-1 0 0,0-1 1 0 0,0 1 0 0 0,0 0 0 0 0,0 0 0 0 0,0 0 0 0 0,0 0-1 0 0,1-1 1 0 0,-1 1 0 0 0,0 0 0 0 0,0 0 0 0 0,0 0 0 0 0,0 0 0 0 0,1 0-1 0 0,-1-1 1 0 0,0 1 0 0 0,0 0 0 0 0,0 0 0 0 0,1 0 0 0 0,-1 0 0 0 0,0 0-1 0 0,0 0 1 0 0,0 0 0 0 0,1 0 0 0 0,-1 0 0 0 0,0 0 0 0 0,0 0-1 0 0,1 0 1 0 0,-1 0 0 0 0,0 0 0 0 0,0 0 0 0 0,0 0 0 0 0,1 0 0 0 0,-1 0-1 0 0,0 0 1 0 0,0 0 0 0 0,0 0 0 0 0,1 0 0 0 0,-1 12 208 0 0,-8 19-174 0 0,8-31-50 0 0,-39 115 131 0 0,35-101-389 0 0,2 0 1 0 0,-1 0-1 0 0,2 0 0 0 0,0 0 0 0 0,0 0 0 0 0,3 24 1 0 0,-1-36 210 0 0,0-1 1 0 0,-1 1-1 0 0,1 0 1 0 0,0-1-1 0 0,0 1 1 0 0,0-1-1 0 0,0 1 1 0 0,0-1-1 0 0,1 1 1 0 0,-1-1-1 0 0,0 0 1 0 0,1 1-1 0 0,-1-1 1 0 0,1 0-1 0 0,-1 0 1 0 0,1 0-1 0 0,0 0 1 0 0,-1-1-1 0 0,1 1 1 0 0,0 0-1 0 0,0-1 1 0 0,-1 1-1 0 0,1-1 1 0 0,0 1-1 0 0,3-1 1 0 0,49 5-1265 0 0,-27-5-140 0 0,-15 1 601 0 0,-1 0 1 0 0,1-1-1 0 0,-1-1 0 0 0,0 0 1 0 0,1 0-1 0 0,-1-1 1 0 0,0 0-1 0 0,0-1 0 0 0,0-1 1 0 0,15-6-1 0 0,-15 3-845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146"/>
    </inkml:context>
    <inkml:brush xml:id="br0">
      <inkml:brushProperty name="width" value="0.05" units="cm"/>
      <inkml:brushProperty name="height" value="0.05" units="cm"/>
      <inkml:brushProperty name="color" value="#004F8B"/>
    </inkml:brush>
  </inkml:definitions>
  <inkml:trace contextRef="#ctx0" brushRef="#br0">1 17 0 0 0,'0'1'0'0'0,"1"-2"0"0"0,0 1 0 0 0,-1 0 0 0 0,1 0 0 0 0,0 0 0 0 0,-1-1 0 0 0,1 1 0 0 0,-1 0 0 0 0,1 0 0 0 0,0-1 0 0 0,-1 1 0 0 0,1-1 0 0 0,-1 1 0 0 0,1 0 0 0 0,-1-1 0 0 0,1 1 0 0 0,-1-1 0 0 0,1 1 0 0 0,-1-1 0 0 0,1 0 0 0 0,-1 1 0 0 0,0-1 0 0 0,1 1 0 0 0,-1-1 0 0 0,0 0 0 0 0,1-2 0 0 0,-4 0 0 0 0,0 3 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690"/>
    </inkml:context>
    <inkml:brush xml:id="br0">
      <inkml:brushProperty name="width" value="0.05" units="cm"/>
      <inkml:brushProperty name="height" value="0.05" units="cm"/>
      <inkml:brushProperty name="color" value="#004F8B"/>
    </inkml:brush>
  </inkml:definitions>
  <inkml:trace contextRef="#ctx0" brushRef="#br0">45 222 1368 0 0,'0'-61'7891'0'0,"12"87"-7107"0"0,-9-14-439 0 0,0 1-1 0 0,1 23 1 0 0,-3-25-725 0 0,1 0 0 0 0,0 1 1 0 0,4 13-1 0 0,-5-16-1125 0 0,-9-5-5460 0 0</inkml:trace>
  <inkml:trace contextRef="#ctx0" brushRef="#br0" timeOffset="1">10 39 6553 0 0,'-2'-3'13'0'0,"1"-1"0"0"0,0 0 0 0 0,-1 1 0 0 0,1-1 0 0 0,0 0 0 0 0,1 0 0 0 0,-1 0 0 0 0,1-4-1 0 0,14 8 40 0 0,-6 0 253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252"/>
    </inkml:context>
    <inkml:brush xml:id="br0">
      <inkml:brushProperty name="width" value="0.05" units="cm"/>
      <inkml:brushProperty name="height" value="0.05" units="cm"/>
      <inkml:brushProperty name="color" value="#004F8B"/>
    </inkml:brush>
  </inkml:definitions>
  <inkml:trace contextRef="#ctx0" brushRef="#br0">12 9 7530 0 0,'0'0'12'0'0,"0"0"1"0"0,-1-1 0 0 0,1 1-1 0 0,0 0 1 0 0,0 0 0 0 0,0 0 0 0 0,0-1-1 0 0,0 1 1 0 0,0 0 0 0 0,0 0 0 0 0,0 0-1 0 0,0-1 1 0 0,0 1 0 0 0,0 0-1 0 0,0 0 1 0 0,0-1 0 0 0,0 1 0 0 0,0 0-1 0 0,0 0 1 0 0,0 0 0 0 0,0-1 0 0 0,0 1-1 0 0,0 0 1 0 0,0 0 0 0 0,0-1-1 0 0,0 1 1 0 0,0 0 0 0 0,1 0 0 0 0,-1 0-1 0 0,0-1 1 0 0,0 1 0 0 0,0 0-1 0 0,0 0 1 0 0,0 0 0 0 0,1 0 0 0 0,-1-1-1 0 0,0 1 1 0 0,0 0 0 0 0,0 0 0 0 0,1 0-1 0 0,-1 0 1 0 0,0 0 0 0 0,0 0-1 0 0,0 0 1 0 0,1 0 0 0 0,-1 0 0 0 0,0 0-1 0 0,0-1 1 0 0,1 1 0 0 0,3 9 727 0 0,-1 90-1508 0 0,-3-98 633 0 0,0-1 1 0 0,0 1 0 0 0,-1 0 0 0 0,1-1-1 0 0,0 1 1 0 0,0 0 0 0 0,-1-1 0 0 0,1 1-1 0 0,0-1 1 0 0,-1 1 0 0 0,1-1-1 0 0,-1 1 1 0 0,1-1 0 0 0,-1 1 0 0 0,1-1-1 0 0,-1 1 1 0 0,1-1 0 0 0,-1 0-1 0 0,1 1 1 0 0,-1-1 0 0 0,1 0 0 0 0,-1 1-1 0 0,0-1 1 0 0,1 0 0 0 0,-1 0 0 0 0,0 0-1 0 0,1 1 1 0 0,-1-1 0 0 0,0 0-1 0 0,1 0 1 0 0,-1 0 0 0 0,0 0 0 0 0,1 0-1 0 0,-2 0 1 0 0,-2 0-1120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732"/>
    </inkml:context>
    <inkml:brush xml:id="br0">
      <inkml:brushProperty name="width" value="0.05" units="cm"/>
      <inkml:brushProperty name="height" value="0.05" units="cm"/>
      <inkml:brushProperty name="color" value="#004F8B"/>
    </inkml:brush>
  </inkml:definitions>
  <inkml:trace contextRef="#ctx0" brushRef="#br0">156 274 3329 0 0,'4'0'0'0'0,"-4"0"135"0"0,1 1 1 0 0,-1-1 0 0 0,1 0 0 0 0,-1 1-1 0 0,0-1 1 0 0,1 1 0 0 0,-1-1 0 0 0,1 1-1 0 0,-1-1 1 0 0,0 1 0 0 0,1-1-1 0 0,-1 1 1 0 0,0-1 0 0 0,1 1 0 0 0,-1-1-1 0 0,0 1 1 0 0,0 0 0 0 0,0-1 0 0 0,1 1-1 0 0,-1-1 1 0 0,0 1 0 0 0,0 0-1 0 0,0-1 1 0 0,0 1 0 0 0,0-1 0 0 0,0 1-1 0 0,-1 1 1 0 0,1 23 7 0 0,0-18 317 0 0,2 148 2964 0 0,1 1-3587 0 0,-3-155 118 0 0,0 0 1 0 0,0 0-1 0 0,-1 0 1 0 0,1 0-1 0 0,0 0 1 0 0,0 0-1 0 0,-1 0 0 0 0,1 0 1 0 0,0 0-1 0 0,-1 0 1 0 0,1-1-1 0 0,-1 1 0 0 0,1 0 1 0 0,-1 0-1 0 0,1 0 1 0 0,-1-1-1 0 0,0 1 0 0 0,1 0 1 0 0,-1-1-1 0 0,0 1 1 0 0,0 0-1 0 0,1-1 1 0 0,-3 1-1 0 0,-25 7-1205 0 0,-32-9 14 0 0,60 1 1238 0 0,-3 0-196 0 0,-1-1 1 0 0,0 0-1 0 0,0 0 1 0 0,1 0-1 0 0,-1-1 0 0 0,1 1 1 0 0,-1-1-1 0 0,1 0 1 0 0,-1 0-1 0 0,1 0 1 0 0,0 0-1 0 0,-5-5 0 0 0,-11-10-1167 0 0</inkml:trace>
  <inkml:trace contextRef="#ctx0" brushRef="#br0" timeOffset="1">52 8 9202 0 0,'0'-1'0'0'0,"0"-2"0"0"0,0 0 0 0 0,3 3 0 0 0,1 0 0 0 0,-1 0 664 0 0,0 0-112 0 0,0 0 8 0 0,-1 0-1216 0 0,4 0 472 0 0,-3 0-8 0 0,-1 0-1176 0 0,1 0 752 0 0,-3 3 184 0 0,0 0-1905 0 0,0-2 1113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4:57.887"/>
    </inkml:context>
    <inkml:brush xml:id="br0">
      <inkml:brushProperty name="width" value="0.05" units="cm"/>
      <inkml:brushProperty name="height" value="0.05" units="cm"/>
    </inkml:brush>
  </inkml:definitions>
  <inkml:trace contextRef="#ctx0" brushRef="#br0">52 1 9986 0 0,'-37'31'-54'0'0,"36"-29"88"0"0,-1-1-1 0 0,1 1 1 0 0,0 0-1 0 0,0 0 1 0 0,-1-1-1 0 0,1 1 1 0 0,0 0 0 0 0,0 0-1 0 0,1 0 1 0 0,-1 0-1 0 0,0 1 1 0 0,1-1 0 0 0,-1 0-1 0 0,1 0 1 0 0,0 0-1 0 0,0 0 1 0 0,-1 1-1 0 0,1-1 1 0 0,1 3 0 0 0,1-4 261 0 0,1 0 1 0 0,-1 0 0 0 0,1 0 0 0 0,-1 0-1 0 0,1 0 1 0 0,0 0 0 0 0,-1-1 0 0 0,1 0 0 0 0,0 1-1 0 0,4-1 1 0 0,-5 0 85 0 0,81 4 4189 0 0,-66-4-4831 0 0,-1 0 0 0 0,0-2 1 0 0,18-3-1 0 0,4-8-3998 0 0,-18 5 1547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6.592"/>
    </inkml:context>
    <inkml:brush xml:id="br0">
      <inkml:brushProperty name="width" value="0.05" units="cm"/>
      <inkml:brushProperty name="height" value="0.05" units="cm"/>
    </inkml:brush>
  </inkml:definitions>
  <inkml:trace contextRef="#ctx0" brushRef="#br0">33 17 6577 0 0,'-5'-1'-2'0'0,"4"1"1"0"0,0-1-1 0 0,-1 1 0 0 0,1 0 1 0 0,-1-1-1 0 0,1 0 1 0 0,0 1-1 0 0,0-1 1 0 0,-1 1-1 0 0,1-1 0 0 0,0 0 1 0 0,0 0-1 0 0,0 0 1 0 0,-1 0-1 0 0,1 0 0 0 0,0 0 1 0 0,1 0-1 0 0,-3-2 1 0 0,5 13 4419 0 0,-4 14-3125 0 0,1-8-458 0 0,-1 70 822 0 0,0-28-912 0 0,8 76-1 0 0,-5-127-842 0 0,0 1-1 0 0,1 0 0 0 0,0 0 0 0 0,1-1 0 0 0,3 8 1 0 0,9 9-2489 0 0,-13-23 2115 0 0,-1 0 1 0 0,0 1 0 0 0,1-1-1 0 0,-1 0 1 0 0,1 0 0 0 0,-1-1-1 0 0,1 1 1 0 0,-1 0 0 0 0,1 0-1 0 0,0-1 1 0 0,-1 1-1 0 0,4 0 1 0 0,7 1-724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052"/>
    </inkml:context>
    <inkml:brush xml:id="br0">
      <inkml:brushProperty name="width" value="0.05" units="cm"/>
      <inkml:brushProperty name="height" value="0.05" units="cm"/>
      <inkml:brushProperty name="color" value="#004F8B"/>
    </inkml:brush>
  </inkml:definitions>
  <inkml:trace contextRef="#ctx0" brushRef="#br0">0 968 8010 0 0,'1'-1'0'0'0,"-1"-1"0"0"0,1 1 0 0 0,0 0 0 0 0,-1 0 0 0 0,1 0 0 0 0,0 0 0 0 0,0 0 0 0 0,0 0 0 0 0,0 0 0 0 0,0 0 0 0 0,0 0 0 0 0,0 0 0 0 0,0 0 0 0 0,0 0 0 0 0,0 1 0 0 0,3-2 0 0 0,21-11 0 0 0,25-13 1259 0 0,61-41 1 0 0,15-9 83 0 0,-6 14 502 0 0,4-1 120 0 0,151-102 1 0 0,-192 112-1111 0 0,3 2-1 0 0,138-57 1 0 0,-56 33-591 0 0,-65 20-586 0 0,101-72-1 0 0,-200 125-332 0 0,7-5-1277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821"/>
    </inkml:context>
    <inkml:brush xml:id="br0">
      <inkml:brushProperty name="width" value="0.05" units="cm"/>
      <inkml:brushProperty name="height" value="0.05" units="cm"/>
      <inkml:brushProperty name="color" value="#004F8B"/>
    </inkml:brush>
  </inkml:definitions>
  <inkml:trace contextRef="#ctx0" brushRef="#br0">43 98 2497 0 0,'-15'-9'2222'0'0,"-10"-7"3391"0"0,25 16-5546 0 0,0-1 0 0 0,-1 1 1 0 0,1-1-1 0 0,0 1 0 0 0,0-1 1 0 0,0 1-1 0 0,-1 0 0 0 0,1-1 1 0 0,0 1-1 0 0,0-1 0 0 0,0 1 1 0 0,0-1-1 0 0,0 1 0 0 0,0-1 1 0 0,0 1-1 0 0,0-1 0 0 0,0 1 1 0 0,0-1-1 0 0,0 1 1 0 0,0-1-1 0 0,0 1 0 0 0,1-1 1 0 0,-1 1-1 0 0,0-1 0 0 0,0 1 1 0 0,0-1-1 0 0,1 1 0 0 0,-1-1 1 0 0,0 1-1 0 0,1 0 0 0 0,-1-1 1 0 0,0 1-1 0 0,1 0 0 0 0,-1-1 1 0 0,0 1-1 0 0,1 0 0 0 0,-1-1 1 0 0,1 1-1 0 0,-1 0 0 0 0,0 0 1 0 0,1-1-1 0 0,-1 1 1 0 0,1 0-1 0 0,-1 0 0 0 0,1 0 1 0 0,-1 0-1 0 0,1 0 0 0 0,-1 0 1 0 0,2-1-1 0 0,11-4 565 0 0,1 0-1 0 0,0 1 1 0 0,0 0 0 0 0,0 1-1 0 0,1 0 1 0 0,-1 1 0 0 0,1 1-1 0 0,15 0 1 0 0,-28 1-624 0 0,0 1 0 0 0,0-1 0 0 0,0 0 0 0 0,0 0 1 0 0,0 1-1 0 0,-1-1 0 0 0,1 1 0 0 0,0 0 0 0 0,0-1 0 0 0,0 1 0 0 0,-1 0 0 0 0,1 0 0 0 0,0 0 0 0 0,-1 0 0 0 0,1 0 0 0 0,-1 1 0 0 0,0-1 0 0 0,1 0 1 0 0,0 2-1 0 0,1 1 26 0 0,-1-1 1 0 0,1 1-1 0 0,-1 0 1 0 0,-1 0-1 0 0,1 0 1 0 0,0 0 0 0 0,-1 0-1 0 0,1 5 1 0 0,1 7-233 0 0,0 1 1 0 0,-2-1-1 0 0,0 23 1 0 0,-3-31-89 0 0,0 0 0 0 0,0 0 0 0 0,-1-1 1 0 0,0 1-1 0 0,0-1 0 0 0,-1 1 0 0 0,0-1 0 0 0,0 0 0 0 0,-11 12 1 0 0,11-13 185 0 0,15-43 924 0 0,120-183 2254 0 0,-124 213-2600 0 0,-7 16-380 0 0,-8 19-126 0 0,7-27 55 0 0,-3 13-117 0 0,0 1 0 0 0,1 0 0 0 0,1-1 0 0 0,0 1 0 0 0,1 0 0 0 0,0 0 0 0 0,3 26 0 0 0,-1-39-47 0 0,0 0 1 0 0,0 0 0 0 0,1 1 0 0 0,-1-1 0 0 0,0 0 0 0 0,1 0-1 0 0,-1 0 1 0 0,1 0 0 0 0,0-1 0 0 0,0 1 0 0 0,0 0-1 0 0,0-1 1 0 0,0 1 0 0 0,0-1 0 0 0,0 0 0 0 0,0 0 0 0 0,1 1-1 0 0,-1-1 1 0 0,0-1 0 0 0,1 1 0 0 0,2 0 0 0 0,4 2-1973 0 0,-1-1 0 0 0,1 0 1 0 0,-1 0-1 0 0,16 0 1 0 0,-18-2 687 0 0,-3 0 28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301"/>
    </inkml:context>
    <inkml:brush xml:id="br0">
      <inkml:brushProperty name="width" value="0.05" units="cm"/>
      <inkml:brushProperty name="height" value="0.05" units="cm"/>
      <inkml:brushProperty name="color" value="#004F8B"/>
    </inkml:brush>
  </inkml:definitions>
  <inkml:trace contextRef="#ctx0" brushRef="#br0">0 130 8570 0 0,'2'0'263'0'0,"-1"0"0"0"0,0 0 0 0 0,1 0-1 0 0,-1 0 1 0 0,1 0 0 0 0,-1 1 0 0 0,1-1 0 0 0,-1 0 0 0 0,0 0 0 0 0,1 1 0 0 0,-1-1 0 0 0,0 1 0 0 0,1 0 0 0 0,-1-1-1 0 0,0 1 1 0 0,0 0 0 0 0,0 0 0 0 0,0 0 0 0 0,2 1 0 0 0,6 24 1007 0 0,-5-12-765 0 0,4 19 44 0 0,6 64 0 0 0,-12-78-3117 0 0,-2-1 1 0 0,-3 32-1 0 0,2-45-589 0 0</inkml:trace>
  <inkml:trace contextRef="#ctx0" brushRef="#br0" timeOffset="1">21 28 4785 0 0,'-6'-8'0'0'0,"6"2"0"0"0,-5 0 0 0 0,5-2 5609 0 0,0 12-8225 0 0,3 3 2288 0 0,-1 5 0 0 0,4-1-2953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738"/>
    </inkml:context>
    <inkml:brush xml:id="br0">
      <inkml:brushProperty name="width" value="0.05" units="cm"/>
      <inkml:brushProperty name="height" value="0.05" units="cm"/>
      <inkml:brushProperty name="color" value="#004F8B"/>
    </inkml:brush>
  </inkml:definitions>
  <inkml:trace contextRef="#ctx0" brushRef="#br0">119 1 10882 0 0,'1'12'693'0'0,"0"0"0"0"0,1 0-1 0 0,5 17 1 0 0,4 28-507 0 0,-11-55-171 0 0,2 14-165 0 0,-1-1 0 0 0,-1 1-1 0 0,-1-1 1 0 0,-3 25-1 0 0,3-35 96 0 0,0-1-1 0 0,0 1 1 0 0,-1-1 0 0 0,0 1-1 0 0,0-1 1 0 0,0 0-1 0 0,0 0 1 0 0,-1 0 0 0 0,1 0-1 0 0,-1 0 1 0 0,0 0 0 0 0,0-1-1 0 0,-1 1 1 0 0,1-1-1 0 0,-1 0 1 0 0,0 0 0 0 0,1 0-1 0 0,-1-1 1 0 0,-6 3 0 0 0,0 0-1156 0 0,1-1 0 0 0,-1-1 0 0 0,-19 5 0 0 0,7-4-19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188"/>
    </inkml:context>
    <inkml:brush xml:id="br0">
      <inkml:brushProperty name="width" value="0.05" units="cm"/>
      <inkml:brushProperty name="height" value="0.05" units="cm"/>
      <inkml:brushProperty name="color" value="#004F8B"/>
    </inkml:brush>
  </inkml:definitions>
  <inkml:trace contextRef="#ctx0" brushRef="#br0">74 126 5921 0 0,'1'-1'88'0'0,"0"1"-1"0"0,0 0 0 0 0,1 0 0 0 0,-1 0 1 0 0,0 0-1 0 0,0 0 0 0 0,0 1 1 0 0,0-1-1 0 0,0 0 0 0 0,1 0 1 0 0,-1 1-1 0 0,0-1 0 0 0,0 1 1 0 0,0-1-1 0 0,0 1 0 0 0,0-1 0 0 0,0 1 1 0 0,0 0-1 0 0,0-1 0 0 0,-1 1 1 0 0,1 0-1 0 0,1 1 0 0 0,4 25 2829 0 0,-6-17-2575 0 0,10 85 2012 0 0,13 238 1525 0 0,-22-297-4342 0 0,0-22 456 0 0,0-1 1 0 0,-1 1-1 0 0,-4 22 0 0 0,4-34-123 0 0,-1-1-1 0 0,-1 1 1 0 0,1-1-1 0 0,0 0 1 0 0,0 0-1 0 0,0 1 1 0 0,-1-1-1 0 0,1 0 1 0 0,0 0-1 0 0,-1 0 1 0 0,1 0-1 0 0,-1 0 1 0 0,0-1-1 0 0,1 1 1 0 0,-1 0-1 0 0,0-1 1 0 0,1 1-1 0 0,-1-1 1 0 0,0 0-1 0 0,1 1 1 0 0,-1-1-1 0 0,0 0 1 0 0,0 0-1 0 0,1 0 1 0 0,-3-1-1 0 0,-2 2-543 0 0,1-1 0 0 0,-1 0-1 0 0,1-1 1 0 0,-1 1 0 0 0,1-1-1 0 0,-1 0 1 0 0,-5-3-1 0 0,6 2 283 0 0,1-1-1 0 0,0 0 0 0 0,0 0 0 0 0,1 0 0 0 0,-8-7 0 0 0,-5-9-2542 0 0</inkml:trace>
  <inkml:trace contextRef="#ctx0" brushRef="#br0" timeOffset="1">58 61 10202 0 0,'0'-6'0'0'0,"0"2"0"0"0,0 1 0 0 0,0-7 0 0 0,0 6 0 0 0,0 1 0 0 0,3-3 0 0 0,2 1 1416 0 0,3-1-295 0 0,3 3-137 0 0,-1 1-3121 0 0,3-1 1185 0 0,-4 0 584 0 0,-1 0 8 0 0,-1 3-3521 0 0,-1 0 1857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640"/>
    </inkml:context>
    <inkml:brush xml:id="br0">
      <inkml:brushProperty name="width" value="0.05" units="cm"/>
      <inkml:brushProperty name="height" value="0.05" units="cm"/>
      <inkml:brushProperty name="color" value="#004F8B"/>
    </inkml:brush>
  </inkml:definitions>
  <inkml:trace contextRef="#ctx0" brushRef="#br0">1 222 3673 0 0,'0'0'9251'0'0,"12"0"-7748"0"0,23-1-683 0 0,0-1-1 0 0,69-13 1 0 0,-76 8-2244 0 0,-1-1 0 0 0,30-12-1 0 0,-44 16-119 0 0,-12 4 1237 0 0,1 0 0 0 0,-1 0 0 0 0,1-1 1 0 0,-1 1-1 0 0,1 0 0 0 0,-1-1 0 0 0,1 1 0 0 0,-1-1 0 0 0,0 1 0 0 0,1-1 0 0 0,-1 0 1 0 0,0 0-1 0 0,1 1 0 0 0,-1-1 0 0 0,0 0 0 0 0,0 0 0 0 0,0 0 0 0 0,0 0 0 0 0,0 0 1 0 0,0-1-1 0 0,0 1 0 0 0,0 0 0 0 0,0 0 0 0 0,0-1 0 0 0,-1 1 0 0 0,1-1 0 0 0,0 0 1 0 0,-1-6-787 0 0</inkml:trace>
  <inkml:trace contextRef="#ctx0" brushRef="#br0" timeOffset="1">113 0 8202 0 0,'1'18'801'0'0,"1"-1"-1"0"0,0 1 1 0 0,1-1 0 0 0,1 0 0 0 0,1 0 0 0 0,9 22 0 0 0,-2-4-758 0 0,20 71-862 0 0,-19-92-5185 0 0,-11-11 5257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7.091"/>
    </inkml:context>
    <inkml:brush xml:id="br0">
      <inkml:brushProperty name="width" value="0.05" units="cm"/>
      <inkml:brushProperty name="height" value="0.05" units="cm"/>
      <inkml:brushProperty name="color" value="#004F8B"/>
    </inkml:brush>
  </inkml:definitions>
  <inkml:trace contextRef="#ctx0" brushRef="#br0">42 0 3649 0 0,'-2'0'-63'0'0,"1"1"0"0"0,0-1 0 0 0,-1 0 0 0 0,1 0 0 0 0,0 0 0 0 0,0 1 0 0 0,-1-1 0 0 0,1 1 0 0 0,0-1 0 0 0,0 1 1 0 0,-1-1-1 0 0,1 1 0 0 0,0 0 0 0 0,0-1 0 0 0,0 1 0 0 0,0 0 0 0 0,0 0 0 0 0,0 0 0 0 0,-2 2 0 0 0,2-1 386 0 0,-1 1 0 0 0,1 0 0 0 0,-1 0 0 0 0,1-1 0 0 0,0 1 1 0 0,0 0-1 0 0,0 0 0 0 0,-1 5 0 0 0,1 6 2050 0 0,-1-1 1 0 0,2 1-1 0 0,1 15 1 0 0,-1-22-1436 0 0,2 17 353 0 0,1-1 0 0 0,11 38 0 0 0,2 13-1003 0 0,1 9 272 0 0,-14-73-878 0 0,0-1 1 0 0,1 1 0 0 0,0-1-1 0 0,0 0 1 0 0,0 0 0 0 0,9 11-1 0 0,-4-10-3940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3.681"/>
    </inkml:context>
    <inkml:brush xml:id="br0">
      <inkml:brushProperty name="width" value="0.05" units="cm"/>
      <inkml:brushProperty name="height" value="0.05" units="cm"/>
    </inkml:brush>
  </inkml:definitions>
  <inkml:trace contextRef="#ctx0" brushRef="#br0">1 0 24575,'0'0'0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1:36:24.325"/>
    </inkml:context>
    <inkml:brush xml:id="br0">
      <inkml:brushProperty name="width" value="0.05" units="cm"/>
      <inkml:brushProperty name="height" value="0.05" units="cm"/>
    </inkml:brush>
  </inkml:definitions>
  <inkml:trace contextRef="#ctx0" brushRef="#br0">58 26 24575,'-25'-11'0,"-8"-3"-8191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0.337"/>
    </inkml:context>
    <inkml:brush xml:id="br0">
      <inkml:brushProperty name="width" value="0.05" units="cm"/>
      <inkml:brushProperty name="height" value="0.05" units="cm"/>
    </inkml:brush>
  </inkml:definitions>
  <inkml:trace contextRef="#ctx0" brushRef="#br0">1 22 5353 0 0,'2'-16'2008'0'0,"-2"16"-1936"0"0,0 0 1 0 0,0-1-1 0 0,0 1 0 0 0,0 0 1 0 0,0 0-1 0 0,1-1 0 0 0,-1 1 1 0 0,0 0-1 0 0,0 0 1 0 0,0-1-1 0 0,0 1 0 0 0,0 0 1 0 0,1 0-1 0 0,-1 0 1 0 0,0-1-1 0 0,0 1 0 0 0,0 0 1 0 0,1 0-1 0 0,-1 0 1 0 0,0 0-1 0 0,0-1 0 0 0,0 1 1 0 0,1 0-1 0 0,-1 0 0 0 0,0 0 1 0 0,0 0-1 0 0,1 0 1 0 0,-1 0-1 0 0,0 0 0 0 0,0 0 1 0 0,1 0-1 0 0,-1 0 1 0 0,0 0-1 0 0,0 0 0 0 0,1 0 1 0 0,-1 0-1 0 0,0 0 1 0 0,1 0-1 0 0,-1 0 0 0 0,0 0 1 0 0,0 0-1 0 0,1 0 0 0 0,-1 0 1 0 0,0 0-1 0 0,0 1 1 0 0,0-1-1 0 0,1 0 0 0 0,-1 0 1 0 0,0 0-1 0 0,0 0 1 0 0,0 1-1 0 0,1-1 0 0 0,-1 0 1 0 0,0 0-1 0 0,0 0 1 0 0,0 1-1 0 0,0-1 0 0 0,1 0 1 0 0,-1 0-1 0 0,0 1 0 0 0,0-1 1 0 0,0 0-1 0 0,2 5 219 0 0,0-1 0 0 0,0 1 1 0 0,0 0-1 0 0,-1-1 0 0 0,0 1 0 0 0,0 0 0 0 0,0 0 0 0 0,0 7 0 0 0,3 9 137 0 0,6 20 315 0 0,44 229 3371 0 0,-46-211-3865 0 0,4 38 270 0 0,1 100 0 0 0,-13-195-511 0 0,0 87 360 0 0,-14 115 0 0 0,-19 214-70 0 0,33 3-277 0 0,2-181 137 0 0,-3-136-153 0 0,0 16-30 0 0,18 159 1 0 0,14 7 397 0 0,-6-53-114 0 0,-11-149-481 0 0,42 135 0 0 0,3 13 6 0 0,-50-185 291 0 0,23 157 394 0 0,-12-92-422 0 0,1 5 38 0 0,-16-21 59 0 0,-12 176 0 0 0,1-170-63 0 0,4-46-17 0 0,-2 1 0 0 0,-3-1 0 0 0,-21 85 1 0 0,21-120-44 0 0,-15 50-17 0 0,3 0 0 0 0,-14 109 0 0 0,8 10 92 0 0,-6 70 117 0 0,30-26-410 0 0,2-117-1777 0 0,-1-122 71 0 0,3-9-749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7.013"/>
    </inkml:context>
    <inkml:brush xml:id="br0">
      <inkml:brushProperty name="width" value="0.05" units="cm"/>
      <inkml:brushProperty name="height" value="0.05" units="cm"/>
    </inkml:brush>
  </inkml:definitions>
  <inkml:trace contextRef="#ctx0" brushRef="#br0">1 71 4257 0 0,'12'-1'2528'0'0,"189"-27"2255"0"0,150-12-5845 0 0,-350 40 1134 0 0,22-1-1517 0 0,-22 1 1072 0 0,-1 0 1 0 0,1 0 0 0 0,0 0-1 0 0,0 0 1 0 0,0 0 0 0 0,0 0-1 0 0,0 0 1 0 0,0 0-1 0 0,0 1 1 0 0,0-1 0 0 0,0 0-1 0 0,0 0 1 0 0,0 1-1 0 0,-1-1 1 0 0,1 1 0 0 0,0-1-1 0 0,1 1 1 0 0,-2 10-1138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2.185"/>
    </inkml:context>
    <inkml:brush xml:id="br0">
      <inkml:brushProperty name="width" value="0.05" units="cm"/>
      <inkml:brushProperty name="height" value="0.05" units="cm"/>
    </inkml:brush>
  </inkml:definitions>
  <inkml:trace contextRef="#ctx0" brushRef="#br0">10 323 4737 0 0,'-10'-14'-137'0'0,"10"14"128"0"0,0-1 0 0 0,0 1-1 0 0,0 0 1 0 0,0 0 0 0 0,0-1 0 0 0,0 1 0 0 0,1 0 0 0 0,-1 0-1 0 0,0-1 1 0 0,0 1 0 0 0,0 0 0 0 0,0 0 0 0 0,0-1-1 0 0,1 1 1 0 0,-1 0 0 0 0,0 0 0 0 0,0-1 0 0 0,0 1 0 0 0,1 0-1 0 0,-1 0 1 0 0,0 0 0 0 0,0 0 0 0 0,1-1 0 0 0,-1 1-1 0 0,0 0 1 0 0,0 0 0 0 0,1 0 0 0 0,-1 0 0 0 0,0 0 0 0 0,0 0-1 0 0,1 0 1 0 0,34-1-80 0 0,-19 2 736 0 0,1048-5 7358 0 0,4 1-3928 0 0,-71-37-3197 0 0,-546 12-406 0 0,756-31 1294 0 0,162-11-1642 0 0,-592 7-545 0 0,-78 29 512 0 0,-699 34-66 0 0,12-1-1924 0 0,-1 1-14 0 0,-8 16 2342 0 0,-1 11-65 0 0,1-1 0 0 0,1 0-1 0 0,9 34 1 0 0,-5-27 38 0 0,7 55 0 0 0,-10 13 206 0 0,-4-51-484 0 0,2-1 0 0 0,3 1-1 0 0,1-1 1 0 0,17 57 0 0 0,-15-79-117 0 0,63 215 118 0 0,-66-220-113 0 0,1 0 0 0 0,17 35 0 0 0,-24-56-14 0 0,4 9-3 0 0,-1 0 1 0 0,0-1-1 0 0,-1 1 1 0 0,0 0 0 0 0,0 1-1 0 0,0 17 1 0 0,-6 62 53 0 0,1-49-23 0 0,-4 233 156 0 0,9-235-152 0 0,1 0-1 0 0,9 42 1 0 0,-8-47-10 0 0,-1 1 0 0 0,-2 35 0 0 0,2 20-16 0 0,-1-22 60 0 0,-6 72 0 0 0,1 34 50 0 0,0-7 80 0 0,-3-37 179 0 0,7-96-356 0 0,-3 1 1 0 0,0-1-1 0 0,-12 51 0 0 0,10-61 9 0 0,1 0 0 0 0,0 0-1 0 0,2 39 1 0 0,2-37-7 0 0,-2 0 1 0 0,-7 46-1 0 0,-4-19 39 0 0,4-22-69 0 0,1 1-1 0 0,2 0 1 0 0,-2 48 0 0 0,0 12 53 0 0,4-62-77 0 0,0 1 0 0 0,3 31 0 0 0,2 106 11 0 0,-2-117 9 0 0,1-33 16 0 0,0-1-1 0 0,2 0 1 0 0,0 1-1 0 0,10 31 1 0 0,-8-33 3 0 0,0 1 0 0 0,-2 0 0 0 0,0 0 0 0 0,2 32 0 0 0,-7-1 0 0 0,1-29-1 0 0,0 1 0 0 0,2-1 1 0 0,0 1-1 0 0,0-1 0 0 0,2 0 0 0 0,8 30 1 0 0,-6-36 14 0 0,-2-4 15 0 0,1 0 0 0 0,-1 0 0 0 0,-1 1 0 0 0,0-1 0 0 0,0 1 0 0 0,0 18 0 0 0,-2-10-13 0 0,0-3 9 0 0,0 0 0 0 0,0 0 0 0 0,1 0 0 0 0,1 0 0 0 0,1-1 0 0 0,6 24 0 0 0,2-11 51 0 0,-4-11-46 0 0,-1 1-1 0 0,0-1 0 0 0,-1 1 1 0 0,-1 1-1 0 0,3 29 0 0 0,-6-37-15 0 0,0 0-1 0 0,1-1 1 0 0,0 1-1 0 0,1-1 0 0 0,0 1 1 0 0,0-1-1 0 0,8 15 0 0 0,-6-13-9 0 0,0 0-1 0 0,-1 0 0 0 0,0 0 1 0 0,4 21-1 0 0,0 36-102 0 0,-7-45 121 0 0,2 0-1 0 0,1 0 1 0 0,10 35-1 0 0,6-9-129 0 0,-14-38 88 0 0,-1 1-1 0 0,-1-1 1 0 0,0 1-1 0 0,0 0 0 0 0,2 14 1 0 0,-3-10 0 0 0,1 0 1 0 0,1-1-1 0 0,0 0 1 0 0,13 27 0 0 0,-10-27-23 0 0,-1 2 1 0 0,-1-1 0 0 0,8 32 0 0 0,-4 46-19 0 0,-7-59 38 0 0,7 40 0 0 0,24 86 92 0 0,-20-92 0 0 0,-9-39-21 0 0,1 0 0 0 0,19 53-1 0 0,-21-73-44 0 0,-1 1-1 0 0,0 0 0 0 0,2 16 1 0 0,-4-17-2 0 0,1 1 1 0 0,1-1 0 0 0,4 13 0 0 0,-4-13 0 0 0,0 0 1 0 0,0 1 0 0 0,-1-1 0 0 0,1 16 0 0 0,-2-16-22 0 0,0-1 0 0 0,1 1 1 0 0,0 0-1 0 0,6 14 0 0 0,-1 17-182 0 0,-2-8-16 0 0,-5-28 42 0 0,1 0-859 0 0,15-9-12090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3.398"/>
    </inkml:context>
    <inkml:brush xml:id="br0">
      <inkml:brushProperty name="width" value="0.05" units="cm"/>
      <inkml:brushProperty name="height" value="0.05" units="cm"/>
    </inkml:brush>
  </inkml:definitions>
  <inkml:trace contextRef="#ctx0" brushRef="#br0">2 454 3577 0 0,'0'-11'-27'0'0,"-1"-25"-86"0"0,1 35 115 0 0,-1 0 0 0 0,1-1 0 0 0,0 1 0 0 0,1 0 0 0 0,-1-1 1 0 0,0 1-1 0 0,0 0 0 0 0,1 0 0 0 0,-1-1 0 0 0,0 1 0 0 0,1 0 0 0 0,-1 0 0 0 0,1 0 1 0 0,0 0-1 0 0,-1 0 0 0 0,1-1 0 0 0,0 1 0 0 0,-1 0 0 0 0,2 0 0 0 0,6 10 5412 0 0,18 19-3371 0 0,-15-23-1930 0 0,1-1 1 0 0,0-1-1 0 0,0 0 1 0 0,0-1-1 0 0,0 0 1 0 0,0-1-1 0 0,1 0 1 0 0,12-1-1 0 0,0 1 59 0 0,222 9 1080 0 0,175 11-138 0 0,1005 1 3318 0 0,-812-62-3490 0 0,-314 19-724 0 0,325-29 412 0 0,-357 28-453 0 0,470-49-1 0 0,-196 18-288 0 0,120 19 164 0 0,-16 1 313 0 0,-535 23-385 0 0,113-26-1 0 0,-89-5-22 0 0,-74 20 54 0 0,-18 0 225 0 0,-37 17-247 0 0,0 0 0 0 0,0 0 0 0 0,0 1 0 0 0,1 0 0 0 0,-1 0 0 0 0,9-1 0 0 0,60-5-169 0 0,1 3 0 0 0,112 5 0 0 0,-87 2 490 0 0,2 8-673 0 0,-57 2-5068 0 0,-46-11 5079 0 0,3 0-78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5.010"/>
    </inkml:context>
    <inkml:brush xml:id="br0">
      <inkml:brushProperty name="width" value="0.05" units="cm"/>
      <inkml:brushProperty name="height" value="0.05" units="cm"/>
    </inkml:brush>
  </inkml:definitions>
  <inkml:trace contextRef="#ctx0" brushRef="#br0">0 4 2961 0 0,'3'-3'5567'0'0,"4"7"-2154"0"0,15 17-1018 0 0,21 31-1144 0 0,-37-42-1028 0 0,0 1-1 0 0,-1 0 0 0 0,0 0 0 0 0,-1 0 1 0 0,0 0-1 0 0,2 15 0 0 0,11 75 1056 0 0,-12-57-691 0 0,17 110 393 0 0,38 212-301 0 0,3-98-367 0 0,18 77 332 0 0,-60-231-398 0 0,7 121 0 0 0,-9 25 40 0 0,17 328-584 0 0,-1-130-219 0 0,1 101 1168 0 0,-36-506-590 0 0,4 237 195 0 0,1-218-295 0 0,28 141-1 0 0,26 55-342 0 0,-11-29 343 0 0,-29-133-18 0 0,40 148 793 0 0,6 34-355 0 0,-56-215-369 0 0,-3 0-1 0 0,-5 75 0 0 0,2 32 234 0 0,0-154-166 0 0,1 0 1 0 0,8 29-1 0 0,5 28-129 0 0,-13-37 83 0 0,-1 47 0 0 0,-3-88-52 0 0,0-5 19 0 0,-3 0-41 0 0,1-1 0 0 0,0 1 0 0 0,0-1 1 0 0,-1 0-1 0 0,1 0 0 0 0,0 0 0 0 0,0 0 1 0 0,0-1-1 0 0,0 1 0 0 0,1 0 0 0 0,-1-1 1 0 0,0 1-1 0 0,0-1 0 0 0,1 0 0 0 0,-1 1 1 0 0,1-1-1 0 0,0 0 0 0 0,-1 0 0 0 0,1 0 0 0 0,0 0 1 0 0,0 0-1 0 0,0 0 0 0 0,0-1 0 0 0,1 1 1 0 0,-2-4-1 0 0,-1-3-545 0 0,1 0 0 0 0,0-1 0 0 0,0 1 0 0 0,1-1 0 0 0,-1-11 0 0 0,2-14-5063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6.405"/>
    </inkml:context>
    <inkml:brush xml:id="br0">
      <inkml:brushProperty name="width" value="0.05" units="cm"/>
      <inkml:brushProperty name="height" value="0.05" units="cm"/>
    </inkml:brush>
  </inkml:definitions>
  <inkml:trace contextRef="#ctx0" brushRef="#br0">81 57 5385 0 0,'7'-23'-37'0'0,"1"-6"668"0"0,-15 28-129 0 0,0 0 1 0 0,-1 0-1 0 0,1 0 1 0 0,0 1 0 0 0,0 0-1 0 0,-10 2 1 0 0,15-2-442 0 0,0 1-1 0 0,0-1 1 0 0,1 1 0 0 0,-1 0 0 0 0,0 0 0 0 0,1 0 0 0 0,-1 0 0 0 0,1 0 0 0 0,-1 1 0 0 0,1-1-1 0 0,-1 0 1 0 0,1 1 0 0 0,0-1 0 0 0,0 1 0 0 0,0-1 0 0 0,0 1 0 0 0,0 0 0 0 0,0-1 0 0 0,0 1 0 0 0,0 0-1 0 0,1 0 1 0 0,-1-1 0 0 0,0 1 0 0 0,1 0 0 0 0,0 0 0 0 0,-1 2 0 0 0,0 8 109 0 0,-1 0 1 0 0,2-1 0 0 0,0 13-1 0 0,0-13 10 0 0,2 20 368 0 0,1-1 1 0 0,2 1 0 0 0,9 35-1 0 0,7 42 564 0 0,48 541 3283 0 0,28-188-3942 0 0,-17-116-66 0 0,-28-47 280 0 0,18 406 0 0 0,-68-629-653 0 0,39 617 85 0 0,-34-636-105 0 0,54 745 817 0 0,-62-707-758 0 0,13 303 16 0 0,0 116 646 0 0,-14-323-659 0 0,2 11 139 0 0,0-115-4465 0 0,7-92-1169 0 0,5-12 2162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7.573"/>
    </inkml:context>
    <inkml:brush xml:id="br0">
      <inkml:brushProperty name="width" value="0.05" units="cm"/>
      <inkml:brushProperty name="height" value="0.05" units="cm"/>
    </inkml:brush>
  </inkml:definitions>
  <inkml:trace contextRef="#ctx0" brushRef="#br0">35 0 6105 0 0,'-2'1'42'0'0,"0"0"-1"0"0,0-1 0 0 0,1 1 1 0 0,-1 0-1 0 0,0 0 0 0 0,1 0 1 0 0,-1 0-1 0 0,0 0 0 0 0,1 0 0 0 0,-1 0 1 0 0,1 1-1 0 0,0-1 0 0 0,-1 0 1 0 0,1 1-1 0 0,0-1 0 0 0,0 1 1 0 0,0 0-1 0 0,0-1 0 0 0,0 1 1 0 0,0 0-1 0 0,1 0 0 0 0,-1-1 1 0 0,0 1-1 0 0,1 0 0 0 0,-1 0 1 0 0,1 0-1 0 0,0 0 0 0 0,0 0 0 0 0,0 2 1 0 0,-1 10 802 0 0,0 1 1 0 0,3 27-1 0 0,-1-27-696 0 0,17 265 3804 0 0,26 584 1801 0 0,-47-72-4700 0 0,-5-119-458 0 0,10-405-456 0 0,37 675 729 0 0,-21-580-615 0 0,29 259 26 0 0,42 18-27 0 0,-80-574-269 0 0,-1 74-1 0 0,-7-52-9275 0 0,-4-88 6789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6:58.739"/>
    </inkml:context>
    <inkml:brush xml:id="br0">
      <inkml:brushProperty name="width" value="0.05" units="cm"/>
      <inkml:brushProperty name="height" value="0.05" units="cm"/>
    </inkml:brush>
  </inkml:definitions>
  <inkml:trace contextRef="#ctx0" brushRef="#br0">135 21 4009 0 0,'8'-20'1256'0'0,"-5"51"2593"0"0,-16 269 1395 0 0,22 184-1085 0 0,-5-338-3347 0 0,-2-33-447 0 0,18 389 423 0 0,-1 567 483 0 0,-28-895-1122 0 0,-8 1 0 0 0,-48 211 1 0 0,46-278 58 0 0,-9 198-1 0 0,26 117 109 0 0,3-219-162 0 0,0-99-244 0 0,-9 247 152 0 0,-8-139-107 0 0,9 1 0 0 0,29 306 1 0 0,-15-345-31 0 0,-7-162 62 0 0,-1-6-19 0 0,0-1 0 0 0,0 1 0 0 0,-1-1 0 0 0,0 0 1 0 0,0 0-1 0 0,0 0 0 0 0,-1 0 0 0 0,-5 8 1 0 0,4-6-85 0 0,0 0 1 0 0,0 1 0 0 0,-4 16 0 0 0,6-16 1582 0 0,-1 16-7715 0 0,4-24 5905 0 0,-1 0 1 0 0,1 0-1 0 0,0-1 0 0 0,-1 1 1 0 0,1 0-1 0 0,0 0 1 0 0,0 0-1 0 0,0-1 1 0 0,0 1-1 0 0,-1 0 1 0 0,1-1-1 0 0,0 1 1 0 0,0 0-1 0 0,0-1 0 0 0,0 0 1 0 0,0 1-1 0 0,0-1 1 0 0,1 1-1 0 0,-1-1 1 0 0,2 0-1 0 0,2 3-344 0 0,1 0 78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3.282"/>
    </inkml:context>
    <inkml:brush xml:id="br0">
      <inkml:brushProperty name="width" value="0.05" units="cm"/>
      <inkml:brushProperty name="height" value="0.05" units="cm"/>
    </inkml:brush>
  </inkml:definitions>
  <inkml:trace contextRef="#ctx0" brushRef="#br0">24 67 1672 0 0,'0'-14'77'0'0,"1"11"17"0"0,-1-1-1 0 0,1 1 1 0 0,-1 0-1 0 0,0-1 1 0 0,0 1-1 0 0,-1 0 1 0 0,1-1-1 0 0,-1 1 1 0 0,1 0-1 0 0,-1-1 1 0 0,0 1-1 0 0,0 0 0 0 0,-2-4 1 0 0,3 7-39 0 0,0 0 1 0 0,-1-1-1 0 0,1 1 1 0 0,0 0-1 0 0,0 0 1 0 0,0 0-1 0 0,0 0 0 0 0,-1 0 1 0 0,1-1-1 0 0,0 1 1 0 0,0 0-1 0 0,0 0 1 0 0,-1 0-1 0 0,1 0 0 0 0,0 0 1 0 0,0 0-1 0 0,-1 0 1 0 0,1 0-1 0 0,0 0 1 0 0,0 0-1 0 0,-1 0 0 0 0,1 0 1 0 0,0 0-1 0 0,0 0 1 0 0,0 0-1 0 0,-1 0 1 0 0,1 0-1 0 0,0 0 0 0 0,0 0 1 0 0,-1 0-1 0 0,1 0 1 0 0,0 0-1 0 0,0 0 1 0 0,0 0-1 0 0,-1 0 0 0 0,1 0 1 0 0,0 1-1 0 0,0-1 1 0 0,0 0-1 0 0,-1 0 1 0 0,-4 12 690 0 0,2 13 457 0 0,3-3-271 0 0,0 0 0 0 0,1 0 0 0 0,2 0 0 0 0,0-1 0 0 0,9 33 0 0 0,3-1 151 0 0,-2 0 0 0 0,7 78 0 0 0,-2 113 182 0 0,2 18-560 0 0,1-40 399 0 0,-11 354 1 0 0,-27-325-831 0 0,-1 70-45 0 0,18-286-182 0 0,-1 71 98 0 0,5-1 0 0 0,19 121 0 0 0,91 481-153 0 0,-29-222 217 0 0,-27-142 59 0 0,-2-10-4 0 0,-32-194-292 0 0,-7 0-1 0 0,0 264 1 0 0,-17 292-834 0 0,0-697 519 0 0,1-1-1 0 0,-1 1 0 0 0,0 0 1 0 0,1 0-1 0 0,-1-1 0 0 0,1 1 1 0 0,0 0-1 0 0,-1 0 1 0 0,1 0-1 0 0,0-1 0 0 0,3-2 1 0 0,17-21-3338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4.582"/>
    </inkml:context>
    <inkml:brush xml:id="br0">
      <inkml:brushProperty name="width" value="0.05" units="cm"/>
      <inkml:brushProperty name="height" value="0.05" units="cm"/>
    </inkml:brush>
  </inkml:definitions>
  <inkml:trace contextRef="#ctx0" brushRef="#br0">58 1 2104 0 0,'-1'0'21'0'0,"1"0"0"0"0,-1 1-1 0 0,0-1 1 0 0,1 0-1 0 0,-1 1 1 0 0,0-1 0 0 0,1 1-1 0 0,-1-1 1 0 0,1 1 0 0 0,-1-1-1 0 0,1 1 1 0 0,-1-1-1 0 0,1 1 1 0 0,-1 0 0 0 0,1-1-1 0 0,0 1 1 0 0,-1 0-1 0 0,1-1 1 0 0,0 1 0 0 0,0 0-1 0 0,-1-1 1 0 0,1 1-1 0 0,0 1 1 0 0,-5 20 1534 0 0,5-20-1043 0 0,-5 30 2462 0 0,-1 36-1 0 0,7 86-106 0 0,1-60-1326 0 0,8 230 1524 0 0,-2-237-2627 0 0,33 148-1 0 0,-19-146-142 0 0,42 207 366 0 0,-59-260-648 0 0,-2-1 0 0 0,-1 1 0 0 0,-2 0 0 0 0,-1 0 0 0 0,-2 0 0 0 0,-10 48 0 0 0,-6-1 74 0 0,4 1-1 0 0,4 0 0 0 0,0 111 1 0 0,-16 154 193 0 0,1 3 93 0 0,-3 244 71 0 0,24-214-331 0 0,7-217-46 0 0,-2 966 67 0 0,-3-1075-175 0 0,-9 58 1 0 0,4-57-20 0 0,0 61-1 0 0,19 137-36 0 0,-2-43-32 0 0,-10-211 107 0 0,1-1 0 0 0,0 1 1 0 0,0-1-1 0 0,0 0 0 0 0,0 1 1 0 0,0-1-1 0 0,0 1 0 0 0,0-1 1 0 0,0 1-1 0 0,0-1 0 0 0,0 1 1 0 0,0-1-1 0 0,1 1 0 0 0,-1-1 0 0 0,0 1 1 0 0,0-1-1 0 0,0 1 0 0 0,1-1 1 0 0,-1 1-1 0 0,0-1 0 0 0,0 0 1 0 0,1 1-1 0 0,-1-1 0 0 0,0 0 1 0 0,1 1-1 0 0,-1-1 0 0 0,1 0 1 0 0,-1 1-1 0 0,0-1 0 0 0,1 0 1 0 0,-1 0-1 0 0,1 1 0 0 0,-1-1 1 0 0,1 0-1 0 0,-1 0 0 0 0,1 0 1 0 0,19-7-1173 0 0,16-25-1105 0 0,-21 14 691 0 0,2 0-2560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6.178"/>
    </inkml:context>
    <inkml:brush xml:id="br0">
      <inkml:brushProperty name="width" value="0.05" units="cm"/>
      <inkml:brushProperty name="height" value="0.05" units="cm"/>
    </inkml:brush>
  </inkml:definitions>
  <inkml:trace contextRef="#ctx0" brushRef="#br0">86 213 2673 0 0,'-4'0'197'0'0,"0"-1"0"0"0,0 1 0 0 0,0 0 0 0 0,0 0 0 0 0,0 1 0 0 0,0-1 0 0 0,0 1 0 0 0,0 0 0 0 0,0 0 0 0 0,0 0 0 0 0,0 1 0 0 0,1 0 0 0 0,-1-1 0 0 0,0 1 0 0 0,1 0 0 0 0,-1 1 1 0 0,1-1-1 0 0,0 0 0 0 0,0 1 0 0 0,-4 4 0 0 0,6-6-117 0 0,1-1 1 0 0,0 0-1 0 0,-1 1 0 0 0,1-1 1 0 0,0 1-1 0 0,0-1 1 0 0,-1 1-1 0 0,1-1 0 0 0,0 0 1 0 0,0 1-1 0 0,0-1 1 0 0,0 1-1 0 0,0-1 0 0 0,-1 1 1 0 0,1-1-1 0 0,0 1 0 0 0,0-1 1 0 0,0 1-1 0 0,0-1 1 0 0,1 1-1 0 0,-1-1 0 0 0,0 1 1 0 0,0-1-1 0 0,0 1 1 0 0,0-1-1 0 0,0 0 0 0 0,0 1 1 0 0,1-1-1 0 0,-1 1 1 0 0,0-1-1 0 0,0 1 0 0 0,1-1 1 0 0,-1 0-1 0 0,0 1 1 0 0,1-1-1 0 0,-1 0 0 0 0,0 1 1 0 0,1-1-1 0 0,-1 0 1 0 0,1 0-1 0 0,-1 1 0 0 0,0-1 1 0 0,1 0-1 0 0,-1 0 1 0 0,1 0-1 0 0,-1 1 0 0 0,1-1 1 0 0,-1 0-1 0 0,1 0 0 0 0,28 5 917 0 0,-23-4-553 0 0,144 14 2110 0 0,203-6 0 0 0,-341-9-2448 0 0,597-10 1436 0 0,800-56-475 0 0,-363 13-1002 0 0,-453 51 278 0 0,-79 1-389 0 0,97-4 298 0 0,-316-9-174 0 0,-33 1-194 0 0,47 11-76 0 0,348-11 473 0 0,328-37-317 0 0,-954 49 38 0 0,0-1-243 0 0,35-5 0 0 0,-64 7 196 0 0,-1-1-1 0 0,0 1 1 0 0,0 0 0 0 0,0 0-1 0 0,1-1 1 0 0,-1 1 0 0 0,0-1 0 0 0,0 1-1 0 0,0-1 1 0 0,0 1 0 0 0,0-1-1 0 0,0 0 1 0 0,0 1 0 0 0,0-1 0 0 0,2-1-1 0 0,-3 1-20 0 0,0 1-1 0 0,0-1 1 0 0,0 1-1 0 0,0 0 1 0 0,1-1-1 0 0,-1 1 1 0 0,0-1-1 0 0,0 1 1 0 0,0 0-1 0 0,0-1 1 0 0,0 1-1 0 0,-1-1 1 0 0,1 1-1 0 0,0-1 1 0 0,0 1-1 0 0,0 0 1 0 0,0-1-1 0 0,0 1 1 0 0,0-1-1 0 0,-1 1 1 0 0,1 0-1 0 0,0-1 1 0 0,0 1-1 0 0,-1 0 1 0 0,1-1 0 0 0,0 1-1 0 0,0 0 1 0 0,-1-1-1 0 0,-2-2-577 0 0,-1 1 0 0 0,1 0 1 0 0,0 0-1 0 0,0 0 0 0 0,-1 0 0 0 0,1 0 0 0 0,-1 1 1 0 0,-4-2-1 0 0,-22-4-2578 0 0,0 2 1201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7.472"/>
    </inkml:context>
    <inkml:brush xml:id="br0">
      <inkml:brushProperty name="width" value="0.05" units="cm"/>
      <inkml:brushProperty name="height" value="0.05" units="cm"/>
    </inkml:brush>
  </inkml:definitions>
  <inkml:trace contextRef="#ctx0" brushRef="#br0">126 182 2529 0 0,'-6'2'82'0'0,"0"0"0"0"0,0 1 0 0 0,1-1 0 0 0,-1 1 0 0 0,1 1 0 0 0,0-1 0 0 0,0 1 0 0 0,0-1 0 0 0,0 1 0 0 0,1 1 0 0 0,-1-1 0 0 0,1 1 0 0 0,0-1 0 0 0,0 1 0 0 0,1 1 0 0 0,0-1 0 0 0,-1 0 0 0 0,2 1 0 0 0,-5 10 0 0 0,-8 8 1744 0 0,13-23-1665 0 0,1 1 0 0 0,-1-1 0 0 0,1 1 0 0 0,0 0 0 0 0,0-1 0 0 0,0 1 0 0 0,0 0 0 0 0,0 0 0 0 0,0 0 0 0 0,0-1 0 0 0,0 1 0 0 0,1 0 0 0 0,-1 0 0 0 0,1 0 0 0 0,-1 0 1 0 0,1 2-1 0 0,0-3-116 0 0,1 0 1 0 0,-1-1 0 0 0,0 1-1 0 0,1-1 1 0 0,-1 1 0 0 0,0-1-1 0 0,1 1 1 0 0,-1-1 0 0 0,1 1-1 0 0,-1-1 1 0 0,1 1 0 0 0,-1-1-1 0 0,1 0 1 0 0,0 1 0 0 0,-1-1-1 0 0,1 0 1 0 0,-1 1 0 0 0,1-1-1 0 0,0 0 1 0 0,-1 0 0 0 0,1 0-1 0 0,0 1 1 0 0,-1-1 0 0 0,1 0-1 0 0,0 0 1 0 0,-1 0 0 0 0,2 0-1 0 0,25 1 682 0 0,-23-1-643 0 0,73 0 1328 0 0,0-4-1 0 0,95-15 1 0 0,542-76 2354 0 0,8 41-3038 0 0,-508 40-677 0 0,541-35-158 0 0,-294 26 142 0 0,28-2 186 0 0,-75 1-6 0 0,-150 10-161 0 0,227 7-75 0 0,-60 3 217 0 0,228-2-161 0 0,-74 17-14 0 0,-251-11-195 0 0,269 0 8 0 0,-200 0-2931 0 0,-304-11-8879 0 0,-88 9 11267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07.371"/>
    </inkml:context>
    <inkml:brush xml:id="br0">
      <inkml:brushProperty name="width" value="0.05" units="cm"/>
      <inkml:brushProperty name="height" value="0.05" units="cm"/>
    </inkml:brush>
  </inkml:definitions>
  <inkml:trace contextRef="#ctx0" brushRef="#br0">50 0 8906 0 0,'-9'7'0'0'0,"6"-6"0"0"0,1 1 0 0 0,-1-1 0 0 0,0 1 0 0 0,1 0 0 0 0,-1 0 0 0 0,1 0 0 0 0,-1 0 0 0 0,1 0 0 0 0,0 1 0 0 0,0-1 0 0 0,0 1 0 0 0,0-1 0 0 0,1 1 0 0 0,-1 0 0 0 0,1 0 0 0 0,-1 0 0 0 0,1 0 0 0 0,0 0 0 0 0,-1 3 0 0 0,4-5 162 0 0,0-1 0 0 0,0 1 0 0 0,0 0 0 0 0,0-1 0 0 0,0 0 0 0 0,1 1 0 0 0,-1-1 0 0 0,0 0 0 0 0,0 0 0 0 0,0 0 0 0 0,4-1 0 0 0,-3 1 14 0 0,30 1 450 0 0,0-2-1 0 0,0-2 0 0 0,0 0 0 0 0,-1-3 1 0 0,1 0-1 0 0,35-13 0 0 0,-36 7-33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8.620"/>
    </inkml:context>
    <inkml:brush xml:id="br0">
      <inkml:brushProperty name="width" value="0.05" units="cm"/>
      <inkml:brushProperty name="height" value="0.05" units="cm"/>
    </inkml:brush>
  </inkml:definitions>
  <inkml:trace contextRef="#ctx0" brushRef="#br0">107 265 2304 0 0,'-4'0'141'0'0,"0"1"-1"0"0,0 0 0 0 0,1 0 0 0 0,-1 0 0 0 0,1 1 0 0 0,-1-1 0 0 0,1 1 0 0 0,-1 0 0 0 0,1 0 0 0 0,0 0 0 0 0,0 0 1 0 0,0 1-1 0 0,0-1 0 0 0,-3 5 0 0 0,-37 41 1483 0 0,41-45-1540 0 0,1-2-1 0 0,0 1-1 0 0,0-1 1 0 0,1 0-1 0 0,-1 1 1 0 0,0-1 0 0 0,1 1-1 0 0,-1-1 1 0 0,1 1 0 0 0,-1-1-1 0 0,1 1 1 0 0,0-1-1 0 0,0 1 1 0 0,0-1 0 0 0,0 1-1 0 0,0-1 1 0 0,0 1-1 0 0,0 0 1 0 0,0-1 0 0 0,0 1-1 0 0,1-1 1 0 0,-1 1 0 0 0,1-1-1 0 0,-1 1 1 0 0,1-1-1 0 0,0 0 1 0 0,-1 1 0 0 0,1-1-1 0 0,0 0 1 0 0,0 1 0 0 0,0-1-1 0 0,0 0 1 0 0,0 0-1 0 0,0 0 1 0 0,0 0 0 0 0,1 0-1 0 0,-1 0 1 0 0,0 0-1 0 0,0 0 1 0 0,3 1 0 0 0,12 1 321 0 0,0 0 0 0 0,0 0 0 0 0,1-2 0 0 0,28 0 0 0 0,-11-1-179 0 0,428 2 3429 0 0,-232-4-2418 0 0,297-21 557 0 0,-336 12-1847 0 0,1083-109 715 0 0,-299-11 77 0 0,-258 51-596 0 0,-601 67-286 0 0,452-19 182 0 0,6 31 257 0 0,-261 3-557 0 0,19 15 161 0 0,147 2 233 0 0,-227-16-230 0 0,232-1-133 0 0,-251-3-2507 0 0,-233 1 2681 0 0,0-1 0 0 0,0 1 1 0 0,0 0-1 0 0,0 0 0 0 0,0 0 0 0 0,0 0 1 0 0,0-1-1 0 0,0 1 0 0 0,0 0 1 0 0,0 0-1 0 0,0 0 0 0 0,0 0 0 0 0,0-1 1 0 0,0 1-1 0 0,0 0 0 0 0,0 0 0 0 0,0 0 1 0 0,0 0-1 0 0,0-1 0 0 0,0 1 0 0 0,0 0 1 0 0,0 0-1 0 0,0 0 0 0 0,0 0 1 0 0,0-1-1 0 0,0 1 0 0 0,-1 0 0 0 0,1 0 1 0 0,0 0-1 0 0,0 0 0 0 0,0 0 0 0 0,0 0 1 0 0,0-1-1 0 0,0 1 0 0 0,-1 0 0 0 0,1 0 1 0 0,0 0-1 0 0,0 0 0 0 0,0 0 1 0 0,0 0-1 0 0,0 0 0 0 0,-1 0 0 0 0,1 0 1 0 0,0 0-1 0 0,0 0 0 0 0,0 0 0 0 0,0 0 1 0 0,-1 0-1 0 0,1 0 0 0 0,0 0 0 0 0,0 0 1 0 0,0 0-1 0 0,-1 0 0 0 0,1 0 1 0 0,-22-2-1626 0 0,-13-3-3062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09.834"/>
    </inkml:context>
    <inkml:brush xml:id="br0">
      <inkml:brushProperty name="width" value="0.05" units="cm"/>
      <inkml:brushProperty name="height" value="0.05" units="cm"/>
    </inkml:brush>
  </inkml:definitions>
  <inkml:trace contextRef="#ctx0" brushRef="#br0">82 598 1600 0 0,'-23'0'-1543'0'0,"-20"0"5272"0"0,28 0 1166 0 0,45 0-2014 0 0,17-2-1104 0 0,63-11 0 0 0,-37 3-792 0 0,1431-144 2162 0 0,-1259 133-3306 0 0,422-40 740 0 0,-620 56-612 0 0,901-83-701 0 0,-73 17 549 0 0,-356 26 296 0 0,-308 30-121 0 0,260-26-25 0 0,-74 15-88 0 0,-1 26-82 0 0,-160 2 142 0 0,-107-1 119 0 0,92 0-643 0 0,223-28 1 0 0,-426 21-420 0 0,-26 0-1824 0 0,-29-2-714 0 0,18 6 2730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0.964"/>
    </inkml:context>
    <inkml:brush xml:id="br0">
      <inkml:brushProperty name="width" value="0.05" units="cm"/>
      <inkml:brushProperty name="height" value="0.05" units="cm"/>
    </inkml:brush>
  </inkml:definitions>
  <inkml:trace contextRef="#ctx0" brushRef="#br0">30 423 4641 0 0,'-1'0'-19'0'0,"-9"0"-155"0"0,-4 2 643 0 0,10 2 422 0 0,14 6 289 0 0,-1-5-717 0 0,1 0 0 0 0,0 0 0 0 0,0-1 0 0 0,1-1 0 0 0,-1 0 0 0 0,1 0 0 0 0,-1-1 0 0 0,17 1 0 0 0,93 0 2327 0 0,-78-3-2364 0 0,605-29 3348 0 0,-489 19-3854 0 0,-1 0 400 0 0,983-74 903 0 0,-413 42-2032 0 0,-82 7 249 0 0,-403 14 643 0 0,456-35 858 0 0,-354 28-1213 0 0,199-11 333 0 0,-107 16-83 0 0,53-1-4 0 0,-79-17-850 0 0,-404 41 875 0 0,134-12-621 0 0,201 8 1 0 0,-175 6-2025 0 0,-162-2 2157 0 0,1 0 1 0 0,-1 0-1 0 0,1 0 1 0 0,-1-1-1 0 0,0 0 1 0 0,1 0-1 0 0,-1 0 1 0 0,0 0 0 0 0,0-1-1 0 0,8-4 1 0 0,-8 1-2416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12.264"/>
    </inkml:context>
    <inkml:brush xml:id="br0">
      <inkml:brushProperty name="width" value="0.05" units="cm"/>
      <inkml:brushProperty name="height" value="0.05" units="cm"/>
    </inkml:brush>
  </inkml:definitions>
  <inkml:trace contextRef="#ctx0" brushRef="#br0">97 283 3945 0 0,'-10'0'190'0'0,"-32"2"-462"0"0,41-2 508 0 0,-1 0 0 0 0,0 1 0 0 0,0-1 0 0 0,1 1 0 0 0,-1-1 0 0 0,0 1 0 0 0,0 0 0 0 0,1 0 0 0 0,-1 0 0 0 0,-2 2 0 0 0,-14 30 2424 0 0,17-31-2645 0 0,0-1 0 0 0,1 1 0 0 0,-1-1 0 0 0,0 1 0 0 0,1-1 0 0 0,-1 1 0 0 0,1 0-1 0 0,0-1 1 0 0,-1 1 0 0 0,1 0 0 0 0,0-1 0 0 0,0 3 0 0 0,0-4 8 0 0,0 1 0 0 0,0-1 0 0 0,1 1-1 0 0,-1 0 1 0 0,0-1 0 0 0,0 1 0 0 0,1-1 0 0 0,-1 1 0 0 0,0 0 0 0 0,1-1-1 0 0,-1 1 1 0 0,1-1 0 0 0,-1 1 0 0 0,0-1 0 0 0,1 0 0 0 0,-1 1 0 0 0,1-1-1 0 0,-1 1 1 0 0,1-1 0 0 0,0 0 0 0 0,0 1 0 0 0,4 0 83 0 0,-1 0 0 0 0,1 0 0 0 0,0 0 0 0 0,-1 0 0 0 0,1-1 0 0 0,9 0 0 0 0,-7 0-135 0 0,881-19 5623 0 0,-412 0-4185 0 0,798-53-889 0 0,-786 39-1507 0 0,-236 18 674 0 0,-7 5 176 0 0,88-7-61 0 0,168-20-862 0 0,-410 35 1048 0 0,527-34 182 0 0,-154 19-247 0 0,-287 16 40 0 0,197-16 122 0 0,-102 3-200 0 0,214-15-785 0 0,-286 24 1048 0 0,-36 2-15 0 0,193-3-377 0 0,-349 6 215 0 0,-8-1-200 0 0,0 1-1 0 0,0-1 1 0 0,0 0 0 0 0,-1 1-1 0 0,1-1 1 0 0,0 0-1 0 0,0 1 1 0 0,-1-1 0 0 0,1 1-1 0 0,-1-1 1 0 0,1 0 0 0 0,0 1-1 0 0,-1-1 1 0 0,1 1-1 0 0,-1-1 1 0 0,1 1 0 0 0,-1 0-1 0 0,0-1 1 0 0,1 1-1 0 0,-1-1 1 0 0,1 1 0 0 0,-1 0-1 0 0,0-1 1 0 0,0 1 0 0 0,-9-1-1547 0 0,1 1 304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35.042"/>
    </inkml:context>
    <inkml:brush xml:id="br0">
      <inkml:brushProperty name="width" value="0.05" units="cm"/>
      <inkml:brushProperty name="height" value="0.05" units="cm"/>
      <inkml:brushProperty name="color" value="#E71224"/>
    </inkml:brush>
  </inkml:definitions>
  <inkml:trace contextRef="#ctx0" brushRef="#br0">3967 206 552 0 0,'25'0'309'0'0,"-44"0"1224"0"0,-133-5 3381 0 0,0 0-3979 0 0,-441 5 731 0 0,241 5-595 0 0,324-7-878 0 0,1 0-1 0 0,-42-11 1 0 0,-22-2 165 0 0,-297-6-82 0 0,112 31-360 0 0,64-1 200 0 0,-172 3 807 0 0,97-6-519 0 0,23 26 406 0 0,144-13-300 0 0,0-9 281 0 0,-166-6 0 0 0,160-6-104 0 0,123 3-619 0 0,0 0-1 0 0,-1 0 1 0 0,1 0 0 0 0,0 0 0 0 0,0 0 0 0 0,0 1 0 0 0,-1-1 0 0 0,2 1 0 0 0,-1 0 0 0 0,0 0 0 0 0,-5 4 0 0 0,8-5-20 0 0,-1 3 63 0 0,0 0 0 0 0,1 0 0 0 0,-1 0 0 0 0,0 0 1 0 0,1 0-1 0 0,0 0 0 0 0,0 0 0 0 0,1 5 0 0 0,-1-4 179 0 0,1 56 36 0 0,2-1-1 0 0,3 0 1 0 0,27 116-1 0 0,36 130 169 0 0,-54-168-421 0 0,-12-87-37 0 0,3-1 1 0 0,16 69-1 0 0,-20-114-30 0 0,47 188 58 0 0,-41-151-44 0 0,-2 0 0 0 0,2 71 0 0 0,-7-33-24 0 0,-6 147-4 0 0,3-71 38 0 0,3-83-20 0 0,15 65-8 0 0,-15-112-12 0 0,2-1 0 0 0,6 29 0 0 0,-4-28-5 0 0,-2 0 0 0 0,2 31-1 0 0,-6-49 34 0 0,0 0-1 0 0,0 0 1 0 0,-1 0-1 0 0,-4 13 1 0 0,4-13-34 0 0,0 0-1 0 0,0-1 1 0 0,0 1-1 0 0,0 14 1 0 0,0 199 116 0 0,1-87-113 0 0,1-42 183 0 0,28-95 373 0 0,55-21-428 0 0,-21 4-37 0 0,-7 10-105 0 0,0 1 0 0 0,1 3 0 0 0,94 3 0 0 0,-26 0 138 0 0,551-4 4 0 0,-445 8 146 0 0,23-21-303 0 0,-59 2 17 0 0,143 10 39 0 0,-299 6 15 0 0,49-9 1 0 0,-7 1-29 0 0,13 5 44 0 0,60-7 119 0 0,104-4-132 0 0,-59 7 63 0 0,-140 3-47 0 0,-27 1-166 0 0,0 2 0 0 0,1 2 0 0 0,54 3-1 0 0,-60 2 145 0 0,-1-1 0 0 0,1-1 0 0 0,0-2 0 0 0,25-2 0 0 0,-49 2-40 0 0,0-1 0 0 0,-1 1 0 0 0,1-1 0 0 0,0 0 0 0 0,-1 0 0 0 0,1 0 0 0 0,0 0 0 0 0,-1 0 0 0 0,1 0 0 0 0,-1 0 0 0 0,0 0 0 0 0,1 0 0 0 0,-1-1 0 0 0,0 1 0 0 0,0-1 1 0 0,0 1-1 0 0,0-1 0 0 0,0 1 0 0 0,0-1 0 0 0,0 0 0 0 0,-1 1 0 0 0,1-1 0 0 0,0 0 0 0 0,-1 0 0 0 0,1 1 0 0 0,-1-1 0 0 0,0 0 0 0 0,0 0 0 0 0,0 0 0 0 0,0 1 0 0 0,0-4 0 0 0,1 2-24 0 0,0 0-1 0 0,0 0 1 0 0,1 1-1 0 0,-1-1 1 0 0,1 0-1 0 0,-1 0 1 0 0,1 1-1 0 0,0-1 1 0 0,0 1 0 0 0,0 0-1 0 0,5-4 1 0 0,-7 5 30 0 0,-1-4 46 0 0,0 0 1 0 0,0 0 0 0 0,0 0-1 0 0,-1 0 1 0 0,0 0-1 0 0,0 0 1 0 0,0 1 0 0 0,-1-1-1 0 0,1 1 1 0 0,-5-6 0 0 0,-14-28-8 0 0,17 20-55 0 0,1 0 0 0 0,0 1 0 0 0,1-1 0 0 0,0 0-1 0 0,2 0 1 0 0,2-24 0 0 0,-1-4-67 0 0,1 9 59 0 0,10-61 1 0 0,-6 61 453 0 0,3-64-1 0 0,-11 78-361 0 0,-1 0-1 0 0,-1 0 1 0 0,0 0 0 0 0,-2 1-1 0 0,-11-27 1 0 0,-11-50 7 0 0,17 25-272 0 0,3 0-1 0 0,4-135 1 0 0,2 15 347 0 0,0-3-264 0 0,3 106-105 0 0,10-140 38 0 0,1 1 238 0 0,-12 203-60 0 0,-1 1-1 0 0,-9-51 1 0 0,6 47-31 0 0,1 0 0 0 0,1 0 0 0 0,4-43 0 0 0,0 13-102 0 0,-2 41 82 0 0,2-1 0 0 0,9-36 1 0 0,-3 10-82 0 0,-4-47 133 0 0,4 58-516 0 0,-8 34 453 0 0,-18 1-819 0 0,-22 0 911 0 0,-16-1-228 0 0,-1 3 1 0 0,-97 14 0 0 0,-33 10 555 0 0,92-15-357 0 0,-384 10-88 0 0,242-18-20 0 0,-80-1 346 0 0,284-1-232 0 0,1 1 1 0 0,-1 2 0 0 0,1 1-1 0 0,-62 19 1 0 0,55-13-221 0 0,-67 10 1 0 0,58-13 293 0 0,-13 0-194 0 0,1-3-1 0 0,-1-3 0 0 0,-79-6 1 0 0,59-3 150 0 0,-50-1-146 0 0,87 8-2571 0 0,43 0 2384 0 0,-36 0-882 0 0,218-8 5196 0 0,418 20-2661 0 0,166-5-1002 0 0,-449-9-165 0 0,-171 4-205 0 0,175 26 1 0 0,-241-21 42 0 0,155-8-1 0 0,-65-13-39 0 0,45-2-140 0 0,-171 13-356 0 0,-42 3 520 0 0,-34 0-50 0 0,-74 0 337 0 0,106-3-291 0 0,1 1 0 0 0,-1-1 0 0 0,0 0 0 0 0,1 1 0 0 0,-1-1 1 0 0,1 0-1 0 0,0 0 0 0 0,0 1 0 0 0,0-1 0 0 0,1-5 0 0 0,-2-6-336 0 0,1 7 126 0 0,-2 1-1 0 0,1-1 1 0 0,-1 1-1 0 0,0 0 1 0 0,0-1-1 0 0,-1 1 1 0 0,0 0-1 0 0,0 1 1 0 0,-7-11-1 0 0,2 7-321 0 0,-1-1-1 0 0,0 2 1 0 0,0-1 0 0 0,-13-8 0 0 0,21 16 562 0 0,0 0 1 0 0,1 0-1 0 0,-1 1 1 0 0,0-1 0 0 0,0 0-1 0 0,1 1 1 0 0,-1-1-1 0 0,0 1 1 0 0,0-1-1 0 0,0 1 1 0 0,0-1 0 0 0,0 1-1 0 0,0 0 1 0 0,0-1-1 0 0,0 1 1 0 0,0 0 0 0 0,0 0-1 0 0,0 0 1 0 0,0 0-1 0 0,0 0 1 0 0,0 0 0 0 0,0 0-1 0 0,0 0 1 0 0,0 0-1 0 0,0 0 1 0 0,0 1 0 0 0,0-1-1 0 0,0 0 1 0 0,0 1-1 0 0,0-1 1 0 0,0 0 0 0 0,0 1-1 0 0,0-1 1 0 0,0 1-1 0 0,0 0 1 0 0,1-1 0 0 0,-1 1-1 0 0,0 0 1 0 0,0 0-1 0 0,1-1 1 0 0,-1 1 0 0 0,0 0-1 0 0,1 0 1 0 0,-1 0-1 0 0,1 0 1 0 0,-1 0 0 0 0,1 0-1 0 0,0 0 1 0 0,-1 1-1 0 0,-3 8 239 0 0,2 0-1 0 0,-1 1 1 0 0,1-1-1 0 0,-1 14 0 0 0,1-8-246 0 0,-7 76 1073 0 0,4 181 0 0 0,7-236-864 0 0,2-1 0 0 0,9 37 1 0 0,-5-36-110 0 0,4 75-1 0 0,-11 330-263 0 0,-2-227-151 0 0,-13 125 5 0 0,4 36 102 0 0,10-356 207 0 0,-2 25-50 0 0,2 1 0 0 0,1-1 0 0 0,15 82 1 0 0,-8-95 49 0 0,-2 1 0 0 0,-2-1 0 0 0,-1 1 1 0 0,-1 0-1 0 0,-2 0 0 0 0,-4 35 1 0 0,-7-7 107 0 0,9-55-123 0 0,1 0 0 0 0,-1 0 0 0 0,0 0 0 0 0,-1 0 0 0 0,0 0 0 0 0,0 0 1 0 0,-6 10-1 0 0,5-12 8 0 0,1 0 1 0 0,1 1-1 0 0,-1 0 1 0 0,1-1-1 0 0,0 1 1 0 0,0 0-1 0 0,0 0 0 0 0,1 0 1 0 0,-1 1-1 0 0,0 7 1 0 0,-1 46 25 0 0,3-59-110 0 0,-3 0 92 0 0,3 0 131 0 0,-17-20 140 0 0,15 18-315 0 0,1-1 1 0 0,-1 1 0 0 0,0 0-1 0 0,0-1 1 0 0,0 1 0 0 0,0 0-1 0 0,0 0 1 0 0,0 0-1 0 0,-1 1 1 0 0,1-1 0 0 0,-1 0-1 0 0,1 1 1 0 0,-1 0 0 0 0,0 0-1 0 0,0 0 1 0 0,1 0 0 0 0,-1 0-1 0 0,0 0 1 0 0,0 0-1 0 0,0 1 1 0 0,0 0 0 0 0,0 0-1 0 0,0-1 1 0 0,-3 2 0 0 0,-10-1 5 0 0,0 0 0 0 0,1 1 0 0 0,-18 3 1 0 0,-16 7-72 0 0,35-7 35 0 0,-1-1 1 0 0,0 0-1 0 0,-27 1 1 0 0,-307 2 814 0 0,-123-26-458 0 0,336 1-256 0 0,24 3 58 0 0,-142-2 1 0 0,99 19-108 0 0,-201-4-6 0 0,-187-6-1000 0 0,497 14 670 0 0,0 2 1 0 0,-75 21 0 0 0,-35 7 538 0 0,-85 13-492 0 0,80-12 880 0 0,151-35-492 0 0,1 2-10 0 0,-1-1 0 0 0,1 0 0 0 0,-1-1 0 0 0,1 0 0 0 0,-1 0 0 0 0,0-1 0 0 0,1 0 0 0 0,-1-1 0 0 0,0 0 0 0 0,1-1 0 0 0,-14-3 0 0 0,18 4-46 0 0,0 0-1 0 0,0 0 1 0 0,0 0 0 0 0,0 1-1 0 0,0 0 1 0 0,0 0-1 0 0,-9 1 1 0 0,-4 0 39 0 0,18-1-75 0 0,-1-1 0 0 0,1 1 0 0 0,-1 0 0 0 0,1-1 0 0 0,-1 1 0 0 0,1-1 0 0 0,-1 1 0 0 0,1 0 0 0 0,0-1 0 0 0,-1 1 0 0 0,1-1 0 0 0,0 1 0 0 0,-1-1 0 0 0,1 1 0 0 0,0-1 0 0 0,-1 1 0 0 0,1-1 0 0 0,0 0 0 0 0,0 1 0 0 0,0-1 0 0 0,0 1 0 0 0,0-1 0 0 0,0 1 0 0 0,-1-1 0 0 0,1 0 0 0 0,-2-21-69 0 0,2 17 105 0 0,-8-77-108 0 0,-7-52-66 0 0,-1 50 138 0 0,-28-200 31 0 0,31-437 980 0 0,15 468-627 0 0,-2-478 347 0 0,-15 482-799 0 0,-35-37 289 0 0,-5 75-515 0 0,52 197 720 0 0,2 6-1623 0 0,16 14-7069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6.878"/>
    </inkml:context>
    <inkml:brush xml:id="br0">
      <inkml:brushProperty name="width" value="0.05" units="cm"/>
      <inkml:brushProperty name="height" value="0.05" units="cm"/>
      <inkml:brushProperty name="color" value="#004F8B"/>
    </inkml:brush>
  </inkml:definitions>
  <inkml:trace contextRef="#ctx0" brushRef="#br0">49 1 8842 0 0,'-10'0'47'0'0,"7"-1"-57"0"0,1 1 0 0 0,0 0 0 0 0,-1 0 0 0 0,1 0-1 0 0,-1 1 1 0 0,1-1 0 0 0,0 0 0 0 0,-1 1 0 0 0,-3 1 0 0 0,5-1 36 0 0,0 0 1 0 0,0 0-1 0 0,0 0 1 0 0,1 0-1 0 0,-1 0 0 0 0,0 0 1 0 0,0 0-1 0 0,1 0 1 0 0,-1 0-1 0 0,1 0 0 0 0,-1 0 1 0 0,1 1-1 0 0,0-1 1 0 0,-1 0-1 0 0,1 0 0 0 0,0 0 1 0 0,0 1-1 0 0,0-1 1 0 0,0 0-1 0 0,0 0 1 0 0,0 1-1 0 0,0 1 0 0 0,0 21 717 0 0,1 0-1 0 0,1 0 0 0 0,1-1 0 0 0,1 1 0 0 0,12 37 0 0 0,59 204 3960 0 0,2 8-3114 0 0,-54-210-1434 0 0,3 0 0 0 0,2-2 1 0 0,40 62-1 0 0,122 164-366 0 0,-39-64 420 0 0,98 148 593 0 0,-209-313-543 0 0,16 30 383 0 0,-55-87-715 0 0,-1-1 0 0 0,1 1 0 0 0,0-1-1 0 0,0 1 1 0 0,0-1 0 0 0,-1 1 0 0 0,1-1-1 0 0,0 1 1 0 0,0-1 0 0 0,0 0 0 0 0,0 1-1 0 0,0-1 1 0 0,0 0 0 0 0,0 0 0 0 0,0 0-1 0 0,0 0 1 0 0,0 0 0 0 0,0 0 0 0 0,0 0-1 0 0,0 0 1 0 0,0 0 0 0 0,0 0 0 0 0,0 0-1 0 0,0-1 1 0 0,0 1 0 0 0,0 0 0 0 0,1-1-1 0 0,-2 0-440 0 0,1 1-1 0 0,0 0 0 0 0,0-1 0 0 0,0 1 1 0 0,-1-1-1 0 0,1 1 0 0 0,0-1 0 0 0,-1 1 1 0 0,1-1-1 0 0,0 1 0 0 0,-1-1 0 0 0,1 0 0 0 0,-1 0 1 0 0,1 1-1 0 0,-1-1 0 0 0,1 0 0 0 0,-1 1 1 0 0,1-3-1 0 0,2-9-3776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7.752"/>
    </inkml:context>
    <inkml:brush xml:id="br0">
      <inkml:brushProperty name="width" value="0.05" units="cm"/>
      <inkml:brushProperty name="height" value="0.05" units="cm"/>
      <inkml:brushProperty name="color" value="#004F8B"/>
    </inkml:brush>
  </inkml:definitions>
  <inkml:trace contextRef="#ctx0" brushRef="#br0">36 95 6041 0 0,'-6'0'-228'0'0,"-16"-1"1432"0"0,21 1-1049 0 0,1 0 0 0 0,-1 0 0 0 0,1 0 0 0 0,0-1-1 0 0,-1 1 1 0 0,1 0 0 0 0,0 0 0 0 0,-1 0 0 0 0,1-1 0 0 0,0 1 0 0 0,-1 0-1 0 0,1-1 1 0 0,0 1 0 0 0,-1 0 0 0 0,1 0 0 0 0,0-1 0 0 0,0 1-1 0 0,0-1 1 0 0,-1 1 0 0 0,1 0 0 0 0,0-1 0 0 0,0 1 0 0 0,0 0 0 0 0,0-1-1 0 0,0 1 1 0 0,0-1 0 0 0,-1 1 0 0 0,1 0 0 0 0,0-1 0 0 0,0 1-1 0 0,0-1 1 0 0,0 1 0 0 0,1 0 0 0 0,-1-1 0 0 0,0 1 0 0 0,0-1-1 0 0,0 1 1 0 0,0 0 0 0 0,0-1 0 0 0,0 1 0 0 0,1-1 0 0 0,-1 1 0 0 0,0 0-1 0 0,0-1 1 0 0,1 1 0 0 0,-1 0 0 0 0,0-1 0 0 0,4-1 107 0 0,0-1 1 0 0,0 1 0 0 0,0 0 0 0 0,0 0-1 0 0,1 0 1 0 0,-1 1 0 0 0,0-1 0 0 0,1 1-1 0 0,-1 0 1 0 0,9 0 0 0 0,-10 0-6 0 0,15-2 245 0 0,1 1 1 0 0,-1 0-1 0 0,1 1 1 0 0,-1 1-1 0 0,1 1 0 0 0,25 4 1 0 0,-42-4-484 0 0,1 1 0 0 0,0-1 0 0 0,-1 1 0 0 0,1-1 0 0 0,-1 1 0 0 0,1 0-1 0 0,-1 0 1 0 0,0 0 0 0 0,1 0 0 0 0,-1 0 0 0 0,0 0 0 0 0,-1 1 0 0 0,1-1 0 0 0,0 1 0 0 0,-1-1 0 0 0,1 1 0 0 0,-1 0 0 0 0,0-1 0 0 0,0 1 0 0 0,1 4 0 0 0,2 4 18 0 0,-1 0 0 0 0,-1 0 0 0 0,2 23 1 0 0,-3-23-93 0 0,-1 0-1 0 0,-1 0 1 0 0,0 0 0 0 0,0 0 0 0 0,-1 0 0 0 0,0-1 0 0 0,-1 1 0 0 0,0-1 0 0 0,-1 1-1 0 0,0-1 1 0 0,-1 0 0 0 0,0 0 0 0 0,0-1 0 0 0,-1 0 0 0 0,-1 0 0 0 0,1 0 0 0 0,-1 0-1 0 0,-1-1 1 0 0,0-1 0 0 0,-8 8 0 0 0,41-35 114 0 0,-1-2-1 0 0,0-1 1 0 0,-2-1-1 0 0,33-45 1 0 0,-42 51 23 0 0,-1 0 1 0 0,-1-1-1 0 0,0 0 0 0 0,-2-1 0 0 0,0-1 1 0 0,-1 1-1 0 0,-2-1 0 0 0,7-32 1 0 0,-12 39 722 0 0,-4 11-363 0 0,-11 18-288 0 0,-13 33-270 0 0,14-20 123 0 0,1 2 0 0 0,-11 38-1 0 0,19-55-17 0 0,1 0-1 0 0,1 0 0 0 0,0 1 1 0 0,1 0-1 0 0,0-1 0 0 0,1 1 1 0 0,3 25-1 0 0,-2-35-53 0 0,0-1 0 0 0,0 0 0 0 0,1 0 0 0 0,-1 0 0 0 0,0 0 0 0 0,1 0 0 0 0,0 0 0 0 0,0 0 0 0 0,0 0 0 0 0,0-1 0 0 0,0 1 0 0 0,1-1 0 0 0,-1 0 0 0 0,1 1 0 0 0,-1-1 0 0 0,1 0 0 0 0,0-1 0 0 0,0 1 0 0 0,0 0 0 0 0,0-1 0 0 0,0 0 0 0 0,0 1 0 0 0,0-1 0 0 0,0 0 0 0 0,6 0 0 0 0,41 6-1880 0 0,-5-8-3958 0 0,-39 0 5537 0 0,0 0 1 0 0,0 0-1 0 0,0-1 0 0 0,-1 1 1 0 0,1-1-1 0 0,9-5 1 0 0,13-5-621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224"/>
    </inkml:context>
    <inkml:brush xml:id="br0">
      <inkml:brushProperty name="width" value="0.05" units="cm"/>
      <inkml:brushProperty name="height" value="0.05" units="cm"/>
      <inkml:brushProperty name="color" value="#004F8B"/>
    </inkml:brush>
  </inkml:definitions>
  <inkml:trace contextRef="#ctx0" brushRef="#br0">1 1 8242 0 0,'0'0'3613'0'0,"0"22"119"0"0,0 163 1035 0 0,0-123-5995 0 0,0 0-3498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8.726"/>
    </inkml:context>
    <inkml:brush xml:id="br0">
      <inkml:brushProperty name="width" value="0.05" units="cm"/>
      <inkml:brushProperty name="height" value="0.05" units="cm"/>
      <inkml:brushProperty name="color" value="#004F8B"/>
    </inkml:brush>
  </inkml:definitions>
  <inkml:trace contextRef="#ctx0" brushRef="#br0">40 14 8066 0 0,'-26'-11'3931'0'0,"14"9"-1367"0"0,12 2-2549 0 0,0 0 1 0 0,0 0 0 0 0,0 0 0 0 0,0 0 0 0 0,0 0 0 0 0,0 0 0 0 0,-1 0-1 0 0,1 1 1 0 0,0-1 0 0 0,0 0 0 0 0,0 0 0 0 0,0 0 0 0 0,0 0 0 0 0,0 0-1 0 0,0 0 1 0 0,0 1 0 0 0,0-1 0 0 0,0 0 0 0 0,0 0 0 0 0,0 0 0 0 0,0 0-1 0 0,0 0 1 0 0,0 1 0 0 0,0-1 0 0 0,0 0 0 0 0,0 0 0 0 0,0 0 0 0 0,0 0-1 0 0,0 0 1 0 0,0 1 0 0 0,0-1 0 0 0,0 0 0 0 0,0 0 0 0 0,0 0 0 0 0,0 0-1 0 0,0 0 1 0 0,0 1 0 0 0,0-1 0 0 0,0 0 0 0 0,0 0 0 0 0,1 0 0 0 0,-1 0-1 0 0,0 0 1 0 0,0 0 0 0 0,0 0 0 0 0,0 0 0 0 0,0 1 0 0 0,0-1 0 0 0,1 0-1 0 0,-1 0 1 0 0,0 0 0 0 0,0 0 0 0 0,0 0 0 0 0,1 0 0 0 0,1 1-188 0 0,0 1 1 0 0,1-1-1 0 0,-1 0 1 0 0,1 0-1 0 0,0 0 1 0 0,-1 0-1 0 0,1 0 1 0 0,0-1-1 0 0,-1 1 1 0 0,1-1-1 0 0,0 0 1 0 0,0 0-1 0 0,0 0 1 0 0,-1 0 0 0 0,5-1-1 0 0,0 1-294 0 0,7 0 206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191"/>
    </inkml:context>
    <inkml:brush xml:id="br0">
      <inkml:brushProperty name="width" value="0.05" units="cm"/>
      <inkml:brushProperty name="height" value="0.05" units="cm"/>
      <inkml:brushProperty name="color" value="#004F8B"/>
    </inkml:brush>
  </inkml:definitions>
  <inkml:trace contextRef="#ctx0" brushRef="#br0">4 224 5137 0 0,'0'0'0'0'0,"0"0"0"0"0,0 0 0 0 0,0 0 0 0 0,0 0 0 0 0,-1 0 0 0 0,1 0 0 0 0,0 0 0 0 0,0-1 0 0 0,0 2 0 0 0,0-1 0 0 0,0 0 0 0 0,0 0 0 0 0,-1 0 0 0 0,1 0 0 0 0,0 0 0 0 0,0 0 0 0 0,0 0 0 0 0,0 0 0 0 0,0 0 0 0 0,0 0 0 0 0,-1 0 0 0 0,1 0 0 0 0,0 0 0 0 0,0 0 0 0 0,0 0 0 0 0,0 0 0 0 0,0 0 0 0 0,0 1 0 0 0,0-1 0 0 0,0 0 0 0 0,0 0 0 0 0,0 0 0 0 0,-1 0 0 0 0,1 0 0 0 0,0 0 0 0 0,0 0 0 0 0,0 1 0 0 0,0-1 0 0 0,0 0 0 0 0,0 0 0 0 0,0 0 0 0 0,0 0 0 0 0,0 0 0 0 0,0 0 0 0 0,0 1 0 0 0,0-1 0 0 0,0 0 0 0 0,0 0 0 0 0,0 0 0 0 0,0 0 0 0 0,0 0 0 0 0,0 0 0 0 0,0 1 0 0 0,0-1 0 0 0,0 0 0 0 0,0 0 0 0 0,1 0 0 0 0,-1 0 0 0 0,0 0 0 0 0,0 0 0 0 0,0 0 0 0 0,0 1 0 0 0,0-1 0 0 0,0 0 0 0 0,0 0 0 0 0,1 0 0 0 0,5 6 0 0 0,7-3 1645 0 0,0 0-1 0 0,0 0 0 0 0,0-2 1 0 0,1 1-1 0 0,17-2 1 0 0,69-6 2700 0 0,-72 1-4090 0 0,-1-1-1 0 0,53-18 0 0 0,-45 12-740 0 0,-32 12-452 0 0,0-1 1 0 0,0 0 0 0 0,0 0 0 0 0,0-1-1 0 0,0 1 1 0 0,0-1 0 0 0,0 1 0 0 0,-1-1 0 0 0,1 0-1 0 0,-1 0 1 0 0,1 0 0 0 0,-1 0 0 0 0,0-1-1 0 0,1 1 1 0 0,-1-1 0 0 0,2-3 0 0 0,-4 0-1348 0 0</inkml:trace>
  <inkml:trace contextRef="#ctx0" brushRef="#br0" timeOffset="1">251 10 14923 0 0,'-30'-9'0'0'0,"28"43"0"0"0,3-13 1326 0 0,1 0 0 0 0,6 25-1 0 0,-4-24-854 0 0,-1 0 0 0 0,1 28-1 0 0,-5-18-263 0 0,0-16-548 0 0,1-1-1 0 0,0 0 1 0 0,4 22-1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1.013"/>
    </inkml:context>
    <inkml:brush xml:id="br0">
      <inkml:brushProperty name="width" value="0.05" units="cm"/>
      <inkml:brushProperty name="height" value="0.05" units="cm"/>
    </inkml:brush>
  </inkml:definitions>
  <inkml:trace contextRef="#ctx0" brushRef="#br0">30 44 4721 0 0,'-2'-2'401'0'0,"2"0"-1"0"0,-1 0 1 0 0,0 0-1 0 0,0-1 1 0 0,1 1-1 0 0,-1 0 1 0 0,1-1-1 0 0,0 1 1 0 0,0 0-1 0 0,-1-1 1 0 0,2 1-1 0 0,-1 0 1 0 0,1-5-1 0 0,-1 5 92 0 0,-1 21 5959 0 0,-8 87-5790 0 0,2-52-598 0 0,2 1 0 0 0,3 58 0 0 0,4-98 36 0 0,0-1-1 0 0,2 1 1 0 0,0-1 0 0 0,0 0-1 0 0,1 0 1 0 0,1-1-1 0 0,0 1 1 0 0,1-1 0 0 0,0-1-1 0 0,1 1 1 0 0,1-1-1 0 0,-1-1 1 0 0,13 12 0 0 0,-19-20-84 0 0,1 0 1 0 0,1 0 0 0 0,-1 0 0 0 0,0 0 0 0 0,1-1 0 0 0,0 1 0 0 0,-1-1 0 0 0,1 0 0 0 0,0 0 0 0 0,0 0-1 0 0,4 1 1 0 0,-6-3 7 0 0,0 0-1 0 0,0 1 1 0 0,0-1 0 0 0,0 0-1 0 0,0 0 1 0 0,-1 0-1 0 0,1 0 1 0 0,0 0-1 0 0,0-1 1 0 0,0 1 0 0 0,0-1-1 0 0,0 1 1 0 0,-1-1-1 0 0,1 1 1 0 0,0-1-1 0 0,0 0 1 0 0,-1 0 0 0 0,1 0-1 0 0,-1 0 1 0 0,1 0-1 0 0,-1 0 1 0 0,1 0-1 0 0,-1-1 1 0 0,0 1 0 0 0,1-1-1 0 0,-1 1 1 0 0,1-2-1 0 0,15-24 207 0 0,-1 0-1 0 0,-1-1 0 0 0,18-51 0 0 0,21-39 58 0 0,-53 117-285 0 0,3-7-5 0 0,2-1 0 0 0,-1 1 0 0 0,9-10 0 0 0,-13 17 4 0 0,1 0-1 0 0,-1 0 0 0 0,0-1 0 0 0,1 1 0 0 0,-1 0 1 0 0,0 0-1 0 0,1 0 0 0 0,-1 1 0 0 0,1-1 1 0 0,0 0-1 0 0,-1 1 0 0 0,3-2 0 0 0,-4 2 2 0 0,1 0-1 0 0,0 0 0 0 0,0 0 1 0 0,0 0-1 0 0,-1 1 1 0 0,1-1-1 0 0,0 0 0 0 0,0 0 1 0 0,0 0-1 0 0,-1 1 0 0 0,1-1 1 0 0,0 0-1 0 0,0 1 1 0 0,-1-1-1 0 0,1 1 0 0 0,0-1 1 0 0,-1 0-1 0 0,1 1 1 0 0,0 0-1 0 0,-1-1 0 0 0,1 1 1 0 0,-1-1-1 0 0,1 1 0 0 0,-1 0 1 0 0,1-1-1 0 0,0 2 1 0 0,41 74-236 0 0,-29-50 53 0 0,1-1 0 0 0,34 47-1 0 0,-43-65 172 0 0,1-1-1 0 0,0 0 1 0 0,0 0 0 0 0,0-1-1 0 0,1 1 1 0 0,0-1 0 0 0,0-1-1 0 0,0 1 1 0 0,1-1-1 0 0,-1 0 1 0 0,1-1 0 0 0,0 0-1 0 0,0 0 1 0 0,14 2-1 0 0,-19-4 20 0 0,0-1 0 0 0,-1 1-1 0 0,1-1 1 0 0,0 0 0 0 0,0 0 0 0 0,-1 0-1 0 0,1 0 1 0 0,0 0 0 0 0,0-1-1 0 0,-1 1 1 0 0,1-1 0 0 0,0 0-1 0 0,-1 0 1 0 0,1 0 0 0 0,-1 0-1 0 0,1 0 1 0 0,-1 0 0 0 0,0-1-1 0 0,1 1 1 0 0,-1-1 0 0 0,0 0 0 0 0,0 0-1 0 0,0 0 1 0 0,0 0 0 0 0,2-3-1 0 0,0-1-2 0 0,-1-1 0 0 0,1 1 1 0 0,-2-1-1 0 0,1 1 0 0 0,-1-1 0 0 0,0 0 0 0 0,0 0 0 0 0,-1 0 0 0 0,1-8 0 0 0,2-37-5 0 0,-5-88 0 0 0,-2 53-2216 0 0,7 1-5107 0 0,-4 84 7158 0 0,0 1 1 0 0,0-1 0 0 0,1 0-1 0 0,0 0 1 0 0,-1 0 0 0 0,1 0-1 0 0,0 1 1 0 0,0-1 0 0 0,-1 0-1 0 0,2 1 1 0 0,-1-1-1 0 0,0 0 1 0 0,0 1 0 0 0,0-1-1 0 0,1 1 1 0 0,-1 0 0 0 0,0 0-1 0 0,1-1 1 0 0,0 1 0 0 0,-1 0-1 0 0,1 0 1 0 0,0 0 0 0 0,-1 0-1 0 0,4 0 1 0 0,14-6-538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09.610"/>
    </inkml:context>
    <inkml:brush xml:id="br0">
      <inkml:brushProperty name="width" value="0.05" units="cm"/>
      <inkml:brushProperty name="height" value="0.05" units="cm"/>
      <inkml:brushProperty name="color" value="#004F8B"/>
    </inkml:brush>
  </inkml:definitions>
  <inkml:trace contextRef="#ctx0" brushRef="#br0">11 6 14579 0 0,'-1'-3'-25'0'0,"-8"0"332"0"0,9 6 48 0 0,-1-1 1 0 0,1 1 0 0 0,1 0 0 0 0,-1-1 0 0 0,0 1 0 0 0,1-1 0 0 0,-1 1 0 0 0,1-1 0 0 0,-1 0-1 0 0,1 1 1 0 0,1 2 0 0 0,-1-4-12 0 0,5 26-160 0 0,0 0 0 0 0,-2 0 0 0 0,-1 0 0 0 0,-2 0 0 0 0,-2 45 1 0 0,1-26-3264 0 0,0-45 2993 0 0,0-1 0 0 0,0 0 0 0 0,0 0-1 0 0,0 1 1 0 0,0-1 0 0 0,0 0 0 0 0,0 1 0 0 0,0-1-1 0 0,0 0 1 0 0,1 0 0 0 0,-1 1 0 0 0,0-1 0 0 0,0 0-1 0 0,0 0 1 0 0,0 0 0 0 0,0 1 0 0 0,1-1 0 0 0,-1 0-1 0 0,0 0 1 0 0,0 0 0 0 0,0 1 0 0 0,1-1 0 0 0,-1 0 0 0 0,0 0-1 0 0,0 0 1 0 0,1 0 0 0 0,-1 0 0 0 0,0 1 0 0 0,0-1-1 0 0,1 0 1 0 0,-1 0 0 0 0,0 0 0 0 0,0 0 0 0 0,1 0-1 0 0,-1 0 1 0 0,0 0 0 0 0,1 0 0 0 0,-1 0 0 0 0,0 0 0 0 0,0 0-1 0 0,1 0 1 0 0,-1 0 0 0 0,3 0-2195 0 0</inkml:trace>
  <inkml:trace contextRef="#ctx0" brushRef="#br0" timeOffset="1">316 252 13267 0 0,'0'108'1491'0'0,"0"-61"-4621"0"0,-3-40 1180 0 0,-5-4 1730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015"/>
    </inkml:context>
    <inkml:brush xml:id="br0">
      <inkml:brushProperty name="width" value="0.05" units="cm"/>
      <inkml:brushProperty name="height" value="0.05" units="cm"/>
      <inkml:brushProperty name="color" value="#004F8B"/>
    </inkml:brush>
  </inkml:definitions>
  <inkml:trace contextRef="#ctx0" brushRef="#br0">323 0 6297 0 0,'-1'63'1923'0'0,"0"-3"4101"0"0,9 82 0 0 0,-4-99-5364 0 0,-4 72-1 0 0,-1-51-156 0 0,1-63-540 0 0,0 0 0 0 0,-1 0 1 0 0,1 0-1 0 0,0 0 0 0 0,-1 0 0 0 0,1 0 0 0 0,-1 0 0 0 0,1 0 1 0 0,-1 0-1 0 0,0 0 0 0 0,1-1 0 0 0,-1 1 0 0 0,0 0 0 0 0,0 0 0 0 0,1-1 1 0 0,-1 1-1 0 0,0 0 0 0 0,0-1 0 0 0,0 1 0 0 0,0-1 0 0 0,0 1 1 0 0,0-1-1 0 0,0 1 0 0 0,0-1 0 0 0,0 0 0 0 0,0 0 0 0 0,0 1 1 0 0,0-1-1 0 0,0 0 0 0 0,-2 0 0 0 0,-39 2-899 0 0,35-2 616 0 0,-21 0-1551 0 0,9 1 861 0 0,0 0-1 0 0,0-2 1 0 0,0 0-1 0 0,0-1 0 0 0,0-1 1 0 0,0-1-1 0 0,1 0 0 0 0,-35-14 1 0 0,28 5 414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0.454"/>
    </inkml:context>
    <inkml:brush xml:id="br0">
      <inkml:brushProperty name="width" value="0.05" units="cm"/>
      <inkml:brushProperty name="height" value="0.05" units="cm"/>
      <inkml:brushProperty name="color" value="#004F8B"/>
    </inkml:brush>
  </inkml:definitions>
  <inkml:trace contextRef="#ctx0" brushRef="#br0">1 7 16692 0 0,'0'-3'0'0'0,"0"0"1856"0"0,3 3-1296 0 0,0 0 328 0 0,-1 0-528 0 0,4 0-8 0 0,-3 0-112 0 0,2 0-1640 0 0,3 0-264 0 0,-2 0 1104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2.659"/>
    </inkml:context>
    <inkml:brush xml:id="br0">
      <inkml:brushProperty name="width" value="0.05" units="cm"/>
      <inkml:brushProperty name="height" value="0.05" units="cm"/>
      <inkml:brushProperty name="color" value="#004F8B"/>
    </inkml:brush>
  </inkml:definitions>
  <inkml:trace contextRef="#ctx0" brushRef="#br0">20 179 6649 0 0,'-17'-13'94'0'0,"17"12"-26"0"0,0 1 0 0 0,-1-1 1 0 0,1 1-1 0 0,0-1 0 0 0,0 0 1 0 0,-1 1-1 0 0,1-1 0 0 0,0 0 1 0 0,0 1-1 0 0,0-1 1 0 0,0 0-1 0 0,0 1 0 0 0,0-1 1 0 0,0 0-1 0 0,0 1 0 0 0,0-1 1 0 0,0 1-1 0 0,0-1 0 0 0,0 0 1 0 0,1 1-1 0 0,-1-1 0 0 0,0 0 1 0 0,0 1-1 0 0,1-1 0 0 0,-1 1 1 0 0,0-1-1 0 0,1 1 0 0 0,-1-1 1 0 0,1 1-1 0 0,-1-1 0 0 0,0 1 1 0 0,1-1-1 0 0,-1 1 0 0 0,1-1 1 0 0,1 0-1 0 0,17-14 1005 0 0,-14 12-877 0 0,0 0 0 0 0,1 1 1 0 0,-1-1-1 0 0,0 1 1 0 0,1 0-1 0 0,-1 1 0 0 0,1-1 1 0 0,0 1-1 0 0,-1 0 1 0 0,1 1-1 0 0,0-1 1 0 0,0 1-1 0 0,8 1 0 0 0,-11-1-180 0 0,0 1 0 0 0,0 0-1 0 0,0 0 1 0 0,0 0-1 0 0,-1 1 1 0 0,1-1-1 0 0,0 1 1 0 0,-1-1 0 0 0,1 1-1 0 0,-1 0 1 0 0,0 0-1 0 0,1 0 1 0 0,-1 0-1 0 0,0 0 1 0 0,0 1 0 0 0,0-1-1 0 0,-1 1 1 0 0,1-1-1 0 0,-1 1 1 0 0,1 0 0 0 0,-1-1-1 0 0,0 1 1 0 0,0 0-1 0 0,0 0 1 0 0,0 0-1 0 0,-1 0 1 0 0,1 3 0 0 0,1 1-40 0 0,0 0 0 0 0,-1-1 0 0 0,0 1 0 0 0,0 0 0 0 0,-1 0 0 0 0,0 0 0 0 0,0 0 0 0 0,-1-1 0 0 0,0 1 0 0 0,0 0 0 0 0,0 0 0 0 0,-1-1 0 0 0,0 1 0 0 0,0-1 0 0 0,-1 1 0 0 0,0-1 0 0 0,0 0 0 0 0,0 0 0 0 0,-1 0 1 0 0,0-1-1 0 0,0 1 0 0 0,0-1 0 0 0,-1 0 0 0 0,-6 6 0 0 0,-8 3 514 0 0,12-17 223 0 0,5-12-388 0 0,3 5-170 0 0,0 0 0 0 0,0 0 0 0 0,1 0 0 0 0,0 0 1 0 0,1 1-1 0 0,7-19 0 0 0,32-55 432 0 0,-24 49-393 0 0,-1 1-239 0 0,-9 16 392 0 0,0 0 1 0 0,1 1-1 0 0,16-22 0 0 0,-25 38-330 0 0,0 0 0 0 0,1 0 0 0 0,-1-1 0 0 0,0 1 0 0 0,0 0 0 0 0,0 0-1 0 0,0-1 1 0 0,0 1 0 0 0,0 0 0 0 0,0 0 0 0 0,0 0 0 0 0,0 0-1 0 0,1-1 1 0 0,-1 1 0 0 0,0 0 0 0 0,0 0 0 0 0,0 0 0 0 0,0 0 0 0 0,1 0-1 0 0,-1-1 1 0 0,0 1 0 0 0,0 0 0 0 0,0 0 0 0 0,1 0 0 0 0,-1 0 0 0 0,0 0-1 0 0,0 0 1 0 0,0 0 0 0 0,1 0 0 0 0,-1 0 0 0 0,0 0 0 0 0,0 0-1 0 0,1 0 1 0 0,-1 0 0 0 0,0 0 0 0 0,0 0 0 0 0,0 0 0 0 0,1 0 0 0 0,-1 0-1 0 0,0 0 1 0 0,0 0 0 0 0,0 0 0 0 0,1 0 0 0 0,-1 12 208 0 0,-8 19-174 0 0,8-31-50 0 0,-39 115 131 0 0,35-101-389 0 0,2 0 1 0 0,-1 0-1 0 0,2 0 0 0 0,0 0 0 0 0,0 0 0 0 0,3 24 1 0 0,-1-36 210 0 0,0-1 1 0 0,-1 1-1 0 0,1 0 1 0 0,0-1-1 0 0,0 1 1 0 0,0-1-1 0 0,0 1 1 0 0,0-1-1 0 0,1 1 1 0 0,-1-1-1 0 0,0 0 1 0 0,1 1-1 0 0,-1-1 1 0 0,1 0-1 0 0,-1 0 1 0 0,1 0-1 0 0,0 0 1 0 0,-1-1-1 0 0,1 1 1 0 0,0 0-1 0 0,0-1 1 0 0,-1 1-1 0 0,1-1 1 0 0,0 1-1 0 0,3-1 1 0 0,49 5-1265 0 0,-27-5-140 0 0,-15 1 601 0 0,-1 0 1 0 0,1-1-1 0 0,-1-1 0 0 0,0 0 1 0 0,1 0-1 0 0,-1-1 1 0 0,0 0-1 0 0,0-1 0 0 0,0-1 1 0 0,15-6-1 0 0,-15 3-845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146"/>
    </inkml:context>
    <inkml:brush xml:id="br0">
      <inkml:brushProperty name="width" value="0.05" units="cm"/>
      <inkml:brushProperty name="height" value="0.05" units="cm"/>
      <inkml:brushProperty name="color" value="#004F8B"/>
    </inkml:brush>
  </inkml:definitions>
  <inkml:trace contextRef="#ctx0" brushRef="#br0">1 17 0 0 0,'0'1'0'0'0,"1"-2"0"0"0,0 1 0 0 0,-1 0 0 0 0,1 0 0 0 0,0 0 0 0 0,-1-1 0 0 0,1 1 0 0 0,-1 0 0 0 0,1 0 0 0 0,0-1 0 0 0,-1 1 0 0 0,1-1 0 0 0,-1 1 0 0 0,1 0 0 0 0,-1-1 0 0 0,1 1 0 0 0,-1-1 0 0 0,1 1 0 0 0,-1-1 0 0 0,1 0 0 0 0,-1 1 0 0 0,0-1 0 0 0,1 1 0 0 0,-1-1 0 0 0,0 0 0 0 0,1-2 0 0 0,-4 0 0 0 0,0 3 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3.690"/>
    </inkml:context>
    <inkml:brush xml:id="br0">
      <inkml:brushProperty name="width" value="0.05" units="cm"/>
      <inkml:brushProperty name="height" value="0.05" units="cm"/>
      <inkml:brushProperty name="color" value="#004F8B"/>
    </inkml:brush>
  </inkml:definitions>
  <inkml:trace contextRef="#ctx0" brushRef="#br0">45 222 1368 0 0,'0'-61'7891'0'0,"12"87"-7107"0"0,-9-14-439 0 0,0 1-1 0 0,1 23 1 0 0,-3-25-725 0 0,1 0 0 0 0,0 1 1 0 0,4 13-1 0 0,-5-16-1125 0 0,-9-5-5460 0 0</inkml:trace>
  <inkml:trace contextRef="#ctx0" brushRef="#br0" timeOffset="1">10 39 6553 0 0,'-2'-3'13'0'0,"1"-1"0"0"0,0 0 0 0 0,-1 1 0 0 0,1-1 0 0 0,0 0 0 0 0,1 0 0 0 0,-1 0 0 0 0,1-4-1 0 0,14 8 40 0 0,-6 0 253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252"/>
    </inkml:context>
    <inkml:brush xml:id="br0">
      <inkml:brushProperty name="width" value="0.05" units="cm"/>
      <inkml:brushProperty name="height" value="0.05" units="cm"/>
      <inkml:brushProperty name="color" value="#004F8B"/>
    </inkml:brush>
  </inkml:definitions>
  <inkml:trace contextRef="#ctx0" brushRef="#br0">12 9 7530 0 0,'0'0'12'0'0,"0"0"1"0"0,-1-1 0 0 0,1 1-1 0 0,0 0 1 0 0,0 0 0 0 0,0 0 0 0 0,0-1-1 0 0,0 1 1 0 0,0 0 0 0 0,0 0 0 0 0,0 0-1 0 0,0-1 1 0 0,0 1 0 0 0,0 0-1 0 0,0 0 1 0 0,0-1 0 0 0,0 1 0 0 0,0 0-1 0 0,0 0 1 0 0,0 0 0 0 0,0-1 0 0 0,0 1-1 0 0,0 0 1 0 0,0 0 0 0 0,0-1-1 0 0,0 1 1 0 0,0 0 0 0 0,1 0 0 0 0,-1 0-1 0 0,0-1 1 0 0,0 1 0 0 0,0 0-1 0 0,0 0 1 0 0,0 0 0 0 0,1 0 0 0 0,-1-1-1 0 0,0 1 1 0 0,0 0 0 0 0,0 0 0 0 0,1 0-1 0 0,-1 0 1 0 0,0 0 0 0 0,0 0-1 0 0,0 0 1 0 0,1 0 0 0 0,-1 0 0 0 0,0 0-1 0 0,0-1 1 0 0,1 1 0 0 0,3 9 727 0 0,-1 90-1508 0 0,-3-98 633 0 0,0-1 1 0 0,0 1 0 0 0,-1 0 0 0 0,1-1-1 0 0,0 1 1 0 0,0 0 0 0 0,-1-1 0 0 0,1 1-1 0 0,0-1 1 0 0,-1 1 0 0 0,1-1-1 0 0,-1 1 1 0 0,1-1 0 0 0,-1 1 0 0 0,1-1-1 0 0,-1 1 1 0 0,1-1 0 0 0,-1 0-1 0 0,1 1 1 0 0,-1-1 0 0 0,1 0 0 0 0,-1 1-1 0 0,0-1 1 0 0,1 0 0 0 0,-1 0 0 0 0,0 0-1 0 0,1 1 1 0 0,-1-1 0 0 0,0 0-1 0 0,1 0 1 0 0,-1 0 0 0 0,0 0 0 0 0,1 0-1 0 0,-2 0 1 0 0,-2 0-1120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7:44.732"/>
    </inkml:context>
    <inkml:brush xml:id="br0">
      <inkml:brushProperty name="width" value="0.05" units="cm"/>
      <inkml:brushProperty name="height" value="0.05" units="cm"/>
      <inkml:brushProperty name="color" value="#004F8B"/>
    </inkml:brush>
  </inkml:definitions>
  <inkml:trace contextRef="#ctx0" brushRef="#br0">156 274 3329 0 0,'4'0'0'0'0,"-4"0"135"0"0,1 1 1 0 0,-1-1 0 0 0,1 0 0 0 0,-1 1-1 0 0,0-1 1 0 0,1 1 0 0 0,-1-1 0 0 0,1 1-1 0 0,-1-1 1 0 0,0 1 0 0 0,1-1-1 0 0,-1 1 1 0 0,0-1 0 0 0,1 1 0 0 0,-1-1-1 0 0,0 1 1 0 0,0 0 0 0 0,0-1 0 0 0,1 1-1 0 0,-1-1 1 0 0,0 1 0 0 0,0 0-1 0 0,0-1 1 0 0,0 1 0 0 0,0-1 0 0 0,0 1-1 0 0,-1 1 1 0 0,1 23 7 0 0,0-18 317 0 0,2 148 2964 0 0,1 1-3587 0 0,-3-155 118 0 0,0 0 1 0 0,0 0-1 0 0,-1 0 1 0 0,1 0-1 0 0,0 0 1 0 0,0 0-1 0 0,-1 0 0 0 0,1 0 1 0 0,0 0-1 0 0,-1 0 1 0 0,1-1-1 0 0,-1 1 0 0 0,1 0 1 0 0,-1 0-1 0 0,1 0 1 0 0,-1-1-1 0 0,0 1 0 0 0,1 0 1 0 0,-1-1-1 0 0,0 1 1 0 0,0 0-1 0 0,1-1 1 0 0,-3 1-1 0 0,-25 7-1205 0 0,-32-9 14 0 0,60 1 1238 0 0,-3 0-196 0 0,-1-1 1 0 0,0 0-1 0 0,0 0 1 0 0,1 0-1 0 0,-1-1 0 0 0,1 1 1 0 0,-1-1-1 0 0,1 0 1 0 0,-1 0-1 0 0,1 0 1 0 0,0 0-1 0 0,-5-5 0 0 0,-11-10-1167 0 0</inkml:trace>
  <inkml:trace contextRef="#ctx0" brushRef="#br0" timeOffset="1">52 8 9202 0 0,'0'-1'0'0'0,"0"-2"0"0"0,0 0 0 0 0,3 3 0 0 0,1 0 0 0 0,-1 0 664 0 0,0 0-112 0 0,0 0 8 0 0,-1 0-1216 0 0,4 0 472 0 0,-3 0-8 0 0,-1 0-1176 0 0,1 0 752 0 0,-3 3 184 0 0,0 0-1905 0 0,0-2 1113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052"/>
    </inkml:context>
    <inkml:brush xml:id="br0">
      <inkml:brushProperty name="width" value="0.05" units="cm"/>
      <inkml:brushProperty name="height" value="0.05" units="cm"/>
      <inkml:brushProperty name="color" value="#004F8B"/>
    </inkml:brush>
  </inkml:definitions>
  <inkml:trace contextRef="#ctx0" brushRef="#br0">0 968 8010 0 0,'1'-1'0'0'0,"-1"-1"0"0"0,1 1 0 0 0,0 0 0 0 0,-1 0 0 0 0,1 0 0 0 0,0 0 0 0 0,0 0 0 0 0,0 0 0 0 0,0 0 0 0 0,0 0 0 0 0,0 0 0 0 0,0 0 0 0 0,0 0 0 0 0,0 0 0 0 0,0 1 0 0 0,3-2 0 0 0,21-11 0 0 0,25-13 1259 0 0,61-41 1 0 0,15-9 83 0 0,-6 14 502 0 0,4-1 120 0 0,151-102 1 0 0,-192 112-1111 0 0,3 2-1 0 0,138-57 1 0 0,-56 33-591 0 0,-65 20-586 0 0,101-72-1 0 0,-200 125-332 0 0,7-5-1277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4.821"/>
    </inkml:context>
    <inkml:brush xml:id="br0">
      <inkml:brushProperty name="width" value="0.05" units="cm"/>
      <inkml:brushProperty name="height" value="0.05" units="cm"/>
      <inkml:brushProperty name="color" value="#004F8B"/>
    </inkml:brush>
  </inkml:definitions>
  <inkml:trace contextRef="#ctx0" brushRef="#br0">43 98 2497 0 0,'-15'-9'2222'0'0,"-10"-7"3391"0"0,25 16-5546 0 0,0-1 0 0 0,-1 1 1 0 0,1-1-1 0 0,0 1 0 0 0,0-1 1 0 0,0 1-1 0 0,-1 0 0 0 0,1-1 1 0 0,0 1-1 0 0,0-1 0 0 0,0 1 1 0 0,0-1-1 0 0,0 1 0 0 0,0-1 1 0 0,0 1-1 0 0,0-1 0 0 0,0 1 1 0 0,0-1-1 0 0,0 1 1 0 0,0-1-1 0 0,0 1 0 0 0,1-1 1 0 0,-1 1-1 0 0,0-1 0 0 0,0 1 1 0 0,0-1-1 0 0,1 1 0 0 0,-1-1 1 0 0,0 1-1 0 0,1 0 0 0 0,-1-1 1 0 0,0 1-1 0 0,1 0 0 0 0,-1-1 1 0 0,0 1-1 0 0,1 0 0 0 0,-1-1 1 0 0,1 1-1 0 0,-1 0 0 0 0,0 0 1 0 0,1-1-1 0 0,-1 1 1 0 0,1 0-1 0 0,-1 0 0 0 0,1 0 1 0 0,-1 0-1 0 0,1 0 0 0 0,-1 0 1 0 0,2-1-1 0 0,11-4 565 0 0,1 0-1 0 0,0 1 1 0 0,0 0 0 0 0,0 1-1 0 0,1 0 1 0 0,-1 1 0 0 0,1 1-1 0 0,15 0 1 0 0,-28 1-624 0 0,0 1 0 0 0,0-1 0 0 0,0 0 0 0 0,0 0 1 0 0,0 1-1 0 0,-1-1 0 0 0,1 1 0 0 0,0 0 0 0 0,0-1 0 0 0,0 1 0 0 0,-1 0 0 0 0,1 0 0 0 0,0 0 0 0 0,-1 0 0 0 0,1 0 0 0 0,-1 1 0 0 0,0-1 0 0 0,1 0 1 0 0,0 2-1 0 0,1 1 26 0 0,-1-1 1 0 0,1 1-1 0 0,-1 0 1 0 0,-1 0-1 0 0,1 0 1 0 0,0 0 0 0 0,-1 0-1 0 0,1 5 1 0 0,1 7-233 0 0,0 1 1 0 0,-2-1-1 0 0,0 23 1 0 0,-3-31-89 0 0,0 0 0 0 0,0 0 0 0 0,-1-1 1 0 0,0 1-1 0 0,0-1 0 0 0,-1 1 0 0 0,0-1 0 0 0,0 0 0 0 0,-11 12 1 0 0,11-13 185 0 0,15-43 924 0 0,120-183 2254 0 0,-124 213-2600 0 0,-7 16-380 0 0,-8 19-126 0 0,7-27 55 0 0,-3 13-117 0 0,0 1 0 0 0,1 0 0 0 0,1-1 0 0 0,0 1 0 0 0,1 0 0 0 0,0 0 0 0 0,3 26 0 0 0,-1-39-47 0 0,0 0 1 0 0,0 0 0 0 0,1 1 0 0 0,-1-1 0 0 0,0 0 0 0 0,1 0-1 0 0,-1 0 1 0 0,1 0 0 0 0,0-1 0 0 0,0 1 0 0 0,0 0-1 0 0,0-1 1 0 0,0 1 0 0 0,0-1 0 0 0,0 0 0 0 0,0 0 0 0 0,1 1-1 0 0,-1-1 1 0 0,0-1 0 0 0,1 1 0 0 0,2 0 0 0 0,4 2-1973 0 0,-1-1 0 0 0,1 0 1 0 0,-1 0-1 0 0,16 0 1 0 0,-18-2 687 0 0,-3 0 28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1.495"/>
    </inkml:context>
    <inkml:brush xml:id="br0">
      <inkml:brushProperty name="width" value="0.05" units="cm"/>
      <inkml:brushProperty name="height" value="0.05" units="cm"/>
    </inkml:brush>
  </inkml:definitions>
  <inkml:trace contextRef="#ctx0" brushRef="#br0">72 8 9594 0 0,'-20'-4'-117'0'0,"19"4"154"0"0,0-1 0 0 0,0 1-1 0 0,1 0 1 0 0,-1-1 0 0 0,0 1 0 0 0,0-1-1 0 0,1 1 1 0 0,-1 0 0 0 0,0 0-1 0 0,0 0 1 0 0,0-1 0 0 0,0 1-1 0 0,0 0 1 0 0,1 0 0 0 0,-1 0 0 0 0,0 0-1 0 0,0 0 1 0 0,0 0 0 0 0,0 1-1 0 0,0-1 1 0 0,1 0 0 0 0,-1 0-1 0 0,0 1 1 0 0,0-1 0 0 0,0 0 0 0 0,1 1-1 0 0,-1-1 1 0 0,0 1 0 0 0,1-1-1 0 0,-1 1 1 0 0,0-1 0 0 0,1 1 0 0 0,-1-1-1 0 0,0 1 1 0 0,1 0 0 0 0,-1-1-1 0 0,1 1 1 0 0,-1 0 0 0 0,1 0-1 0 0,0-1 1 0 0,-1 1 0 0 0,1 0 0 0 0,0 0-1 0 0,-1 0 1 0 0,1 0 0 0 0,0-1-1 0 0,0 1 1 0 0,0 1 0 0 0,-7 36 1034 0 0,1 0 0 0 0,0 63 0 0 0,12 77-1414 0 0,-4-155-802 0 0,8 38 0 0 0,-7-52-2709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301"/>
    </inkml:context>
    <inkml:brush xml:id="br0">
      <inkml:brushProperty name="width" value="0.05" units="cm"/>
      <inkml:brushProperty name="height" value="0.05" units="cm"/>
      <inkml:brushProperty name="color" value="#004F8B"/>
    </inkml:brush>
  </inkml:definitions>
  <inkml:trace contextRef="#ctx0" brushRef="#br0">0 130 8570 0 0,'2'0'263'0'0,"-1"0"0"0"0,0 0 0 0 0,1 0-1 0 0,-1 0 1 0 0,1 0 0 0 0,-1 1 0 0 0,1-1 0 0 0,-1 0 0 0 0,0 0 0 0 0,1 1 0 0 0,-1-1 0 0 0,0 1 0 0 0,1 0 0 0 0,-1-1-1 0 0,0 1 1 0 0,0 0 0 0 0,0 0 0 0 0,0 0 0 0 0,2 1 0 0 0,6 24 1007 0 0,-5-12-765 0 0,4 19 44 0 0,6 64 0 0 0,-12-78-3117 0 0,-2-1 1 0 0,-3 32-1 0 0,2-45-589 0 0</inkml:trace>
  <inkml:trace contextRef="#ctx0" brushRef="#br0" timeOffset="1">21 28 4785 0 0,'-6'-8'0'0'0,"6"2"0"0"0,-5 0 0 0 0,5-2 5609 0 0,0 12-8225 0 0,3 3 2288 0 0,-1 5 0 0 0,4-1-2953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5.738"/>
    </inkml:context>
    <inkml:brush xml:id="br0">
      <inkml:brushProperty name="width" value="0.05" units="cm"/>
      <inkml:brushProperty name="height" value="0.05" units="cm"/>
      <inkml:brushProperty name="color" value="#004F8B"/>
    </inkml:brush>
  </inkml:definitions>
  <inkml:trace contextRef="#ctx0" brushRef="#br0">119 1 10882 0 0,'1'12'693'0'0,"0"0"0"0"0,1 0-1 0 0,5 17 1 0 0,4 28-507 0 0,-11-55-171 0 0,2 14-165 0 0,-1-1 0 0 0,-1 1-1 0 0,-1-1 1 0 0,-3 25-1 0 0,3-35 96 0 0,0-1-1 0 0,0 1 1 0 0,-1-1 0 0 0,0 1-1 0 0,0-1 1 0 0,0 0-1 0 0,0 0 1 0 0,-1 0 0 0 0,1 0-1 0 0,-1 0 1 0 0,0 0 0 0 0,0-1-1 0 0,-1 1 1 0 0,1-1-1 0 0,-1 0 1 0 0,0 0 0 0 0,1 0-1 0 0,-1-1 1 0 0,-6 3 0 0 0,0 0-1156 0 0,1-1 0 0 0,-1-1 0 0 0,-19 5 0 0 0,7-4-19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188"/>
    </inkml:context>
    <inkml:brush xml:id="br0">
      <inkml:brushProperty name="width" value="0.05" units="cm"/>
      <inkml:brushProperty name="height" value="0.05" units="cm"/>
      <inkml:brushProperty name="color" value="#004F8B"/>
    </inkml:brush>
  </inkml:definitions>
  <inkml:trace contextRef="#ctx0" brushRef="#br0">74 126 5921 0 0,'1'-1'88'0'0,"0"1"-1"0"0,0 0 0 0 0,1 0 0 0 0,-1 0 1 0 0,0 0-1 0 0,0 0 0 0 0,0 1 1 0 0,0-1-1 0 0,0 0 0 0 0,1 0 1 0 0,-1 1-1 0 0,0-1 0 0 0,0 1 1 0 0,0-1-1 0 0,0 1 0 0 0,0-1 0 0 0,0 1 1 0 0,0 0-1 0 0,0-1 0 0 0,-1 1 1 0 0,1 0-1 0 0,1 1 0 0 0,4 25 2829 0 0,-6-17-2575 0 0,10 85 2012 0 0,13 238 1525 0 0,-22-297-4342 0 0,0-22 456 0 0,0-1 1 0 0,-1 1-1 0 0,-4 22 0 0 0,4-34-123 0 0,-1-1-1 0 0,-1 1 1 0 0,1-1-1 0 0,0 0 1 0 0,0 0-1 0 0,0 1 1 0 0,-1-1-1 0 0,1 0 1 0 0,0 0-1 0 0,-1 0 1 0 0,1 0-1 0 0,-1 0 1 0 0,0-1-1 0 0,1 1 1 0 0,-1 0-1 0 0,0-1 1 0 0,1 1-1 0 0,-1-1 1 0 0,0 0-1 0 0,1 1 1 0 0,-1-1-1 0 0,0 0 1 0 0,0 0-1 0 0,1 0 1 0 0,-3-1-1 0 0,-2 2-543 0 0,1-1 0 0 0,-1 0-1 0 0,1-1 1 0 0,-1 1 0 0 0,1-1-1 0 0,-1 0 1 0 0,-5-3-1 0 0,6 2 283 0 0,1-1-1 0 0,0 0 0 0 0,0 0 0 0 0,1 0 0 0 0,-8-7 0 0 0,-5-9-2542 0 0</inkml:trace>
  <inkml:trace contextRef="#ctx0" brushRef="#br0" timeOffset="1">58 61 10202 0 0,'0'-6'0'0'0,"0"2"0"0"0,0 1 0 0 0,0-7 0 0 0,0 6 0 0 0,0 1 0 0 0,3-3 0 0 0,2 1 1416 0 0,3-1-295 0 0,3 3-137 0 0,-1 1-3121 0 0,3-1 1185 0 0,-4 0 584 0 0,-1 0 8 0 0,-1 3-3521 0 0,-1 0 1857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6.640"/>
    </inkml:context>
    <inkml:brush xml:id="br0">
      <inkml:brushProperty name="width" value="0.05" units="cm"/>
      <inkml:brushProperty name="height" value="0.05" units="cm"/>
      <inkml:brushProperty name="color" value="#004F8B"/>
    </inkml:brush>
  </inkml:definitions>
  <inkml:trace contextRef="#ctx0" brushRef="#br0">1 222 3673 0 0,'0'0'9251'0'0,"12"0"-7748"0"0,23-1-683 0 0,0-1-1 0 0,69-13 1 0 0,-76 8-2244 0 0,-1-1 0 0 0,30-12-1 0 0,-44 16-119 0 0,-12 4 1237 0 0,1 0 0 0 0,-1 0 0 0 0,1-1 1 0 0,-1 1-1 0 0,1 0 0 0 0,-1-1 0 0 0,1 1 0 0 0,-1-1 0 0 0,0 1 0 0 0,1-1 0 0 0,-1 0 1 0 0,0 0-1 0 0,1 1 0 0 0,-1-1 0 0 0,0 0 0 0 0,0 0 0 0 0,0 0 0 0 0,0 0 0 0 0,0 0 1 0 0,0-1-1 0 0,0 1 0 0 0,0 0 0 0 0,0 0 0 0 0,0-1 0 0 0,-1 1 0 0 0,1-1 0 0 0,0 0 1 0 0,-1-6-787 0 0</inkml:trace>
  <inkml:trace contextRef="#ctx0" brushRef="#br0" timeOffset="1">113 0 8202 0 0,'1'18'801'0'0,"1"-1"-1"0"0,0 1 1 0 0,1-1 0 0 0,1 0 0 0 0,1 0 0 0 0,9 22 0 0 0,-2-4-758 0 0,20 71-862 0 0,-19-92-5185 0 0,-11-11 5257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38:17.091"/>
    </inkml:context>
    <inkml:brush xml:id="br0">
      <inkml:brushProperty name="width" value="0.05" units="cm"/>
      <inkml:brushProperty name="height" value="0.05" units="cm"/>
      <inkml:brushProperty name="color" value="#004F8B"/>
    </inkml:brush>
  </inkml:definitions>
  <inkml:trace contextRef="#ctx0" brushRef="#br0">42 0 3649 0 0,'-2'0'-63'0'0,"1"1"0"0"0,0-1 0 0 0,-1 0 0 0 0,1 0 0 0 0,0 0 0 0 0,0 1 0 0 0,-1-1 0 0 0,1 1 0 0 0,0-1 0 0 0,0 1 1 0 0,-1-1-1 0 0,1 1 0 0 0,0 0 0 0 0,0-1 0 0 0,0 1 0 0 0,0 0 0 0 0,0 0 0 0 0,0 0 0 0 0,-2 2 0 0 0,2-1 386 0 0,-1 1 0 0 0,1 0 0 0 0,-1 0 0 0 0,1-1 0 0 0,0 1 1 0 0,0 0-1 0 0,0 0 0 0 0,-1 5 0 0 0,1 6 2050 0 0,-1-1 1 0 0,2 1-1 0 0,1 15 1 0 0,-1-22-1436 0 0,2 17 353 0 0,1-1 0 0 0,11 38 0 0 0,2 13-1003 0 0,1 9 272 0 0,-14-73-878 0 0,0-1 1 0 0,1 1 0 0 0,0-1-1 0 0,0 0 1 0 0,0 0 0 0 0,9 11-1 0 0,-4-10-3940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1.836"/>
    </inkml:context>
    <inkml:brush xml:id="br0">
      <inkml:brushProperty name="width" value="0.05" units="cm"/>
      <inkml:brushProperty name="height" value="0.05" units="cm"/>
    </inkml:brush>
  </inkml:definitions>
  <inkml:trace contextRef="#ctx0" brushRef="#br0">0 120 5153 0 0,'0'-2'0'0'0,"0"1"0"0"0,1-1 0 0 0,-1 0 0 0 0,0 1 0 0 0,1-1 0 0 0,-1 0 0 0 0,1 1 0 0 0,0-1 0 0 0,-1 1 0 0 0,1-1 0 0 0,0 1 0 0 0,0-1 0 0 0,0 1 0 0 0,0 0 0 0 0,0-1 0 0 0,0 1 0 0 0,1 0 0 0 0,-1 0 0 0 0,3-2 0 0 0,32-17 0 0 0,-11 7 0 0 0,-15 6 836 0 0,1 0-1 0 0,1 0 1 0 0,-1 1-1 0 0,1 1 1 0 0,0 0-1 0 0,0 0 1 0 0,1 1-1 0 0,0 1 1 0 0,19-3-1 0 0,-32 6-783 0 0,1 0 1 0 0,0 1-1 0 0,0-1 0 0 0,0 0 0 0 0,-1 1 0 0 0,1-1 1 0 0,0 0-1 0 0,0 1 0 0 0,-1-1 0 0 0,1 1 0 0 0,0-1 0 0 0,-1 1 1 0 0,1-1-1 0 0,-1 1 0 0 0,1 0 0 0 0,-1-1 0 0 0,1 1 1 0 0,-1 0-1 0 0,1-1 0 0 0,-1 1 0 0 0,1 0 0 0 0,-1 0 0 0 0,0 0 1 0 0,0-1-1 0 0,1 1 0 0 0,-1 0 0 0 0,0 0 0 0 0,0 0 1 0 0,0-1-1 0 0,0 1 0 0 0,0 2 0 0 0,1 33-133 0 0,-2-26 166 0 0,2 4 156 0 0,-2-1-1 0 0,0 0 1 0 0,0 0 0 0 0,-1 0 0 0 0,-1 0-1 0 0,0 0 1 0 0,-1 0 0 0 0,0-1-1 0 0,-11 23 1 0 0,1-8-589 0 0,0-1 0 0 0,-2 0-1 0 0,-1-2 1 0 0,-1 0 0 0 0,-1 0 0 0 0,-1-2-1 0 0,-25 22 1 0 0,45-44 327 0 0,-2 1 87 0 0,1 0-1 0 0,0 0 1 0 0,-1 0-1 0 0,1 0 1 0 0,0 0-1 0 0,0 1 0 0 0,0-1 1 0 0,0 0-1 0 0,0 1 1 0 0,0-1-1 0 0,0 0 1 0 0,0 1-1 0 0,1-1 1 0 0,-1 1-1 0 0,1-1 1 0 0,-1 1-1 0 0,1 0 1 0 0,-1 2-1 0 0,18-4 116 0 0,30-2-755 0 0,-1-3-1 0 0,0-2 0 0 0,50-13 0 0 0,24-5-6706 0 0,-92 20 4991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2.691"/>
    </inkml:context>
    <inkml:brush xml:id="br0">
      <inkml:brushProperty name="width" value="0.05" units="cm"/>
      <inkml:brushProperty name="height" value="0.05" units="cm"/>
    </inkml:brush>
  </inkml:definitions>
  <inkml:trace contextRef="#ctx0" brushRef="#br0">49 79 7818 0 0,'-9'0'78'0'0,"7"1"-89"0"0,0-1 1 0 0,0 0 0 0 0,-1 0-1 0 0,1 0 1 0 0,0 0 0 0 0,-1-1 0 0 0,1 1-1 0 0,0 0 1 0 0,0-1 0 0 0,-1 0 0 0 0,1 1-1 0 0,-2-2 1 0 0,3 0 187 0 0,0 1 0 0 0,0-1 0 0 0,0 0-1 0 0,0 1 1 0 0,0-1 0 0 0,1 0 0 0 0,-1 0 0 0 0,1 1 0 0 0,-1-1-1 0 0,1 0 1 0 0,0 0 0 0 0,-1 0 0 0 0,1 0 0 0 0,0 1 0 0 0,0-1-1 0 0,0 0 1 0 0,1-2 0 0 0,-1 3-94 0 0,1-1 0 0 0,0 1 0 0 0,-1-1 0 0 0,1 1 0 0 0,0 0 0 0 0,0 0 0 0 0,0-1 0 0 0,0 1 0 0 0,0 0 0 0 0,0 0 0 0 0,0 0 0 0 0,0 0 0 0 0,0 0 0 0 0,0 0 0 0 0,1 0 0 0 0,-1 1 0 0 0,0-1 0 0 0,1 0 0 0 0,-1 1 0 0 0,1-1 0 0 0,-1 1 0 0 0,0-1 0 0 0,3 0 0 0 0,36-9 1012 0 0,-18 7-600 0 0,-1 1-1 0 0,1 1 0 0 0,0 1 0 0 0,34 3 1 0 0,-53-2-511 0 0,0 0 0 0 0,0 1 0 0 0,1-1 0 0 0,-1 0 0 0 0,0 1 0 0 0,-1 0 0 0 0,1 0 0 0 0,0 0 1 0 0,0 0-1 0 0,-1 0 0 0 0,1 1 0 0 0,-1-1 0 0 0,0 1 0 0 0,0-1 0 0 0,0 1 0 0 0,0 0 1 0 0,0 0-1 0 0,0 0 0 0 0,-1 0 0 0 0,0 0 0 0 0,1 0 0 0 0,-1 0 0 0 0,0 1 0 0 0,-1-1 0 0 0,2 6 1 0 0,1 9 35 0 0,-1 1 1 0 0,0 0-1 0 0,-2 24 1 0 0,0-35-51 0 0,0 16-139 0 0,-1 0-1 0 0,-1 0 1 0 0,-2 0-1 0 0,0 0 1 0 0,-10 29-1 0 0,9-37 83 0 0,-2 0 0 0 0,0 0-1 0 0,0-1 1 0 0,-2 0 0 0 0,0 0-1 0 0,0-1 1 0 0,-2 0 0 0 0,-12 14-1 0 0,20-25 94 0 0,1-1-1 0 0,0 1 0 0 0,-1-1 0 0 0,1 0 0 0 0,-1 0 0 0 0,1 0 1 0 0,-1 0-1 0 0,0 0 0 0 0,0-1 0 0 0,0 1 0 0 0,0-1 0 0 0,0 0 1 0 0,0 1-1 0 0,-1-2 0 0 0,-3 2 0 0 0,7-2-20 0 0,1-11 283 0 0,3 0-258 0 0,0 1 0 0 0,1 1-1 0 0,0-1 1 0 0,1 1-1 0 0,0 0 1 0 0,10-12-1 0 0,5-9-12 0 0,93-152 71 0 0,-93 142 372 0 0,-1 0-1 0 0,26-77 0 0 0,-44 103 73 0 0,-1 6 324 0 0,-2 16 511 0 0,-31 152-1004 0 0,4-29-603 0 0,23-83 173 0 0,2 0 0 0 0,3 69 0 0 0,1-113-11 0 0,-1 0 0 0 0,1 0 1 0 0,0 0-1 0 0,0-1 0 0 0,0 1 0 0 0,1 0 1 0 0,-1-1-1 0 0,1 1 0 0 0,0 0 1 0 0,0-1-1 0 0,0 0 0 0 0,1 1 0 0 0,-1-1 1 0 0,1 0-1 0 0,0 0 0 0 0,-1-1 1 0 0,1 1-1 0 0,1-1 0 0 0,-1 1 0 0 0,0-1 1 0 0,0 0-1 0 0,1 0 0 0 0,0 0 1 0 0,-1-1-1 0 0,1 1 0 0 0,6 1 0 0 0,9 3-1148 0 0,-1-2-1 0 0,2 1 1 0 0,-1-2-1 0 0,20 1 0 0 0,-3-3-45 0 0,9-1 295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3.112"/>
    </inkml:context>
    <inkml:brush xml:id="br0">
      <inkml:brushProperty name="width" value="0.05" units="cm"/>
      <inkml:brushProperty name="height" value="0.05" units="cm"/>
    </inkml:brush>
  </inkml:definitions>
  <inkml:trace contextRef="#ctx0" brushRef="#br0">1 48 9858 0 0,'0'-6'178'0'0,"1"-20"-554"0"0,-1 25 447 0 0,0 0 1 0 0,0 1-1 0 0,0-1 1 0 0,0 0-1 0 0,0 1 0 0 0,0-1 1 0 0,1 1-1 0 0,-1-1 1 0 0,0 0-1 0 0,0 1 1 0 0,1-1-1 0 0,-1 0 1 0 0,0 1-1 0 0,1-1 1 0 0,-1 1-1 0 0,1-1 1 0 0,-1 1-1 0 0,1-1 1 0 0,-1 1-1 0 0,1-1 0 0 0,-1 1 1 0 0,1 0-1 0 0,-1-1 1 0 0,1 1-1 0 0,-1 0 1 0 0,1-1-1 0 0,0 1 1 0 0,-1 0-1 0 0,1 0 1 0 0,0-1-1 0 0,0 1 1 0 0,0 2-9 0 0,0-1 0 0 0,-1 1 0 0 0,1 0 0 0 0,-1-1 0 0 0,1 1 0 0 0,-1 0 0 0 0,0-1 0 0 0,1 1 1 0 0,-1 0-1 0 0,0 0 0 0 0,0-1 0 0 0,-1 1 0 0 0,1 3 0 0 0,0 0 180 0 0,0 178-180 0 0,0 0-3494 0 0,2-169-50 0 0,0-9 1202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3.518"/>
    </inkml:context>
    <inkml:brush xml:id="br0">
      <inkml:brushProperty name="width" value="0.05" units="cm"/>
      <inkml:brushProperty name="height" value="0.05" units="cm"/>
    </inkml:brush>
  </inkml:definitions>
  <inkml:trace contextRef="#ctx0" brushRef="#br0">0 9 11963 0 0,'0'-1'4'0'0,"0"1"1"0"0,0 0 0 0 0,0 0 0 0 0,0-1-1 0 0,0 1 1 0 0,0 0 0 0 0,0-1 0 0 0,0 1 0 0 0,0 0-1 0 0,0 0 1 0 0,0-1 0 0 0,0 1 0 0 0,1 0-1 0 0,-1 0 1 0 0,0-1 0 0 0,0 1 0 0 0,0 0 0 0 0,0 0-1 0 0,0-1 1 0 0,0 1 0 0 0,1 0 0 0 0,-1 0 0 0 0,0-1-1 0 0,0 1 1 0 0,0 0 0 0 0,1 0 0 0 0,-1 0-1 0 0,0 0 1 0 0,0-1 0 0 0,1 1 0 0 0,-1 0 0 0 0,0 0-1 0 0,0 0 1 0 0,1 0 0 0 0,-1 0 0 0 0,0 0-1 0 0,0 0 1 0 0,1 0 0 0 0,-1 0 0 0 0,0 0 0 0 0,1 0-1 0 0,-1 0 1 0 0,0 0 0 0 0,0 0 0 0 0,1 0-1 0 0,-1 0 1 0 0,0 0 0 0 0,0 0 0 0 0,1 0 0 0 0,-1 0-1 0 0,0 0 1 0 0,0 0 0 0 0,1 0 0 0 0,-1 1 0 0 0,0-1-1 0 0,0 0 1 0 0,1 0 0 0 0,-1 0 0 0 0,0 0-1 0 0,0 1 1 0 0,1-1 0 0 0,12 12 881 0 0,-9-5-489 0 0,-1 1-1 0 0,0 0 0 0 0,0 0 0 0 0,0 0 0 0 0,-1 1 1 0 0,0-1-1 0 0,1 15 0 0 0,-1 63 898 0 0,-2-62-1077 0 0,0 8 835 0 0,-1 10-1763 0 0,2 1 1 0 0,12 73-1 0 0,-13-113 784 0 0,3 5-1895 0 0,3-3-2919 0 0,4 1 398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3.969"/>
    </inkml:context>
    <inkml:brush xml:id="br0">
      <inkml:brushProperty name="width" value="0.05" units="cm"/>
      <inkml:brushProperty name="height" value="0.05" units="cm"/>
    </inkml:brush>
  </inkml:definitions>
  <inkml:trace contextRef="#ctx0" brushRef="#br0">1 55 10690 0 0,'190'-18'855'0'0,"128"-3"-123"0"0,-313 21-850 0 0,39-4 1417 0 0,-18-2-5135 0 0,-15 0 1272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1.308"/>
    </inkml:context>
    <inkml:brush xml:id="br0">
      <inkml:brushProperty name="width" value="0.05" units="cm"/>
      <inkml:brushProperty name="height" value="0.05" units="cm"/>
    </inkml:brush>
  </inkml:definitions>
  <inkml:trace contextRef="#ctx0" brushRef="#br0">18 90 1648 0 0,'0'2'-1'0'0,"0"-1"-6"0"0,-6-18 1728 0 0,5 15-1425 0 0,0 0 1 0 0,0-1-1 0 0,0 1 0 0 0,0 0 1 0 0,0-1-1 0 0,1 1 0 0 0,-1 0 1 0 0,0-6-1 0 0,-2-30 5825 0 0,3 38-5815 0 0,9 2 1434 0 0,-6 31-1231 0 0,0 0-1 0 0,3 0 1 0 0,16 58 0 0 0,-4-20-122 0 0,-7-24-327 0 0,3-1 1 0 0,1-1 0 0 0,3 0-1 0 0,37 68 1 0 0,-47-90-199 0 0,-8-21 116 0 0,1 1-1 0 0,0 0 1 0 0,-1 0-1 0 0,1-1 0 0 0,1 1 1 0 0,-1-1-1 0 0,0 1 1 0 0,1-1-1 0 0,-1 1 1 0 0,1-1-1 0 0,-1 0 0 0 0,3 3 1 0 0,-2-6 99 0 0,0 0 1 0 0,0 0 0 0 0,-1 0-1 0 0,1 0 1 0 0,0 0-1 0 0,-1-1 1 0 0,1 1 0 0 0,-1 0-1 0 0,1-1 1 0 0,-1 1-1 0 0,0-1 1 0 0,2-2 10 0 0,14-19 511 0 0,-2 0 0 0 0,0-2 0 0 0,-1 0 0 0 0,10-27 1 0 0,31-108-99 0 0,-53 153-423 0 0,0 1-57 0 0,-1 1 25 0 0,0-1 1 0 0,1 1-1 0 0,0-1 1 0 0,0 1-1 0 0,0 0 1 0 0,1 0 0 0 0,-1 0-1 0 0,1 0 1 0 0,1 0-1 0 0,-1 1 1 0 0,0-1-1 0 0,1 1 1 0 0,6-5-1 0 0,-8 8-45 0 0,-1 0-1 0 0,1 1 1 0 0,0-1-1 0 0,0 1 1 0 0,0 0-1 0 0,0 0 1 0 0,0-1 0 0 0,0 1-1 0 0,0 0 1 0 0,0 1-1 0 0,0-1 1 0 0,0 0-1 0 0,-1 1 1 0 0,1-1-1 0 0,0 1 1 0 0,0-1-1 0 0,0 1 1 0 0,0 0-1 0 0,-1 0 1 0 0,1 0-1 0 0,0 0 1 0 0,-1 0-1 0 0,1 0 1 0 0,-1 0-1 0 0,1 0 1 0 0,-1 1 0 0 0,1-1-1 0 0,-1 1 1 0 0,0-1-1 0 0,2 4 1 0 0,5 5 15 0 0,0 1 1 0 0,-1 0 0 0 0,6 14 0 0 0,-12-23-15 0 0,81 130-124 0 0,-65-111 29 0 0,1 0-1 0 0,34 30 0 0 0,-14-14 75 0 0,-33-34 32 0 0,0 0 1 0 0,0 0-1 0 0,1-1 0 0 0,-1 1 0 0 0,1-1 0 0 0,0 0 1 0 0,11 2-1 0 0,-14-3 39 0 0,0 0-46 0 0,0 0 1 0 0,1-1 0 0 0,-1 1 0 0 0,0-1 0 0 0,0 1 0 0 0,1-1-1 0 0,-1 0 1 0 0,0 0 0 0 0,1-1 0 0 0,-1 1 0 0 0,0-1-1 0 0,0 1 1 0 0,1-1 0 0 0,-1 0 0 0 0,0 0 0 0 0,0-1 0 0 0,0 1-1 0 0,4-3 1 0 0,-3 1 21 0 0,-1 0-1 0 0,0 0 1 0 0,-1 0-1 0 0,1 0 1 0 0,0 0-1 0 0,-1-1 0 0 0,0 1 1 0 0,0-1-1 0 0,0 1 1 0 0,0-1-1 0 0,0 0 1 0 0,1-8-1 0 0,2-9 77 0 0,-2 0-1 0 0,0-1 1 0 0,-1 1-1 0 0,-3-36 1 0 0,1 36-146 0 0,0-292-447 0 0,0 313 491 0 0,0-1 0 0 0,0 0 0 0 0,0 0 0 0 0,0 1 0 0 0,0-1-1 0 0,0 0 1 0 0,0 0 0 0 0,0 1 0 0 0,0-1 0 0 0,0 0 0 0 0,0 0 0 0 0,0 0 0 0 0,1 1 0 0 0,-1-1-1 0 0,0 0 1 0 0,1 1 0 0 0,-1-1 0 0 0,0 0 0 0 0,1 1 0 0 0,-1-1 0 0 0,1 0 0 0 0,-1 1 0 0 0,1-1-1 0 0,-1 1 1 0 0,1-1 0 0 0,0 1 0 0 0,-1-1 0 0 0,1 1 0 0 0,0-1 0 0 0,-1 1 0 0 0,1 0 0 0 0,0-1 0 0 0,-1 1-1 0 0,1 0 1 0 0,0 0 0 0 0,0-1 0 0 0,-1 1 0 0 0,1 0 0 0 0,0 0 0 0 0,0 0 0 0 0,0 0 0 0 0,-1 0-1 0 0,1 0 1 0 0,0 0 0 0 0,0 0 0 0 0,0 1 0 0 0,0-1-61 0 0,-1 0 0 0 0,1 0 0 0 0,0 0 0 0 0,-1 0 0 0 0,1 0 0 0 0,-1 0 0 0 0,1 1 1 0 0,-1-1-1 0 0,1-1 0 0 0,0 1 0 0 0,-1 0 0 0 0,1 0 0 0 0,-1 0 0 0 0,1 0 0 0 0,-1 0 0 0 0,1 0 0 0 0,0-1 0 0 0,-1 1 0 0 0,1 0 0 0 0,-1 0 0 0 0,1-1 0 0 0,-1 1 1 0 0,0 0-1 0 0,1-1 0 0 0,-1 1 0 0 0,1-1 0 0 0,-1 1 0 0 0,1 0 0 0 0,-1-1 0 0 0,0 1 0 0 0,0-1 0 0 0,1 1 0 0 0,-1-1 0 0 0,0 1 0 0 0,0-1 0 0 0,1 0 1 0 0,-1 1-1 0 0,0-1 0 0 0,0 1 0 0 0,0-1 0 0 0,0 1 0 0 0,0-1 0 0 0,0 0 0 0 0,0 1 0 0 0,0-1 0 0 0,15-5-8483 0 0,5 8 5575 0 0,5 7 97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4.355"/>
    </inkml:context>
    <inkml:brush xml:id="br0">
      <inkml:brushProperty name="width" value="0.05" units="cm"/>
      <inkml:brushProperty name="height" value="0.05" units="cm"/>
    </inkml:brush>
  </inkml:definitions>
  <inkml:trace contextRef="#ctx0" brushRef="#br0">6 14 12435 0 0,'0'0'-1'0'0,"-1"0"0"0"0,1 0 0 0 0,0 0 1 0 0,-1 0-1 0 0,1 0 0 0 0,0-1 0 0 0,0 1 0 0 0,-1 0 1 0 0,1 0-1 0 0,0 0 0 0 0,0-1 0 0 0,-1 1 1 0 0,1 0-1 0 0,0 0 0 0 0,0-1 0 0 0,0 1 0 0 0,-1 0 1 0 0,1 0-1 0 0,0-1 0 0 0,0 1 0 0 0,0 0 1 0 0,0-1-1 0 0,0 1 0 0 0,-1 0 0 0 0,1-1 1 0 0,0 1-1 0 0,0 0 0 0 0,0-1 0 0 0,0 1 0 0 0,0 0 1 0 0,0-1-1 0 0,0 1 0 0 0,0 0 0 0 0,0-1 1 0 0,1 1-1 0 0,-1 0 0 0 0,0-1 0 0 0,0 1 0 0 0,0 0 1 0 0,0-1-1 0 0,0 1 0 0 0,0 0 0 0 0,1 0 1 0 0,-1-1-1 0 0,0 1 0 0 0,0 0 0 0 0,1 0 0 0 0,-1-1 1 0 0,0 1-1 0 0,1 0 0 0 0,-1 0 4 0 0,1 0 0 0 0,0-1 0 0 0,-1 1 0 0 0,1 1 0 0 0,0-1 0 0 0,0 0 0 0 0,-1 0 0 0 0,1 0 0 0 0,0 0 0 0 0,-1 0 0 0 0,1 1 0 0 0,0-1 0 0 0,-1 0 0 0 0,1 1-1 0 0,0-1 1 0 0,-1 0 0 0 0,1 1 0 0 0,-1-1 0 0 0,1 1 0 0 0,-1-1 0 0 0,1 1 0 0 0,-1-1 0 0 0,1 1 0 0 0,-1-1 0 0 0,1 2 0 0 0,2 3 154 0 0,0 0 1 0 0,0 0-1 0 0,-1 1 0 0 0,0-1 0 0 0,0 1 1 0 0,-1-1-1 0 0,0 1 0 0 0,0 0 1 0 0,1 9-1 0 0,-2 60 534 0 0,0-42-113 0 0,0-29-536 0 0,-1 32 78 0 0,1 0 1 0 0,2-1 0 0 0,2 1-1 0 0,1-1 1 0 0,12 45-1 0 0,1-23-170 0 0,-6-16-2079 0 0,34 75 0 0 0,-36-99 1768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5.255"/>
    </inkml:context>
    <inkml:brush xml:id="br0">
      <inkml:brushProperty name="width" value="0.05" units="cm"/>
      <inkml:brushProperty name="height" value="0.05" units="cm"/>
    </inkml:brush>
  </inkml:definitions>
  <inkml:trace contextRef="#ctx0" brushRef="#br0">1 46 8410 0 0,'0'0'-10'0'0,"0"-35"170"0"0,0 25 6969 0 0,0 35-5185 0 0,0 43-1022 0 0,0-39-601 0 0,0 1-1 0 0,2-1 1 0 0,1 1 0 0 0,11 45 0 0 0,-9-58-272 0 0,30 89 146 0 0,-30-94-142 0 0,0 0-1 0 0,1 0 0 0 0,0-1 0 0 0,1 0 0 0 0,1 0 0 0 0,11 13 0 0 0,-18-23-57 0 0,0 0-1 0 0,0 0 1 0 0,0 0-1 0 0,0 0 0 0 0,0 0 1 0 0,1 0-1 0 0,-1 0 0 0 0,0-1 1 0 0,0 1-1 0 0,1 0 0 0 0,-1-1 1 0 0,0 1-1 0 0,1-1 0 0 0,-1 1 1 0 0,0-1-1 0 0,1 0 0 0 0,-1 0 1 0 0,1 1-1 0 0,-1-1 1 0 0,0 0-1 0 0,1 0 0 0 0,1-1 1 0 0,-1 1 2 0 0,1-1 1 0 0,-1 0 0 0 0,0 0 0 0 0,0 0 0 0 0,1 0 0 0 0,-1-1 0 0 0,0 1 0 0 0,0-1-1 0 0,0 1 1 0 0,0-1 0 0 0,3-3 0 0 0,4-5 29 0 0,-1-2 0 0 0,0 1 0 0 0,11-22 0 0 0,-15 25-5 0 0,113-228 69 0 0,-117 235-95 0 0,0 0 0 0 0,1 0 0 0 0,-1 0-1 0 0,0 0 1 0 0,1 0 0 0 0,-1 0 0 0 0,1 0 0 0 0,-1 1 0 0 0,1-1 0 0 0,0 0 0 0 0,-1 0 0 0 0,1 0 0 0 0,0 0 0 0 0,0 1-1 0 0,-1-1 1 0 0,1 0 0 0 0,0 1 0 0 0,0-1 0 0 0,0 1 0 0 0,0-1 0 0 0,0 1 0 0 0,0-1 0 0 0,0 1 0 0 0,0 0 0 0 0,0-1-1 0 0,0 1 1 0 0,0 0 0 0 0,0 0 0 0 0,1 0 0 0 0,0 1-3 0 0,-1-1 0 0 0,0 1 0 0 0,1 0-1 0 0,-1 1 1 0 0,0-1 0 0 0,0 0 0 0 0,0 0 0 0 0,0 0-1 0 0,0 1 1 0 0,0-1 0 0 0,0 0 0 0 0,-1 1 0 0 0,1-1-1 0 0,0 1 1 0 0,-1-1 0 0 0,1 1 0 0 0,0 2 0 0 0,8 27-57 0 0,-1-1 48 0 0,23 51 1 0 0,-27-72-25 0 0,0-1 0 0 0,1 1 1 0 0,0-1-1 0 0,1-1 0 0 0,-1 1 0 0 0,2-1 1 0 0,-1 0-1 0 0,1 0 0 0 0,0-1 0 0 0,9 7 1 0 0,-7-9 69 0 0,-1 0 0 0 0,1-1 1 0 0,-1 0-1 0 0,1-1 0 0 0,0 0 0 0 0,0 0 1 0 0,0-1-1 0 0,0 0 0 0 0,0-1 1 0 0,1 0-1 0 0,15-2 0 0 0,2 2 64 0 0,-25-1-91 0 0,0 1 1 0 0,0 0-1 0 0,-1-1 0 0 0,1 0 0 0 0,0 1 1 0 0,0-1-1 0 0,0 0 0 0 0,-1 0 0 0 0,1 0 1 0 0,-1 0-1 0 0,1 0 0 0 0,0 0 1 0 0,-1 0-1 0 0,0 0 0 0 0,1-1 0 0 0,-1 1 1 0 0,0 0-1 0 0,0-1 0 0 0,1 0 0 0 0,-1 1 1 0 0,-1-1-1 0 0,1 1 0 0 0,0-1 1 0 0,0 0-1 0 0,0 0 0 0 0,-1 1 0 0 0,1-1 1 0 0,-1 0-1 0 0,0 0 0 0 0,1 0 0 0 0,-1-4 1 0 0,2-10-30 0 0,-1 0 0 0 0,-1-31 0 0 0,-1 27-208 0 0,0-8 176 0 0,-10-51-1 0 0,-1-11-1606 0 0,14 28-2473 0 0,-2 62 3943 0 0,1-1 0 0 0,-1 0 0 0 0,0 0 0 0 0,1 0 0 0 0,-1 0 0 0 0,0 1 0 0 0,1-1 0 0 0,-1 0 0 0 0,1 0 0 0 0,-1 1-1 0 0,1-1 1 0 0,0 0 0 0 0,-1 1 0 0 0,1-1 0 0 0,0 1 0 0 0,-1-1 0 0 0,1 1 0 0 0,0-1 0 0 0,-1 1 0 0 0,1-1 0 0 0,0 1 0 0 0,0 0-1 0 0,0-1 1 0 0,0 1 0 0 0,-1 0 0 0 0,1 0 0 0 0,0 0 0 0 0,0-1 0 0 0,1 1 0 0 0,-1 0 95 0 0,13-3-1719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5.689"/>
    </inkml:context>
    <inkml:brush xml:id="br0">
      <inkml:brushProperty name="width" value="0.05" units="cm"/>
      <inkml:brushProperty name="height" value="0.05" units="cm"/>
    </inkml:brush>
  </inkml:definitions>
  <inkml:trace contextRef="#ctx0" brushRef="#br0">0 165 7530 0 0,'1'-2'0'0'0,"-1"0"0"0"0,1 0 0 0 0,-1 0 0 0 0,1 0 0 0 0,0 0 0 0 0,-1 0 0 0 0,1 0 0 0 0,0 0 0 0 0,1 0 0 0 0,-1 1 0 0 0,0-1 0 0 0,0 1 0 0 0,1-1 0 0 0,-1 1 0 0 0,1-1 0 0 0,-1 1 0 0 0,3-2 0 0 0,38-24 0 0 0,-25 17 0 0 0,106-76 4207 0 0,-122 85-4052 0 0,0 1 1 0 0,1-1-1 0 0,-1 0 0 0 0,0 0 1 0 0,1 0-1 0 0,-1 1 0 0 0,0-1 1 0 0,1 1-1 0 0,-1-1 0 0 0,1 1 1 0 0,-1-1-1 0 0,0 1 0 0 0,1 0 1 0 0,-1 0-1 0 0,4 0 0 0 0,-5 0-73 0 0,1 0 0 0 0,0 0 0 0 0,0 1 0 0 0,-1-1 1 0 0,1 0-1 0 0,0 1 0 0 0,-1-1 0 0 0,1 1 0 0 0,0-1 0 0 0,-1 1 0 0 0,1-1 0 0 0,-1 1 0 0 0,1-1 0 0 0,-1 1 0 0 0,1 0 0 0 0,-1-1 0 0 0,1 1 0 0 0,-1 0 0 0 0,1-1 0 0 0,-1 1 0 0 0,1 1 0 0 0,0 5 19 0 0,1-1-1 0 0,-1 1 0 0 0,0 0 0 0 0,-1 0 0 0 0,1 11 0 0 0,-1-9-583 0 0,1 16 296 0 0,0 0 1 0 0,-2 0-1 0 0,-1 1 1 0 0,-1-1-1 0 0,-1 0 1 0 0,-12 41-1 0 0,5-37-149 0 0,0-1-1 0 0,-2-1 1 0 0,-2 0-1 0 0,0-1 1 0 0,-22 28-1 0 0,33-49 297 0 0,2-3 135 0 0,0 0 0 0 0,0 1-1 0 0,0-1 1 0 0,0 1 0 0 0,0-1-1 0 0,1 1 1 0 0,-1-1 0 0 0,1 1-1 0 0,0 0 1 0 0,0 0 0 0 0,0 0-1 0 0,-1 3 1 0 0,38-7 389 0 0,14-7-829 0 0,25-15-4502 0 0,-36 11 3974 0 0,2-1 165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6.091"/>
    </inkml:context>
    <inkml:brush xml:id="br0">
      <inkml:brushProperty name="width" value="0.05" units="cm"/>
      <inkml:brushProperty name="height" value="0.05" units="cm"/>
    </inkml:brush>
  </inkml:definitions>
  <inkml:trace contextRef="#ctx0" brushRef="#br0">30 198 4417 0 0,'1'-3'0'0'0,"-1"-1"1"0"0,1 0-1 0 0,-1 1 1 0 0,1-1-1 0 0,0 0 1 0 0,1 1-1 0 0,-1-1 1 0 0,0 1-1 0 0,1 0 1 0 0,0-1-1 0 0,0 1 0 0 0,3-4 1 0 0,36-38-103 0 0,-32 36 1002 0 0,0 0-1 0 0,13-18 0 0 0,-18 21-404 0 0,0 1 1 0 0,0 0 0 0 0,0 0-1 0 0,1 0 1 0 0,-1 0 0 0 0,1 1-1 0 0,0 0 1 0 0,0 0 0 0 0,11-6-1 0 0,-14 9-438 0 0,0 0 0 0 0,-1 0-1 0 0,1 1 1 0 0,-1-1-1 0 0,1 1 1 0 0,0-1-1 0 0,0 1 1 0 0,-1 0-1 0 0,1 0 1 0 0,0 0-1 0 0,-1 0 1 0 0,1 0-1 0 0,0 0 1 0 0,0 0 0 0 0,-1 0-1 0 0,1 1 1 0 0,0-1-1 0 0,-1 1 1 0 0,1-1-1 0 0,0 1 1 0 0,-1 0-1 0 0,1-1 1 0 0,-1 1-1 0 0,1 0 1 0 0,-1 0 0 0 0,1 0-1 0 0,-1 0 1 0 0,0 0-1 0 0,1 1 1 0 0,-1-1-1 0 0,0 0 1 0 0,0 1-1 0 0,0-1 1 0 0,0 0-1 0 0,0 1 1 0 0,0-1 0 0 0,-1 1-1 0 0,1 0 1 0 0,0-1-1 0 0,0 3 1 0 0,3 11 15 0 0,0 0 1 0 0,-1 1 0 0 0,0-1-1 0 0,-2 1 1 0 0,0 0-1 0 0,0-1 1 0 0,-1 1 0 0 0,-4 20-1 0 0,3-25-154 0 0,-1 1-1 0 0,-1 0 1 0 0,0-1 0 0 0,-1 0-1 0 0,0 0 1 0 0,0 0 0 0 0,-2 0-1 0 0,1-1 1 0 0,-1 0-1 0 0,0 0 1 0 0,-1 0 0 0 0,-12 12-1 0 0,-11 10 197 0 0,-1-2 0 0 0,-38 28 0 0 0,17-14 26 0 0,51-44-110 0 0,1 0 0 0 0,0 0 1 0 0,0 0-1 0 0,-1 0 0 0 0,1 0 1 0 0,0 1-1 0 0,-1-1 0 0 0,1 0 1 0 0,0 0-1 0 0,-1 1 0 0 0,1-1 0 0 0,0 0 1 0 0,0 0-1 0 0,0 1 0 0 0,-1-1 1 0 0,1 0-1 0 0,0 1 0 0 0,0-1 1 0 0,0 0-1 0 0,0 1 0 0 0,-1-1 1 0 0,1 0-1 0 0,0 1 0 0 0,0-1 1 0 0,0 0-1 0 0,0 1 0 0 0,0-1 0 0 0,0 0 1 0 0,0 1-1 0 0,0-1 0 0 0,0 0 1 0 0,0 1-1 0 0,0-1 0 0 0,0 1 1 0 0,0-1-1 0 0,1 0 0 0 0,-1 1 1 0 0,0-1-1 0 0,0 0 0 0 0,0 1 1 0 0,1-1-1 0 0,17 5 307 0 0,34-6-1218 0 0,-46 1 656 0 0,58-7-2677 0 0,109-27 0 0 0,-108 19 800 0 0,-17 4 1243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6.589"/>
    </inkml:context>
    <inkml:brush xml:id="br0">
      <inkml:brushProperty name="width" value="0.05" units="cm"/>
      <inkml:brushProperty name="height" value="0.05" units="cm"/>
    </inkml:brush>
  </inkml:definitions>
  <inkml:trace contextRef="#ctx0" brushRef="#br0">26 123 8026 0 0,'-2'0'5'0'0,"1"-1"1"0"0,-1 1 0 0 0,1-1-1 0 0,-1 0 1 0 0,1 0 0 0 0,0 0-1 0 0,0 0 1 0 0,-1 0-1 0 0,1 0 1 0 0,0 0 0 0 0,0 0-1 0 0,0 0 1 0 0,0 0 0 0 0,0-1-1 0 0,0 1 1 0 0,0 0 0 0 0,0-1-1 0 0,1 1 1 0 0,-1-1-1 0 0,1 1 1 0 0,-1-1 0 0 0,1 1-1 0 0,-1-1 1 0 0,1 1 0 0 0,0-1-1 0 0,0 1 1 0 0,-1-1 0 0 0,1-2-1 0 0,1 2 94 0 0,-1 0 0 0 0,0-1 0 0 0,0 1 0 0 0,1 0 0 0 0,-1 0 0 0 0,1 0-1 0 0,-1 0 1 0 0,1 0 0 0 0,0 0 0 0 0,0 0 0 0 0,0 0 0 0 0,0 1 0 0 0,0-1 0 0 0,1 0 0 0 0,-1 1 0 0 0,0-1 0 0 0,1 0-1 0 0,-1 1 1 0 0,1 0 0 0 0,2-3 0 0 0,9-2 274 0 0,0-1 0 0 0,0 2 0 0 0,0 0 0 0 0,0 1 0 0 0,1 0 0 0 0,-1 1 0 0 0,20-2 0 0 0,99 0 1565 0 0,-102 5-1339 0 0,-26 0-542 0 0,-1-1 0 0 0,1 1-1 0 0,0 1 1 0 0,-1-1-1 0 0,1 0 1 0 0,-1 1 0 0 0,1 0-1 0 0,-1-1 1 0 0,1 1-1 0 0,-1 1 1 0 0,1-1 0 0 0,-1 0-1 0 0,0 1 1 0 0,0 0 0 0 0,0 0-1 0 0,0 0 1 0 0,0 0-1 0 0,0 0 1 0 0,0 1 0 0 0,-1-1-1 0 0,1 1 1 0 0,-1 0-1 0 0,0-1 1 0 0,0 1 0 0 0,0 0-1 0 0,0 0 1 0 0,0 1-1 0 0,0-1 1 0 0,-1 0 0 0 0,0 1-1 0 0,0-1 1 0 0,0 0-1 0 0,0 1 1 0 0,0-1 0 0 0,-1 1-1 0 0,1 0 1 0 0,-1 3 0 0 0,2 5-6 0 0,-1 0 0 0 0,-1 0 0 0 0,0 0 1 0 0,-1-1-1 0 0,0 1 0 0 0,0 0 0 0 0,-1 0 1 0 0,-1-1-1 0 0,0 1 0 0 0,-1-1 0 0 0,0 0 1 0 0,-1 0-1 0 0,0 0 0 0 0,0 0 0 0 0,-13 17 1 0 0,-1 1-610 0 0,12-16 21 0 0,-2 1 0 0 0,1-2 0 0 0,-2 1 0 0 0,0-1 0 0 0,0 0 0 0 0,-17 14 0 0 0,24-25 530 0 0,1 1 1 0 0,0-1 0 0 0,0 0 0 0 0,-1 0-1 0 0,1 0 1 0 0,0 0 0 0 0,-1 0 0 0 0,1 0-1 0 0,-1-1 1 0 0,1 1 0 0 0,-1-1 0 0 0,-4 0-1 0 0,7-22 19 0 0,4 14 39 0 0,0 1 0 0 0,1-1 0 0 0,-1 0 0 0 0,2 1 0 0 0,-1 0 0 0 0,1 1 0 0 0,0-1 0 0 0,0 1 0 0 0,10-8 0 0 0,9-11-68 0 0,3-10 36 0 0,-1-1 0 0 0,-2-1 1 0 0,21-42-1 0 0,19-28 41 0 0,-63 103 1609 0 0,-7 6-682 0 0,-17 17-405 0 0,-27 30-421 0 0,40-38-138 0 0,1 0 0 0 0,1 1 0 0 0,0 0 0 0 0,0 1-1 0 0,1 0 1 0 0,1-1 0 0 0,0 2 0 0 0,-5 19 0 0 0,6-11 20 0 0,0 1 1 0 0,2-1-1 0 0,1 1 1 0 0,2 33-1 0 0,-1-48-154 0 0,1-1-1 0 0,0 0 1 0 0,1 0-1 0 0,0 0 1 0 0,0 0-1 0 0,1-1 1 0 0,-1 1-1 0 0,1 0 1 0 0,1-1-1 0 0,-1 0 1 0 0,1 0-1 0 0,0 0 1 0 0,1 0-1 0 0,0-1 1 0 0,-1 1-1 0 0,2-1 1 0 0,-1 0-1 0 0,0-1 1 0 0,1 1-1 0 0,0-1 1 0 0,0 0-1 0 0,9 3 1 0 0,2 2-1228 0 0,1-1 0 0 0,0-1 0 0 0,1-1 0 0 0,0-1 0 0 0,0 0 0 0 0,38 3 0 0 0,-19-5-187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8.782"/>
    </inkml:context>
    <inkml:brush xml:id="br0">
      <inkml:brushProperty name="width" value="0.05" units="cm"/>
      <inkml:brushProperty name="height" value="0.05" units="cm"/>
    </inkml:brush>
  </inkml:definitions>
  <inkml:trace contextRef="#ctx0" brushRef="#br0">13 29 2256 0 0,'-12'0'-9'0'0,"12"-1"205"0"0,0 1-1 0 0,0-1 1 0 0,0 1 0 0 0,-1-1-1 0 0,1 0 1 0 0,0 1 0 0 0,0-1-1 0 0,0 0 1 0 0,0 1-1 0 0,0-1 1 0 0,1 1 0 0 0,-1-1-1 0 0,0 0 1 0 0,0 1 0 0 0,0-1-1 0 0,0 1 1 0 0,1-1-1 0 0,-1 0 1 0 0,0 1 0 0 0,0-1-1 0 0,1 1 1 0 0,-1-1 0 0 0,1 1-1 0 0,-1-1 1 0 0,0 1-1 0 0,1-1 1 0 0,-1 1 0 0 0,2-1-1 0 0,9-2 114 0 0,1 0-1 0 0,0 1 1 0 0,0 0-1 0 0,0 1 1 0 0,0 1-1 0 0,13 0 1 0 0,-11 1 588 0 0,-13-1-875 0 0,1 0 0 0 0,-1 1 0 0 0,0-1 0 0 0,0 1 0 0 0,0-1 0 0 0,1 1 0 0 0,-1 0 0 0 0,0-1 0 0 0,0 1 0 0 0,0 0 0 0 0,0 0 0 0 0,0 0 0 0 0,0 0 0 0 0,0 0 0 0 0,-1 0 0 0 0,1 0 0 0 0,0 0 0 0 0,0 0 0 0 0,-1 0 0 0 0,1 0 0 0 0,-1 0 0 0 0,1 1 0 0 0,-1-1 0 0 0,1 0 0 0 0,-1 0-1 0 0,0 1 1 0 0,0-1 0 0 0,0 0 0 0 0,1 2 0 0 0,2 42 646 0 0,-3-29-753 0 0,-1 0 0 0 0,-1 0 1 0 0,0 0-1 0 0,-2 0 0 0 0,0-1 0 0 0,0 1 1 0 0,-1-1-1 0 0,-1 0 0 0 0,-1 0 1 0 0,-11 19-1 0 0,-5 3-65 0 0,12-20 401 0 0,0 1 0 0 0,1 0 1 0 0,1 1-1 0 0,1-1 0 0 0,-7 24 0 0 0,15-42-219 0 0,0 1-1 0 0,0-1 0 0 0,0 1 0 0 0,0-1 1 0 0,-1 1-1 0 0,1-1 0 0 0,1 1 0 0 0,-1 0 1 0 0,0-1-1 0 0,0 1 0 0 0,0-1 0 0 0,0 1 1 0 0,0-1-1 0 0,0 1 0 0 0,1-1 0 0 0,-1 1 1 0 0,0-1-1 0 0,0 1 0 0 0,1-1 0 0 0,-1 1 1 0 0,0-1-1 0 0,1 0 0 0 0,-1 1 0 0 0,0-1 1 0 0,1 1-1 0 0,-1-1 0 0 0,1 0 0 0 0,-1 1 1 0 0,1-1-1 0 0,-1 0 0 0 0,1 0 0 0 0,-1 1 1 0 0,1-1-1 0 0,26 4 160 0 0,-18-4-396 0 0,1-1 0 0 0,-1 0 0 0 0,0-1 0 0 0,10-2-1 0 0,24-12-1999 0 0,-15 5 572 0 0,1 2 0 0 0,0 1 0 0 0,54-9 0 0 0,-60 15 774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19.154"/>
    </inkml:context>
    <inkml:brush xml:id="br0">
      <inkml:brushProperty name="width" value="0.05" units="cm"/>
      <inkml:brushProperty name="height" value="0.05" units="cm"/>
    </inkml:brush>
  </inkml:definitions>
  <inkml:trace contextRef="#ctx0" brushRef="#br0">11 37 13283 0 0,'0'-6'0'0'0,"0"-14"0"0"0,1 20 0 0 0,-1-1 0 0 0,0 1 0 0 0,0-1 0 0 0,0 1 0 0 0,0-1 0 0 0,0 1 0 0 0,0-1 0 0 0,0 1 0 0 0,1-1 0 0 0,-1 1 0 0 0,0 0 0 0 0,0-1 0 0 0,1 1 0 0 0,-1-1 0 0 0,0 1 0 0 0,1 0 0 0 0,-1-1 0 0 0,0 1 0 0 0,1 0 0 0 0,-1-1 0 0 0,0 1 0 0 0,1 0 0 0 0,-1 0 0 0 0,1-1 0 0 0,-1 1 0 0 0,1 0 0 0 0,-1 0 0 0 0,1 0 0 0 0,-1-1 0 0 0,0 1 0 0 0,1 0 0 0 0,0 0 0 0 0,1 26 1276 0 0,-4 31 787 0 0,-11 77-1 0 0,9-113-1827 0 0,2 0 1 0 0,0 1-1 0 0,2 0 0 0 0,0-1 0 0 0,2 1 1 0 0,4 24-1 0 0,-3-37-676 0 0,0-1 1 0 0,1 0-1 0 0,0 1 0 0 0,0-2 1 0 0,1 1-1 0 0,9 12 0 0 0,-6-10-3426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1.879"/>
    </inkml:context>
    <inkml:brush xml:id="br0">
      <inkml:brushProperty name="width" value="0.05" units="cm"/>
      <inkml:brushProperty name="height" value="0.05" units="cm"/>
    </inkml:brush>
  </inkml:definitions>
  <inkml:trace contextRef="#ctx0" brushRef="#br0">13 119 2369 0 0,'6'-53'14856'0'0,"-6"60"-14126"0"0,-9 102 1175 0 0,0 3-1955 0 0,9-107-18 0 0,0 0 0 0 0,0 1 0 0 0,0-1 0 0 0,0 0 0 0 0,1 1 1 0 0,0-1-1 0 0,0 0 0 0 0,0 1 0 0 0,1-1 0 0 0,0 0 0 0 0,0 0 1 0 0,0 0-1 0 0,0 0 0 0 0,1-1 0 0 0,0 1 0 0 0,0-1 0 0 0,0 1 1 0 0,1-1-1 0 0,-1 0 0 0 0,1 0 0 0 0,0-1 0 0 0,0 1 0 0 0,0-1 1 0 0,1 0-1 0 0,-1 0 0 0 0,1 0 0 0 0,0 0 0 0 0,5 1 0 0 0,-1 0 166 0 0,0 0-1 0 0,0-1 0 0 0,0 0 0 0 0,0-1 0 0 0,1 0 0 0 0,-1 0 0 0 0,0-1 0 0 0,1-1 0 0 0,-1 1 0 0 0,1-1 1 0 0,-1-1-1 0 0,1 0 0 0 0,-1 0 0 0 0,10-3 0 0 0,-6 0-68 0 0,-1 0 0 0 0,0-1 0 0 0,0 0 0 0 0,-1-1 0 0 0,1 0 0 0 0,-1 0 0 0 0,0-2 0 0 0,-1 1 0 0 0,17-17 1 0 0,-16 14-1 0 0,0-1 1 0 0,-1-1 0 0 0,0 0 0 0 0,-1 0-1 0 0,0-1 1 0 0,-1 0 0 0 0,-1 0 0 0 0,0-1 0 0 0,-1 0-1 0 0,0 0 1 0 0,-1-1 0 0 0,-1 1 0 0 0,0-1-1 0 0,2-17 1 0 0,-3 2 63 0 0,-1-60 0 0 0,-2 62 305 0 0,0 27-315 0 0,0 17 10 0 0,1 38-185 0 0,2 1-1 0 0,3 0 0 0 0,2-1 0 0 0,2 0 0 0 0,29 87 0 0 0,-27-102 42 0 0,-2 0 0 0 0,-2 1 0 0 0,-2 0 0 0 0,-1 1-1 0 0,-2 77 1 0 0,-3-111-2 0 0,-1 1-1 0 0,0 0 1 0 0,0-1-1 0 0,0 1 1 0 0,-1-1-1 0 0,0 1 1 0 0,-1-1-1 0 0,1 0 1 0 0,-1 1-1 0 0,-1-2 1 0 0,1 1 0 0 0,-1 0-1 0 0,-1-1 1 0 0,1 1-1 0 0,-1-1 1 0 0,0 0-1 0 0,0-1 1 0 0,-1 0-1 0 0,0 1 1 0 0,0-1-1 0 0,0-1 1 0 0,0 0-1 0 0,-1 1 1 0 0,0-2-1 0 0,-9 5 1 0 0,-4 0-492 0 0,0-1 0 0 0,-1 0 0 0 0,1-2 0 0 0,-1 0 1 0 0,0-1-1 0 0,-1-2 0 0 0,-40 1 0 0 0,24-1-332 0 0,24-1 292 0 0,0 0 0 0 0,0-1 0 0 0,0-1-1 0 0,0 0 1 0 0,-24-5 0 0 0,37 6 446 0 0,0 0-1 0 0,0-1 0 0 0,0 1 0 0 0,0 0 0 0 0,0-1 1 0 0,0 1-1 0 0,0-1 0 0 0,0 0 0 0 0,0 1 0 0 0,0-1 0 0 0,0 0 1 0 0,1 1-1 0 0,-1-1 0 0 0,0 0 0 0 0,0 0 0 0 0,1 0 1 0 0,-1 0-1 0 0,1 1 0 0 0,-1-1 0 0 0,1 0 0 0 0,-1 0 0 0 0,1 0 1 0 0,-1 0-1 0 0,1-2 0 0 0,-1-11-951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3.644"/>
    </inkml:context>
    <inkml:brush xml:id="br0">
      <inkml:brushProperty name="width" value="0.05" units="cm"/>
      <inkml:brushProperty name="height" value="0.05" units="cm"/>
    </inkml:brush>
  </inkml:definitions>
  <inkml:trace contextRef="#ctx0" brushRef="#br0">67 47 7186 0 0,'-7'-4'366'0'0,"-15"-9"1970"0"0,21 13-2289 0 0,1-1 0 0 0,-1 1 0 0 0,1-1 0 0 0,-1 1-1 0 0,1 0 1 0 0,0-1 0 0 0,-1 1 0 0 0,1-1 0 0 0,-1 1 0 0 0,1-1-1 0 0,0 1 1 0 0,0-1 0 0 0,-1 1 0 0 0,1-1 0 0 0,0 1 0 0 0,0-1-1 0 0,0 0 1 0 0,-1 1 0 0 0,1-1 0 0 0,0 1 0 0 0,0-1 0 0 0,0 0 0 0 0,0 1-1 0 0,0-1 1 0 0,0 1 0 0 0,0-1 0 0 0,0 1 0 0 0,1-1 0 0 0,-1 0-1 0 0,0 1 1 0 0,0-1 0 0 0,0 1 0 0 0,1-1 0 0 0,-1 1 0 0 0,1-2-1 0 0,1 1 92 0 0,1 0 0 0 0,0 0-1 0 0,0 0 1 0 0,0 0-1 0 0,0 0 1 0 0,0 1-1 0 0,0 0 1 0 0,0-1-1 0 0,0 1 1 0 0,6 0-1 0 0,-2 0 167 0 0,2-1 8 0 0,0 0 1 0 0,0 1 0 0 0,0 0-1 0 0,-1 0 1 0 0,1 1 0 0 0,15 4-1 0 0,-21-4-256 0 0,0 0-1 0 0,0 0 0 0 0,-1 0 0 0 0,1 1 1 0 0,0-1-1 0 0,-1 1 0 0 0,0 0 1 0 0,1 0-1 0 0,-1 0 0 0 0,0 0 0 0 0,0 0 1 0 0,0 0-1 0 0,0 1 0 0 0,0-1 1 0 0,0 1-1 0 0,-1-1 0 0 0,1 1 1 0 0,-1 0-1 0 0,0-1 0 0 0,0 1 0 0 0,0 0 1 0 0,0 0-1 0 0,0 3 0 0 0,2 7-329 0 0,0 1 0 0 0,-2-1-1 0 0,1 0 1 0 0,-2 1-1 0 0,0-1 1 0 0,0 1 0 0 0,-1-1-1 0 0,-1 1 1 0 0,0-1 0 0 0,-7 20-1 0 0,3-15 168 0 0,-1-1-1 0 0,0-1 0 0 0,-1 1 1 0 0,-1-1-1 0 0,-1-1 0 0 0,0 0 0 0 0,-16 17 1 0 0,25-30 135 0 0,-111 122 311 0 0,111-123 63 0 0,28-3-457 0 0,1-1-1 0 0,-1-2 0 0 0,0 0 1 0 0,36-13-1 0 0,23-5-457 0 0,-10 8-4490 0 0,-42 8 3634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4.063"/>
    </inkml:context>
    <inkml:brush xml:id="br0">
      <inkml:brushProperty name="width" value="0.05" units="cm"/>
      <inkml:brushProperty name="height" value="0.05" units="cm"/>
    </inkml:brush>
  </inkml:definitions>
  <inkml:trace contextRef="#ctx0" brushRef="#br0">0 39 4281 0 0,'0'-2'151'0'0,"1"0"0"0"0,-1 1 0 0 0,1-1 0 0 0,-1 0 0 0 0,1 1 0 0 0,0-1 1 0 0,0 1-1 0 0,-1-1 0 0 0,1 1 0 0 0,0-1 0 0 0,0 1 0 0 0,1 0 0 0 0,-1-1 0 0 0,0 1 0 0 0,0 0 0 0 0,1 0 0 0 0,-1 0 0 0 0,0 0 1 0 0,1 0-1 0 0,-1 0 0 0 0,1 0 0 0 0,0 1 0 0 0,-1-1 0 0 0,1 0 0 0 0,-1 1 0 0 0,1-1 0 0 0,0 1 0 0 0,-1 0 0 0 0,4-1 1 0 0,7-1 1455 0 0,0 1 1 0 0,24-1-1 0 0,-34 3-1561 0 0,0 0 0 0 0,-1-1 0 0 0,1 1 0 0 0,0 0-1 0 0,0 0 1 0 0,-1 0 0 0 0,1 0 0 0 0,-1 0 0 0 0,1 0 0 0 0,-1 1 0 0 0,1-1-1 0 0,-1 0 1 0 0,0 1 0 0 0,1-1 0 0 0,-1 1 0 0 0,0 0 0 0 0,0-1 0 0 0,0 1-1 0 0,0 0 1 0 0,-1 0 0 0 0,2 3 0 0 0,15 43 543 0 0,-16-45-636 0 0,4 18-8 0 0,-1 1 0 0 0,-2 0-1 0 0,0 0 1 0 0,-1 0 0 0 0,-4 42-1 0 0,2-57-39 0 0,0 0-1 0 0,-1-1 1 0 0,1 1-1 0 0,-1-1 1 0 0,-1 1-1 0 0,1-1 1 0 0,-1 0-1 0 0,0 0 1 0 0,-7 10 0 0 0,-3 1 222 0 0,-25 27 1 0 0,10-13 420 0 0,28-31-540 0 0,0 0-1 0 0,0 0 0 0 0,0 1 1 0 0,0-1-1 0 0,-1 0 0 0 0,1 0 0 0 0,0 1 1 0 0,0-1-1 0 0,0 0 0 0 0,0 0 1 0 0,1 0-1 0 0,-1 1 0 0 0,0-1 0 0 0,0 0 1 0 0,0 0-1 0 0,0 0 0 0 0,0 1 1 0 0,0-1-1 0 0,0 0 0 0 0,0 0 0 0 0,0 0 1 0 0,0 1-1 0 0,1-1 0 0 0,-1 0 1 0 0,0 0-1 0 0,0 0 0 0 0,0 0 0 0 0,0 1 1 0 0,0-1-1 0 0,1 0 0 0 0,-1 0 1 0 0,0 0-1 0 0,0 0 0 0 0,0 0 0 0 0,1 0 1 0 0,-1 0-1 0 0,0 1 0 0 0,0-1 1 0 0,0 0-1 0 0,1 0 0 0 0,-1 0 0 0 0,0 0 1 0 0,0 0-1 0 0,1 0 0 0 0,-1 0 0 0 0,0 0 1 0 0,0 0-1 0 0,0 0 0 0 0,1 0 1 0 0,-1 0-1 0 0,0-1 0 0 0,0 1 0 0 0,0 0 1 0 0,1 0-1 0 0,-1 0 0 0 0,19 0-580 0 0,-17 0 617 0 0,28 0-1182 0 0,-1-1-1 0 0,0-1 0 0 0,39-8 1 0 0,-32 2 943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2.861"/>
    </inkml:context>
    <inkml:brush xml:id="br0">
      <inkml:brushProperty name="width" value="0.05" units="cm"/>
      <inkml:brushProperty name="height" value="0.05" units="cm"/>
    </inkml:brush>
  </inkml:definitions>
  <inkml:trace contextRef="#ctx0" brushRef="#br0">117 90 5137 0 0,'-1'0'26'0'0,"-1"0"-1"0"0,0 0 1 0 0,1-1-1 0 0,-1 1 1 0 0,1-1-1 0 0,-1 1 1 0 0,1-1-1 0 0,-1 1 1 0 0,1-1-1 0 0,-1 0 1 0 0,1 0-1 0 0,0 0 1 0 0,-1 0-1 0 0,1 0 1 0 0,0 0-1 0 0,0 0 1 0 0,-2-2-1 0 0,2 1 246 0 0,-1 0-1 0 0,1 1 1 0 0,0-1 0 0 0,0 0-1 0 0,0 0 1 0 0,0 0-1 0 0,0 0 1 0 0,0 0 0 0 0,0 0-1 0 0,1 0 1 0 0,-1 0-1 0 0,1 0 1 0 0,-1 0-1 0 0,1-1 1 0 0,0 1 0 0 0,0 0-1 0 0,0 0 1 0 0,0 0-1 0 0,0-1 1 0 0,1 1 0 0 0,-1 0-1 0 0,1-3 1 0 0,1 4-205 0 0,-1-1-1 0 0,1 1 1 0 0,-1 0 0 0 0,1 0 0 0 0,-1 0 0 0 0,1 0 0 0 0,0 0-1 0 0,0 0 1 0 0,-1 0 0 0 0,1 1 0 0 0,0-1 0 0 0,0 0-1 0 0,0 1 1 0 0,3-1 0 0 0,30-4 218 0 0,-20 3-80 0 0,0 0 56 0 0,1 1 1 0 0,0 0-1 0 0,26 2 0 0 0,-40 0-232 0 0,-1 0-1 0 0,0-1 0 0 0,1 1 0 0 0,-1 0 0 0 0,1 0 0 0 0,-1 0 0 0 0,0 0 0 0 0,0 0 0 0 0,1 0 1 0 0,-1 0-1 0 0,0 0 0 0 0,0 0 0 0 0,0 1 0 0 0,0-1 0 0 0,-1 0 0 0 0,1 1 0 0 0,0-1 0 0 0,0 1 1 0 0,-1-1-1 0 0,1 1 0 0 0,-1-1 0 0 0,1 1 0 0 0,-1-1 0 0 0,0 1 0 0 0,0 0 0 0 0,0-1 0 0 0,0 3 1 0 0,2 54 369 0 0,-2-44-200 0 0,0 4-89 0 0,0-1 1 0 0,0 1-1 0 0,-2 0 0 0 0,0 0 1 0 0,-1-1-1 0 0,-1 1 0 0 0,-1-1 1 0 0,-11 27-1 0 0,-10 5-418 0 0,-2-1 0 0 0,-3-2 1 0 0,-37 45-1 0 0,4-6-238 0 0,60-80 540 0 0,2-3 34 0 0,0 1-1 0 0,0 0 1 0 0,0 0 0 0 0,0 1-1 0 0,0-1 1 0 0,0 0 0 0 0,1 0-1 0 0,0 1 1 0 0,-1-1 0 0 0,0 5 0 0 0,2-7-41 0 0,11-1-65 0 0,18-2-276 0 0,-1-1 0 0 0,0-2 0 0 0,0-1 0 0 0,0-1 0 0 0,38-15 0 0 0,-20 7-1220 0 0,6 2-1560 0 0,-36 10 2068 0 0,0-1 1 0 0,19-7 0 0 0,-12 2 244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4.465"/>
    </inkml:context>
    <inkml:brush xml:id="br0">
      <inkml:brushProperty name="width" value="0.05" units="cm"/>
      <inkml:brushProperty name="height" value="0.05" units="cm"/>
    </inkml:brush>
  </inkml:definitions>
  <inkml:trace contextRef="#ctx0" brushRef="#br0">1 45 6025 0 0,'60'-3'-682'0'0,"92"-16"-1"0"0,-93 10-1409 0 0,95-4 0 0 0,-140 13 1712 0 0</inkml:trace>
  <inkml:trace contextRef="#ctx0" brushRef="#br0" timeOffset="1">76 308 11522 0 0,'-11'17'0'0'0,"8"-3"0"0"0,0-4 0 0 0,3-1 0 0 0,0-4 0 0 0,3-5 0 0 0,6 0 0 0 0,7 0 969 0 0,10 0-361 0 0,-2-3 8 0 0,8-2-8 0 0,3-7-2424 0 0,8 1 1007 0 0,4 4 545 0 0,3-4-3032 0 0,-4 5 1583 0 0,0-2 761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5.285"/>
    </inkml:context>
    <inkml:brush xml:id="br0">
      <inkml:brushProperty name="width" value="0.05" units="cm"/>
      <inkml:brushProperty name="height" value="0.05" units="cm"/>
    </inkml:brush>
  </inkml:definitions>
  <inkml:trace contextRef="#ctx0" brushRef="#br0">9 69 12379 0 0,'-2'-37'-333'0'0,"1"5"4265"0"0,-2 137 809 0 0,0-47-4243 0 0,9 108 0 0 0,-4-153-498 0 0,1 0-1 0 0,0 0 0 0 0,1-1 1 0 0,0 0-1 0 0,1 1 0 0 0,0-1 1 0 0,1-1-1 0 0,0 1 0 0 0,11 14 1 0 0,-15-24-8 0 0,-1 0-1 0 0,1 0 1 0 0,0-1 0 0 0,-1 1 0 0 0,1-1 0 0 0,0 0 0 0 0,0 1 0 0 0,0-1 0 0 0,0 0-1 0 0,0 0 1 0 0,0 0 0 0 0,0 0 0 0 0,0 0 0 0 0,0-1 0 0 0,0 1 0 0 0,1-1 0 0 0,-1 1 0 0 0,0-1-1 0 0,0 0 1 0 0,1 0 0 0 0,-1 0 0 0 0,0 0 0 0 0,1 0 0 0 0,-1-1 0 0 0,0 1 0 0 0,0 0-1 0 0,0-1 1 0 0,1 0 0 0 0,-1 0 0 0 0,0 0 0 0 0,0 0 0 0 0,0 0 0 0 0,0 0 0 0 0,3-3 0 0 0,7-4 54 0 0,-1 0 1 0 0,-1-1-1 0 0,0-1 1 0 0,14-16 0 0 0,-15 15 28 0 0,32-40 120 0 0,-34 40-127 0 0,0 0 0 0 0,1 1 1 0 0,0 0-1 0 0,1 1 0 0 0,0 0 0 0 0,1 0 1 0 0,0 1-1 0 0,18-12 0 0 0,-25 18-64 0 0,1 0 0 0 0,0 1 0 0 0,-1 0 0 0 0,1 0-1 0 0,0 0 1 0 0,-1 0 0 0 0,1 0 0 0 0,0 1 0 0 0,0-1 0 0 0,0 1-1 0 0,0 0 1 0 0,0 1 0 0 0,0-1 0 0 0,-1 0 0 0 0,8 3 0 0 0,-5-1-17 0 0,0 1 1 0 0,-1-1-1 0 0,0 1 0 0 0,0 1 1 0 0,1-1-1 0 0,-2 1 1 0 0,1-1-1 0 0,0 1 1 0 0,5 8-1 0 0,10 9-35 0 0,1-1-1 0 0,41 31 1 0 0,-57-47 49 0 0,1 1 0 0 0,1-1 0 0 0,-1-1 0 0 0,1 1 0 0 0,-1-1 0 0 0,1 0 0 0 0,0-1 0 0 0,0 1 1 0 0,0-1-1 0 0,0-1 0 0 0,1 1 0 0 0,-1-1 0 0 0,0-1 0 0 0,1 1 0 0 0,-1-1 0 0 0,11-2 0 0 0,-16 1 1 0 0,0 0 0 0 0,0 0 0 0 0,0 0 0 0 0,0 0 0 0 0,-1-1 0 0 0,1 1-1 0 0,-1-1 1 0 0,1 0 0 0 0,-1 1 0 0 0,1-1 0 0 0,-1 0 0 0 0,0 0 0 0 0,0 0-1 0 0,0 0 1 0 0,0 0 0 0 0,0 0 0 0 0,0 0 0 0 0,0-2 0 0 0,13-42-61 0 0,-13 43 33 0 0,5-27-638 0 0,2-41 0 0 0,-5 40-653 0 0,9-43 0 0 0,-10 64 68 0 0,1 0 1 0 0,1 0-1 0 0,0 0 1 0 0,7-13-1 0 0,-10 21 1017 0 0,0 1-1 0 0,-1 0 0 0 0,1 0 1 0 0,0 0-1 0 0,0 0 1 0 0,-1 0-1 0 0,1 0 0 0 0,0 1 1 0 0,0-1-1 0 0,0 0 0 0 0,0 0 1 0 0,0 1-1 0 0,0-1 1 0 0,0 0-1 0 0,1 1 0 0 0,-1-1 1 0 0,0 1-1 0 0,0 0 0 0 0,0-1 1 0 0,1 1-1 0 0,-1 0 1 0 0,0 0-1 0 0,0-1 0 0 0,1 1 1 0 0,-1 0-1 0 0,0 0 0 0 0,2 1 1 0 0,8-1-1151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5.748"/>
    </inkml:context>
    <inkml:brush xml:id="br0">
      <inkml:brushProperty name="width" value="0.05" units="cm"/>
      <inkml:brushProperty name="height" value="0.05" units="cm"/>
    </inkml:brush>
  </inkml:definitions>
  <inkml:trace contextRef="#ctx0" brushRef="#br0">0 39 7402 0 0,'3'-12'102'0'0,"4"-8"395"0"0,-7 19-261 0 0,1 1 0 0 0,-1-1 0 0 0,1 1 0 0 0,-1-1 0 0 0,0 1 0 0 0,1 0 0 0 0,-1-1 0 0 0,1 1 0 0 0,-1 0 0 0 0,1-1 0 0 0,-1 1 0 0 0,1 0 0 0 0,-1 0 0 0 0,1-1 0 0 0,-1 1 0 0 0,1 0 0 0 0,-1 0 0 0 0,1 0 0 0 0,0 0 0 0 0,-1 0 0 0 0,1 0 0 0 0,1 3-27 0 0,-1 0 1 0 0,0 0-1 0 0,1 0 0 0 0,-1 0 0 0 0,-1 0 0 0 0,1 1 0 0 0,0-1 0 0 0,-1 0 0 0 0,0 0 0 0 0,0 5 0 0 0,3 291 3720 0 0,-5-226-7582 0 0,2 0-5020 0 0,0-65 7370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6.170"/>
    </inkml:context>
    <inkml:brush xml:id="br0">
      <inkml:brushProperty name="width" value="0.05" units="cm"/>
      <inkml:brushProperty name="height" value="0.05" units="cm"/>
    </inkml:brush>
  </inkml:definitions>
  <inkml:trace contextRef="#ctx0" brushRef="#br0">12 29 16988 0 0,'0'-3'0'0'0,"0"2"0"0"0,0 0 0 0 0,0-1 0 0 0,0 1 0 0 0,0 0 0 0 0,0 0 0 0 0,0-1 0 0 0,0 1 0 0 0,0 0 0 0 0,-1-1 0 0 0,1 1 0 0 0,-1 0 0 0 0,1 0 0 0 0,-1-1 0 0 0,1 1 0 0 0,-1 0 0 0 0,0 0 0 0 0,1 0 0 0 0,-1 0 0 0 0,-1-1 0 0 0,1 5 21 0 0,0 0 0 0 0,1 0 1 0 0,-1 0-1 0 0,1 0 1 0 0,-1 0-1 0 0,1 1 1 0 0,1 5-1 0 0,-1-8 101 0 0,0 19 792 0 0,9 272 1678 0 0,-8-280-2702 0 0,3 24-2669 0 0,5-15-3755 0 0,-6-18 3751 0 0,4-2 1051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6.603"/>
    </inkml:context>
    <inkml:brush xml:id="br0">
      <inkml:brushProperty name="width" value="0.05" units="cm"/>
      <inkml:brushProperty name="height" value="0.05" units="cm"/>
    </inkml:brush>
  </inkml:definitions>
  <inkml:trace contextRef="#ctx0" brushRef="#br0">0 207 14003 0 0,'0'-8'10'0'0,"0"0"0"0"0,1-1 0 0 0,-1 1 0 0 0,2 0 0 0 0,-1-1 0 0 0,1 1 0 0 0,0 0 0 0 0,4-9 0 0 0,-3 13 186 0 0,-1-1 0 0 0,1 1-1 0 0,0 0 1 0 0,0 0-1 0 0,0 0 1 0 0,1 1-1 0 0,0-1 1 0 0,-1 1-1 0 0,1 0 1 0 0,0 0-1 0 0,0 0 1 0 0,1 0-1 0 0,-1 1 1 0 0,10-4-1 0 0,18-7 235 0 0,0 3-1 0 0,1 0 0 0 0,0 2 0 0 0,1 2 1 0 0,-1 1-1 0 0,1 1 0 0 0,43 1 0 0 0,-74 3-429 0 0,0 1 0 0 0,1-1 0 0 0,-1 1 0 0 0,0-1 0 0 0,0 1 1 0 0,0 0-1 0 0,0 0 0 0 0,0 1 0 0 0,0-1 0 0 0,0 0 0 0 0,-1 1 0 0 0,1 0 0 0 0,0 0 0 0 0,-1 0 0 0 0,1 0 0 0 0,-1 0 0 0 0,0 0 0 0 0,0 0 0 0 0,0 1 0 0 0,0-1 0 0 0,0 1 0 0 0,0 0 0 0 0,-1 0 0 0 0,1-1 0 0 0,-1 1 0 0 0,0 0 0 0 0,0 0 0 0 0,0 0 0 0 0,0 0 0 0 0,1 6 0 0 0,1 9-50 0 0,0 1-1 0 0,-1-1 1 0 0,-1 38 0 0 0,-1-43-30 0 0,1 1 80 0 0,-1 1 1 0 0,-1 0-1 0 0,0-1 0 0 0,-1 1 0 0 0,0-1 0 0 0,-1 0 0 0 0,-1 0 0 0 0,0 0 0 0 0,-1 0 1 0 0,-12 23-1 0 0,-2-6-1250 0 0,-39 48 0 0 0,50-70 1001 0 0,69-64-941 0 0,-47 38 885 0 0,0-1 0 0 0,-1 0-1 0 0,-1-1 1 0 0,-1 0 0 0 0,11-27-1 0 0,33-107 919 0 0,-31 82-602 0 0,-16 37 764 0 0,-7 28-667 0 0,0 0 1 0 0,0 1 0 0 0,1-1 0 0 0,0 1 0 0 0,0-1 0 0 0,3-5 0 0 0,-3 8 255 0 0,-2 19 1488 0 0,-3 5-1537 0 0,-1-1-1 0 0,0 1 1 0 0,-2-1 0 0 0,-13 30-1 0 0,10-28-295 0 0,1 1 0 0 0,1 1 0 0 0,-4 25-1 0 0,7-22-196 0 0,1 0 0 0 0,1 1 0 0 0,1-1 0 0 0,7 55 0 0 0,-6-79 100 0 0,1 1 1 0 0,0-1 0 0 0,0 0 0 0 0,1 1-1 0 0,-1-1 1 0 0,1 0 0 0 0,-1 0 0 0 0,1 0-1 0 0,0 0 1 0 0,0 0 0 0 0,1 0 0 0 0,-1-1-1 0 0,0 1 1 0 0,1-1 0 0 0,0 1 0 0 0,-1-1-1 0 0,1 0 1 0 0,0 0 0 0 0,5 2 0 0 0,-2-1-1003 0 0,0 0-1 0 0,0-1 1 0 0,0 0 0 0 0,0 0 0 0 0,1-1 0 0 0,6 1 0 0 0,6 1-758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6.990"/>
    </inkml:context>
    <inkml:brush xml:id="br0">
      <inkml:brushProperty name="width" value="0.05" units="cm"/>
      <inkml:brushProperty name="height" value="0.05" units="cm"/>
    </inkml:brush>
  </inkml:definitions>
  <inkml:trace contextRef="#ctx0" brushRef="#br0">32 54 9650 0 0,'-2'-1'18'0'0,"0"1"0"0"0,0-1 0 0 0,0 1 0 0 0,0-1 0 0 0,0 0 0 0 0,0 0 0 0 0,0 0 0 0 0,0 0 0 0 0,0 0 0 0 0,0 0 0 0 0,1-1 0 0 0,-1 1 0 0 0,0 0 0 0 0,-3-4 4348 0 0,8 12-2038 0 0,10 28-534 0 0,17 70 1 0 0,-24-73-2455 0 0,-2-1-1 0 0,1 56 1 0 0,-4-42-603 0 0,-2 49-859 0 0,-2-80-3391 0 0</inkml:trace>
  <inkml:trace contextRef="#ctx0" brushRef="#br0" timeOffset="1">412 0 13123 0 0,'-8'129'6464'0'0,"8"-37"-5651"0"0,0 92 320 0 0,0-62-7033 0 0,1-116 3520 0 0,1-4 513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7.456"/>
    </inkml:context>
    <inkml:brush xml:id="br0">
      <inkml:brushProperty name="width" value="0.05" units="cm"/>
      <inkml:brushProperty name="height" value="0.05" units="cm"/>
    </inkml:brush>
  </inkml:definitions>
  <inkml:trace contextRef="#ctx0" brushRef="#br0">0 84 8330 0 0,'21'-11'170'0'0,"47"-2"3014"0"0,89-7 0 0 0,-47 7-2694 0 0,-2-6-5656 0 0,-90 13 2281 0 0,-13 4 2091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7.846"/>
    </inkml:context>
    <inkml:brush xml:id="br0">
      <inkml:brushProperty name="width" value="0.05" units="cm"/>
      <inkml:brushProperty name="height" value="0.05" units="cm"/>
    </inkml:brush>
  </inkml:definitions>
  <inkml:trace contextRef="#ctx0" brushRef="#br0">7 18 11210 0 0,'-7'-18'628'0'0,"9"37"658"0"0,0 11-188 0 0,0 236 4068 0 0,13 0-5162 0 0,-13-238-1494 0 0,-1-15-942 0 0,0 1 0 0 0,5 23 0 0 0,-1-24 1876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9.398"/>
    </inkml:context>
    <inkml:brush xml:id="br0">
      <inkml:brushProperty name="width" value="0.05" units="cm"/>
      <inkml:brushProperty name="height" value="0.05" units="cm"/>
    </inkml:brush>
  </inkml:definitions>
  <inkml:trace contextRef="#ctx0" brushRef="#br0">1 78 11330 0 0,'0'-33'272'0'0,"0"26"531"0"0,0 21 70 0 0,5 125 4594 0 0,-3-120-5141 0 0,2 0-1 0 0,0 0 1 0 0,1 0 0 0 0,0 0-1 0 0,10 18 1 0 0,20 60 372 0 0,-34-97-687 0 0,-1 1 0 0 0,0-1 0 0 0,0 1 1 0 0,0-1-1 0 0,1 0 0 0 0,-1 1 1 0 0,0-1-1 0 0,1 1 0 0 0,-1-1 1 0 0,0 0-1 0 0,1 1 0 0 0,-1-1 0 0 0,1 0 1 0 0,-1 0-1 0 0,0 1 0 0 0,1-1 1 0 0,-1 0-1 0 0,1 0 0 0 0,-1 1 1 0 0,1-1-1 0 0,-1 0 0 0 0,1 0 0 0 0,-1 0 1 0 0,1 0-1 0 0,-1 0 0 0 0,1 0 1 0 0,-1 0-1 0 0,1 0 0 0 0,-1 0 0 0 0,1 0 1 0 0,15-9 129 0 0,9-22-32 0 0,-23 29-75 0 0,11-19 168 0 0,-1 0 0 0 0,14-33 1 0 0,-19 36-81 0 0,2 0 0 0 0,0 0 0 0 0,1 1 0 0 0,20-26 0 0 0,-29 41-123 0 0,0 1 0 0 0,0-1 0 0 0,0 1 1 0 0,1-1-1 0 0,-1 1 0 0 0,0 0 0 0 0,1 0 1 0 0,-1 0-1 0 0,1 0 0 0 0,-1 0 0 0 0,1 0 1 0 0,-1 0-1 0 0,1 0 0 0 0,0 0 0 0 0,-1 1 1 0 0,1-1-1 0 0,0 1 0 0 0,0-1 0 0 0,0 1 1 0 0,-1 0-1 0 0,1-1 0 0 0,0 1 0 0 0,0 0 1 0 0,0 0-1 0 0,0 1 0 0 0,-1-1 0 0 0,1 0 1 0 0,0 0-1 0 0,0 1 0 0 0,1 0 1 0 0,1 2-13 0 0,0-1 1 0 0,0 1 0 0 0,0 0 0 0 0,-1 0-1 0 0,1 1 1 0 0,-1-1 0 0 0,0 1 0 0 0,0-1 0 0 0,0 1-1 0 0,3 7 1 0 0,10 13-168 0 0,2 6 28 0 0,2 0 0 0 0,38 42 0 0 0,-51-64 145 0 0,1 0-1 0 0,0-1 1 0 0,0 0-1 0 0,1-1 1 0 0,0 0-1 0 0,0 0 1 0 0,0-1-1 0 0,1 0 0 0 0,-1 0 1 0 0,1-1-1 0 0,0-1 1 0 0,1 0-1 0 0,12 3 1 0 0,-17-5 68 0 0,-1 0 0 0 0,0-1 0 0 0,1 0 1 0 0,-1 1-1 0 0,0-2 0 0 0,1 1 0 0 0,9-2 1 0 0,-12 1-59 0 0,0 0 0 0 0,-1-1 1 0 0,1 1-1 0 0,0 0 1 0 0,-1-1-1 0 0,1 1 0 0 0,-1-1 1 0 0,0 0-1 0 0,1 0 1 0 0,-1 0-1 0 0,0 0 0 0 0,0 0 1 0 0,0 0-1 0 0,-1-1 0 0 0,3-3 1 0 0,6-12-58 0 0,0 0-1 0 0,-2-1 1 0 0,0-1 0 0 0,-1 1-1 0 0,-1-1 1 0 0,-1 0 0 0 0,4-32-1 0 0,-3-7-1183 0 0,-1-79 0 0 0,-3 119-901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29.757"/>
    </inkml:context>
    <inkml:brush xml:id="br0">
      <inkml:brushProperty name="width" value="0.05" units="cm"/>
      <inkml:brushProperty name="height" value="0.05" units="cm"/>
    </inkml:brush>
  </inkml:definitions>
  <inkml:trace contextRef="#ctx0" brushRef="#br0">10 1 8370 0 0,'-4'0'0'0'0,"3"2"248"0"0,0 0-1 0 0,0 0 1 0 0,1 0 0 0 0,-1 1 0 0 0,1-1 0 0 0,-1 0 0 0 0,1 1 0 0 0,0-1-1 0 0,0 0 1 0 0,0 1 0 0 0,1 3 0 0 0,-1-3 144 0 0,0 19 773 0 0,1 0 0 0 0,1 0 0 0 0,1 0 0 0 0,1 0-1 0 0,13 41 1 0 0,-14-51-855 0 0,0-1 0 0 0,2 24 0 0 0,3 13-1466 0 0,2-20-2741 0 0,-9-26 3519 0 0,1-1 1 0 0,-1 1 0 0 0,0 0-1 0 0,0-1 1 0 0,1 1-1 0 0,-1-1 1 0 0,1 1-1 0 0,-1-1 1 0 0,1 0 0 0 0,0 1-1 0 0,-1-1 1 0 0,1 0-1 0 0,3 1 1 0 0,6 4-2276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3.310"/>
    </inkml:context>
    <inkml:brush xml:id="br0">
      <inkml:brushProperty name="width" value="0.05" units="cm"/>
      <inkml:brushProperty name="height" value="0.05" units="cm"/>
    </inkml:brush>
  </inkml:definitions>
  <inkml:trace contextRef="#ctx0" brushRef="#br0">72 103 10306 0 0,'-12'-23'348'0'0,"9"19"-177"0"0,1 0 1 0 0,-1 0 0 0 0,1-1-1 0 0,1 1 1 0 0,-1-1 0 0 0,0 1-1 0 0,1-1 1 0 0,0 1-1 0 0,0-1 1 0 0,1 0 0 0 0,-1-9-1 0 0,2 13-85 0 0,-1 0 0 0 0,1 0 0 0 0,0 1 0 0 0,-1-1 0 0 0,1 0 0 0 0,0 0 0 0 0,0 0 0 0 0,0 0 0 0 0,0 1-1 0 0,0-1 1 0 0,0 0 0 0 0,0 1 0 0 0,0-1 0 0 0,0 1 0 0 0,0-1 0 0 0,0 1 0 0 0,0-1 0 0 0,0 1 0 0 0,0 0 0 0 0,0 0-1 0 0,1-1 1 0 0,-1 1 0 0 0,0 0 0 0 0,2 0 0 0 0,32-2 1087 0 0,-27 1-902 0 0,0 1 0 0 0,0 1 1 0 0,1-1-1 0 0,-1 1 0 0 0,-1 1 0 0 0,1 0 0 0 0,0 0 0 0 0,8 3 0 0 0,-13-3-226 0 0,0-1 1 0 0,-1 1-1 0 0,1 0 0 0 0,-1 0 0 0 0,1 0 0 0 0,-1 0 0 0 0,0 1 0 0 0,0-1 0 0 0,0 1 0 0 0,0-1 0 0 0,0 1 0 0 0,0-1 0 0 0,-1 1 0 0 0,1 0 0 0 0,-1 0 0 0 0,0 0 0 0 0,0 0 0 0 0,0 0 0 0 0,0 0 0 0 0,0 0 0 0 0,-1 0 0 0 0,0 1 0 0 0,1-1 0 0 0,-1 4 0 0 0,1 21 242 0 0,-2 40-1 0 0,0-58-324 0 0,-1 0 0 0 0,1 0-1 0 0,-1 0 1 0 0,-1 0 0 0 0,0-1-1 0 0,-1 1 1 0 0,-7 14 0 0 0,-74 103-988 0 0,59-92 674 0 0,1 2-1 0 0,-29 57 1 0 0,53-93 422 0 0,1 0 1 0 0,-1 1-1 0 0,1-1 0 0 0,-1 0 1 0 0,1 1-1 0 0,-1-1 0 0 0,1 1 1 0 0,0-1-1 0 0,0 0 1 0 0,-1 1-1 0 0,1-1 0 0 0,0 1 1 0 0,0-1-1 0 0,1 1 1 0 0,-1-1-1 0 0,1 3 0 0 0,-1-3-50 0 0,1 0-1 0 0,-1 0 0 0 0,1-1 1 0 0,-1 1-1 0 0,1 0 1 0 0,0 0-1 0 0,-1-1 0 0 0,1 1 1 0 0,0 0-1 0 0,0-1 1 0 0,-1 1-1 0 0,1-1 0 0 0,0 1 1 0 0,0-1-1 0 0,0 0 1 0 0,0 1-1 0 0,0-1 0 0 0,0 0 1 0 0,1 1-1 0 0,5 0-39 0 0,1 0 0 0 0,0-1 0 0 0,0 0 0 0 0,-1 0-1 0 0,11-2 1 0 0,-1 1 150 0 0,9-3-830 0 0,1 0-1 0 0,-1-1 0 0 0,-1-2 0 0 0,33-12 0 0 0,10-3-448 0 0,6 3 531 0 0,-37 12-5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0.176"/>
    </inkml:context>
    <inkml:brush xml:id="br0">
      <inkml:brushProperty name="width" value="0.05" units="cm"/>
      <inkml:brushProperty name="height" value="0.05" units="cm"/>
    </inkml:brush>
  </inkml:definitions>
  <inkml:trace contextRef="#ctx0" brushRef="#br0">1 70 9666 0 0,'0'-3'107'0'0,"0"1"0"0"0,1-1 0 0 0,-1 0-1 0 0,0 1 1 0 0,1-1 0 0 0,0 0 0 0 0,0 1 0 0 0,0-1-1 0 0,0 1 1 0 0,0-1 0 0 0,0 1 0 0 0,1 0 0 0 0,-1-1 0 0 0,1 1-1 0 0,0 0 1 0 0,-1 0 0 0 0,1 0 0 0 0,0 0 0 0 0,0 0-1 0 0,0 1 1 0 0,0-1 0 0 0,1 1 0 0 0,-1-1 0 0 0,0 1 0 0 0,1 0-1 0 0,-1 0 1 0 0,1 0 0 0 0,-1 0 0 0 0,1 0 0 0 0,0 0-1 0 0,2 0 1 0 0,11-2 811 0 0,0 1-1 0 0,0 1 1 0 0,0 0-1 0 0,19 1 1 0 0,-17 0-595 0 0,-16 0-267 0 0,1 1 0 0 0,-1-1 0 0 0,0 0 0 0 0,1 1 0 0 0,-1-1 0 0 0,0 1 0 0 0,0 0 0 0 0,1 0 0 0 0,-1 0 0 0 0,0 0 0 0 0,0 0 0 0 0,0 0 0 0 0,0 1 0 0 0,0-1 0 0 0,0 0 0 0 0,-1 1 0 0 0,1 0 0 0 0,0-1 0 0 0,-1 1 0 0 0,1 0 0 0 0,-1 0 0 0 0,0 0 0 0 0,0 0 0 0 0,1 0 0 0 0,-1 0 0 0 0,0 0 0 0 0,-1 0 0 0 0,1 1 0 0 0,0-1 0 0 0,-1 0 0 0 0,1 4 0 0 0,1 7-21 0 0,0 1 0 0 0,-1 0 0 0 0,0-1 0 0 0,-2 17 0 0 0,1-21-25 0 0,-1 3 2 0 0,-1 0-1 0 0,0 0 1 0 0,-1 0-1 0 0,0 0 1 0 0,-1-1-1 0 0,0 0 1 0 0,-11 20-1 0 0,-46 71 177 0 0,55-93-204 0 0,-17 22-81 0 0,16-22 258 0 0,1 0 0 0 0,-1 0-1 0 0,-9 19 1 0 0,16-27-153 0 0,0-1 1 0 0,0 0 0 0 0,0 0 0 0 0,0 1-1 0 0,0-1 1 0 0,0 0 0 0 0,0 0 0 0 0,0 0-1 0 0,0 1 1 0 0,0-1 0 0 0,0 0-1 0 0,0 0 1 0 0,0 1 0 0 0,1-1 0 0 0,-1 0-1 0 0,0 0 1 0 0,0 0 0 0 0,0 1-1 0 0,0-1 1 0 0,0 0 0 0 0,0 0 0 0 0,0 0-1 0 0,1 0 1 0 0,-1 1 0 0 0,0-1-1 0 0,0 0 1 0 0,0 0 0 0 0,0 0 0 0 0,1 0-1 0 0,-1 0 1 0 0,0 1 0 0 0,0-1-1 0 0,0 0 1 0 0,1 0 0 0 0,-1 0 0 0 0,0 0-1 0 0,0 0 1 0 0,1 0 0 0 0,-1 0 0 0 0,0 0-1 0 0,0 0 1 0 0,0 0 0 0 0,1 0-1 0 0,-1 0 1 0 0,0 0 0 0 0,1 0 0 0 0,15 0-45 0 0,-10 0 101 0 0,184-15-172 0 0,-94 4-1965 0 0,1 6-5322 0 0,-72 5 5656 0 0,-2 0-2315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1.027"/>
    </inkml:context>
    <inkml:brush xml:id="br0">
      <inkml:brushProperty name="width" value="0.05" units="cm"/>
      <inkml:brushProperty name="height" value="0.05" units="cm"/>
    </inkml:brush>
  </inkml:definitions>
  <inkml:trace contextRef="#ctx0" brushRef="#br0">4 71 9922 0 0,'1'0'19'0'0,"-1"0"0"0"0,1-1 0 0 0,-1 1 0 0 0,1 0 0 0 0,0-1 0 0 0,-1 1 0 0 0,1 0 0 0 0,-1-1 0 0 0,1 1 0 0 0,-1-1 0 0 0,1 1 0 0 0,-1-1 0 0 0,1 1 0 0 0,-1-1 0 0 0,1 1 0 0 0,-1-1 0 0 0,0 0 0 0 0,1 1 0 0 0,-1-1 0 0 0,0 1 0 0 0,0-1 0 0 0,1 0 0 0 0,-1 1 0 0 0,0-1 0 0 0,0 0 0 0 0,0 1 0 0 0,0-1 0 0 0,0 0 0 0 0,0 1 0 0 0,0-1 0 0 0,0 0 0 0 0,0 0 0 0 0,0 1 0 0 0,0-1 0 0 0,0 0 0 0 0,-1 1 0 0 0,1-1 0 0 0,0 1 0 0 0,0-1 0 0 0,-1 0 0 0 0,1 1 0 0 0,0-1 0 0 0,-1 1 0 0 0,1-1 0 0 0,-1 1 0 0 0,1-1 0 0 0,-1 1 0 0 0,1-1 0 0 0,-1 1 0 0 0,1-1-1 0 0,-1 1 1 0 0,1-1 0 0 0,-1 1 0 0 0,0 0 0 0 0,1-1 0 0 0,-1 1 0 0 0,0 0 0 0 0,1 0 0 0 0,-1 0 0 0 0,0-1 0 0 0,1 1 0 0 0,-2 0 0 0 0,45-11 1098 0 0,-1 2-1 0 0,1 1 1 0 0,1 2-1 0 0,54 1 1 0 0,-95 5-1050 0 0,-1 0 1 0 0,1 0-1 0 0,-1 0 1 0 0,1 1-1 0 0,-1-1 1 0 0,1 1-1 0 0,-1 0 1 0 0,0-1 0 0 0,1 1-1 0 0,-1 0 1 0 0,0 1-1 0 0,0-1 1 0 0,1 0-1 0 0,-1 1 1 0 0,0-1-1 0 0,0 1 1 0 0,3 3-1 0 0,-2-1 7 0 0,0 0 0 0 0,-1 0 0 0 0,1 0 0 0 0,-1 0 0 0 0,0 0 0 0 0,0 1 0 0 0,0-1 1 0 0,2 10-1 0 0,-1 6-5 0 0,0 0 1 0 0,-1 0 0 0 0,-1 32-1 0 0,-1-40-90 0 0,1 18-165 0 0,-2-1 0 0 0,-1 1 1 0 0,-1 0-1 0 0,-1 0 0 0 0,-11 39 0 0 0,8-47-166 0 0,4-9 272 0 0,-1 0 0 0 0,0-1-1 0 0,0 0 1 0 0,-2 0 0 0 0,1 0 0 0 0,-2 0 0 0 0,1-1 0 0 0,-17 20 0 0 0,23-30 454 0 0,2-23-215 0 0,3 9-85 0 0,1 1-1 0 0,0 1 1 0 0,1-1 0 0 0,0 1-1 0 0,10-11 1 0 0,11-17 107 0 0,5-19 49 0 0,-3-2 1 0 0,-2-2-1 0 0,-3 0 1 0 0,24-92-1 0 0,-42 139 659 0 0,-5 23-437 0 0,-2 27-294 0 0,-7 5 149 0 0,-14 53 1 0 0,12-61-324 0 0,1 1 0 0 0,2 0 0 0 0,-3 45 0 0 0,6 50-616 0 0,3-126 544 0 0,0 0 0 0 0,1 0 0 0 0,-1 0 0 0 0,0 0 0 0 0,1 0 0 0 0,0 0 0 0 0,0 0 0 0 0,-1-1 0 0 0,1 1 0 0 0,0 0 0 0 0,0-1 0 0 0,1 1 0 0 0,-1 0 0 0 0,0-1 0 0 0,0 1 0 0 0,1-1 0 0 0,-1 0 0 0 0,1 0 0 0 0,-1 1 0 0 0,1-1 0 0 0,0 0 1 0 0,-1 0-1 0 0,1 0 0 0 0,0 0 0 0 0,0-1 0 0 0,0 1 0 0 0,-1 0 0 0 0,1-1 0 0 0,2 1 0 0 0,8 2-564 0 0,0-1 0 0 0,0 0 1 0 0,19 0-1 0 0,-22-2 679 0 0,75 2-1668 0 0,-39-2 686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1.809"/>
    </inkml:context>
    <inkml:brush xml:id="br0">
      <inkml:brushProperty name="width" value="0.05" units="cm"/>
      <inkml:brushProperty name="height" value="0.05" units="cm"/>
    </inkml:brush>
  </inkml:definitions>
  <inkml:trace contextRef="#ctx0" brushRef="#br0">19 43 2104 0 0,'1'-9'829'0'0,"-2"-13"4637"0"0,1 21-5339 0 0,0 1 0 0 0,0-1-1 0 0,-1 0 1 0 0,1 1 0 0 0,0-1 0 0 0,0 1-1 0 0,-1-1 1 0 0,1 1 0 0 0,0-1 0 0 0,-1 1-1 0 0,1-1 1 0 0,-1 1 0 0 0,1-1 0 0 0,0 1-1 0 0,-1 0 1 0 0,1-1 0 0 0,-1 1-1 0 0,1 0 1 0 0,-1-1 0 0 0,1 1 0 0 0,-1 0-1 0 0,1-1 1 0 0,-1 1 0 0 0,0 0 0 0 0,1 0-1 0 0,-1 0 1 0 0,1 0 0 0 0,-1 0-1 0 0,1 0 1 0 0,-1-1 0 0 0,-1 2 0 0 0,1 3 257 0 0,0 0 1 0 0,1 0 0 0 0,-1 0-1 0 0,1 0 1 0 0,0 1 0 0 0,0-1 0 0 0,0 5-1 0 0,1-2 161 0 0,-3 92 1750 0 0,4 112-1007 0 0,-2-207-1890 0 0,8 44-4237 0 0,-8-46 4504 0 0,0 0-1 0 0,1-1 0 0 0,-1 1 1 0 0,1 0-1 0 0,-1 0 1 0 0,1 0-1 0 0,0-1 1 0 0,0 1-1 0 0,0-1 1 0 0,0 1-1 0 0,0 0 1 0 0,0-1-1 0 0,1 0 1 0 0,-1 1-1 0 0,0-1 1 0 0,1 0-1 0 0,-1 0 1 0 0,1 1-1 0 0,-1-1 1 0 0,1 0-1 0 0,-1-1 1 0 0,1 1-1 0 0,3 1 1 0 0,4-1-1959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2.204"/>
    </inkml:context>
    <inkml:brush xml:id="br0">
      <inkml:brushProperty name="width" value="0.05" units="cm"/>
      <inkml:brushProperty name="height" value="0.05" units="cm"/>
    </inkml:brush>
  </inkml:definitions>
  <inkml:trace contextRef="#ctx0" brushRef="#br0">33 22 7066 0 0,'1'-1'40'0'0,"-1"0"0"0"0,1 0 0 0 0,-1 0 1 0 0,1 0-1 0 0,-1 1 0 0 0,1-1 0 0 0,-1 0 1 0 0,1 0-1 0 0,0 0 0 0 0,0 1 1 0 0,-1-1-1 0 0,1 0 0 0 0,0 1 0 0 0,0-1 1 0 0,0 0-1 0 0,0 1 0 0 0,0-1 1 0 0,0 1-1 0 0,0 0 0 0 0,0-1 0 0 0,0 1 1 0 0,0 0-1 0 0,0-1 0 0 0,0 1 1 0 0,0 0-1 0 0,0 0 0 0 0,0 0 0 0 0,2 0 1 0 0,40-2 1653 0 0,-33 2-1481 0 0,23-1-20 0 0,-9-1 470 0 0,0 1 0 0 0,0 2 0 0 0,27 3 1 0 0,-46-2-523 0 0,0-1-1 0 0,0 1 1 0 0,0 0 0 0 0,0 0 0 0 0,-1 0-1 0 0,1 1 1 0 0,-1-1 0 0 0,0 1 0 0 0,0 0 0 0 0,0 0-1 0 0,0 1 1 0 0,0-1 0 0 0,0 1 0 0 0,-1 0-1 0 0,0 0 1 0 0,0 0 0 0 0,0 1 0 0 0,0-1 0 0 0,-1 1-1 0 0,1-1 1 0 0,-1 1 0 0 0,-1 0 0 0 0,3 7 0 0 0,-2-6-5 0 0,-1 0 1 0 0,1 0 0 0 0,-1 0-1 0 0,-1 0 1 0 0,1 0-1 0 0,-1 0 1 0 0,0 0 0 0 0,-1 0-1 0 0,1 0 1 0 0,-1-1 0 0 0,0 1-1 0 0,-1 0 1 0 0,1 0 0 0 0,-1 0-1 0 0,0-1 1 0 0,-1 1 0 0 0,1-1-1 0 0,-1 0 1 0 0,-5 8 0 0 0,-13 8 30 0 0,0 0 0 0 0,-1-2 0 0 0,-1-1 0 0 0,0 0 0 0 0,-48 25 0 0 0,36-23-42 0 0,2 2 0 0 0,-37 31 0 0 0,69-51-105 0 0,-1-1-1 0 0,0 1 0 0 0,1-1 1 0 0,-1 1-1 0 0,1 0 0 0 0,0 0 1 0 0,0 0-1 0 0,0 0 0 0 0,0 0 1 0 0,0 0-1 0 0,0 0 0 0 0,0 0 1 0 0,0 0-1 0 0,1 0 0 0 0,-1 0 1 0 0,1 1-1 0 0,0-1 0 0 0,-1 0 1 0 0,1 0-1 0 0,0 1 0 0 0,0-1 1 0 0,1 0-1 0 0,0 4 0 0 0,1-4-8 0 0,1-1 0 0 0,0 0-1 0 0,0 0 1 0 0,-1 0 0 0 0,1-1 0 0 0,0 1-1 0 0,0-1 1 0 0,0 1 0 0 0,0-1-1 0 0,0 0 1 0 0,0 0 0 0 0,0 0-1 0 0,5-1 1 0 0,-1 1-42 0 0,49 0-207 0 0,30 0-1343 0 0,88-10-1 0 0,-139 4 1088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2.814"/>
    </inkml:context>
    <inkml:brush xml:id="br0">
      <inkml:brushProperty name="width" value="0.05" units="cm"/>
      <inkml:brushProperty name="height" value="0.05" units="cm"/>
    </inkml:brush>
  </inkml:definitions>
  <inkml:trace contextRef="#ctx0" brushRef="#br0">40 84 7978 0 0,'-39'0'92'0'0,"46"0"389"0"0,1-1 0 0 0,0 0 1 0 0,0 0-1 0 0,8-3 0 0 0,20-4 92 0 0,104-10 833 0 0,82-12-1393 0 0,-207 28-1000 0 0,-6 1 408 0 0,0 0-1 0 0,1-1 1 0 0,-1-1-1 0 0,0 1 1 0 0,9-5-1 0 0,-11 4 138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3.218"/>
    </inkml:context>
    <inkml:brush xml:id="br0">
      <inkml:brushProperty name="width" value="0.05" units="cm"/>
      <inkml:brushProperty name="height" value="0.05" units="cm"/>
    </inkml:brush>
  </inkml:definitions>
  <inkml:trace contextRef="#ctx0" brushRef="#br0">12 14 13443 0 0,'-11'-10'-58'0'0,"11"6"71"0"0,8 6 264 0 0,-6-1-70 0 0,0 0 0 0 0,0 1-1 0 0,0 0 1 0 0,0-1 0 0 0,0 1 0 0 0,0 0 0 0 0,0 0-1 0 0,-1 0 1 0 0,1 0 0 0 0,-1 1 0 0 0,1-1 0 0 0,-1 0 0 0 0,0 0-1 0 0,0 1 1 0 0,0-1 0 0 0,0 1 0 0 0,-1-1 0 0 0,2 5-1 0 0,8 51 896 0 0,-10-55-993 0 0,5 70 383 0 0,-6 104 0 0 0,1 28-5076 0 0,3-182 4156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4.122"/>
    </inkml:context>
    <inkml:brush xml:id="br0">
      <inkml:brushProperty name="width" value="0.05" units="cm"/>
      <inkml:brushProperty name="height" value="0.05" units="cm"/>
    </inkml:brush>
  </inkml:definitions>
  <inkml:trace contextRef="#ctx0" brushRef="#br0">0 13 12835 0 0,'3'-13'1094'0'0,"2"33"278"0"0,3 36 733 0 0,-7-36-1738 0 0,4 49 1002 0 0,27 137 0 0 0,-28-187-1300 0 0,1 1-1 0 0,2-1 1 0 0,0-1 0 0 0,1 1-1 0 0,0-1 1 0 0,2-1 0 0 0,0 0-1 0 0,1 0 1 0 0,0-1 0 0 0,2 0 0 0 0,24 24-1 0 0,-35-38-70 0 0,0 0 1 0 0,1 0-1 0 0,-1 0 0 0 0,1 0 0 0 0,0 0 0 0 0,-1 0 1 0 0,1-1-1 0 0,0 1 0 0 0,0-1 0 0 0,0 0 0 0 0,0 0 1 0 0,0 0-1 0 0,4 1 0 0 0,-5-2-10 0 0,-1-1 1 0 0,1 1-1 0 0,0 0 1 0 0,0-1-1 0 0,-1 1 0 0 0,1-1 1 0 0,0 0-1 0 0,-1 1 1 0 0,1-1-1 0 0,-1 0 1 0 0,1 0-1 0 0,-1 0 0 0 0,1 0 1 0 0,-1 0-1 0 0,0 0 1 0 0,1 0-1 0 0,-1-1 1 0 0,0 1-1 0 0,0 0 0 0 0,0-1 1 0 0,0 1-1 0 0,0-1 1 0 0,0 1-1 0 0,1-3 0 0 0,17-27 87 0 0,2 2-1 0 0,1 1 0 0 0,1 0 0 0 0,1 2 0 0 0,2 0 0 0 0,0 2 0 0 0,34-23 0 0 0,-58 45-67 0 0,0 0 0 0 0,0 1 0 0 0,-1 0 0 0 0,1-1-1 0 0,0 1 1 0 0,1 0 0 0 0,-1 0 0 0 0,0 0 0 0 0,0 0 0 0 0,0 0 0 0 0,1 1 0 0 0,-1-1 0 0 0,0 1 0 0 0,1-1 0 0 0,-1 1 0 0 0,0 0 0 0 0,5 0 0 0 0,-5 1-1 0 0,0 0 1 0 0,0 0-1 0 0,0 0 1 0 0,0 1-1 0 0,0-1 0 0 0,-1 1 1 0 0,1-1-1 0 0,0 1 0 0 0,-1-1 1 0 0,1 1-1 0 0,-1 0 0 0 0,1 0 1 0 0,-1 0-1 0 0,0 0 0 0 0,0 0 1 0 0,1 2-1 0 0,14 23-173 0 0,1 0 1 0 0,1-2-1 0 0,25 27 0 0 0,-36-43 158 0 0,1-1 0 0 0,0 0 0 0 0,1-1 0 0 0,-1 0 0 0 0,2 0-1 0 0,-1-1 1 0 0,1 0 0 0 0,0 0 0 0 0,0-1 0 0 0,0-1 0 0 0,1 0 0 0 0,11 3-1 0 0,-19-6 13 0 0,-1 0-1 0 0,0-1 0 0 0,1 1 0 0 0,-1-1 1 0 0,0 0-1 0 0,1 1 0 0 0,-1-1 0 0 0,1 0 0 0 0,-1-1 1 0 0,1 1-1 0 0,-1 0 0 0 0,0-1 0 0 0,1 1 1 0 0,-1-1-1 0 0,0 0 0 0 0,1 0 0 0 0,-1 0 0 0 0,0 0 1 0 0,0 0-1 0 0,0 0 0 0 0,0 0 0 0 0,0-1 0 0 0,0 1 1 0 0,0-1-1 0 0,0 0 0 0 0,0 1 0 0 0,-1-1 1 0 0,1 0-1 0 0,1-3 0 0 0,0-2-59 0 0,0-1-1 0 0,0 0 1 0 0,0 0 0 0 0,-1 0-1 0 0,-1-1 1 0 0,1 1 0 0 0,-1-13-1 0 0,2-149-836 0 0,-1 13-7695 0 0,-2 126 4514 0 0,0 25 1886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4.494"/>
    </inkml:context>
    <inkml:brush xml:id="br0">
      <inkml:brushProperty name="width" value="0.05" units="cm"/>
      <inkml:brushProperty name="height" value="0.05" units="cm"/>
    </inkml:brush>
  </inkml:definitions>
  <inkml:trace contextRef="#ctx0" brushRef="#br0">0 60 4249 0 0,'5'-4'3'0'0,"0"0"0"0"0,1 0 0 0 0,-1 0 0 0 0,1 1 0 0 0,-1 0 0 0 0,1 0 0 0 0,0 0 0 0 0,0 0 0 0 0,1 1 1 0 0,-1 0-1 0 0,7-1 0 0 0,15-2 27 0 0,36-3 0 0 0,-25 4-15 0 0,-31 3-486 0 0,-1 0 828 0 0,-1 0-1 0 0,1 0 1 0 0,-1 1 0 0 0,1-1 0 0 0,-1 1 0 0 0,1 1 0 0 0,7 1-1 0 0,-12-1-161 0 0,0-1-1 0 0,0 1 1 0 0,-1 0-1 0 0,1 0 1 0 0,0 0-1 0 0,-1 1 1 0 0,1-1-1 0 0,-1 0 1 0 0,1 0 0 0 0,-1 1-1 0 0,0-1 1 0 0,0 1-1 0 0,1-1 1 0 0,-1 1-1 0 0,0 0 1 0 0,-1 0-1 0 0,1-1 1 0 0,0 1-1 0 0,0 0 1 0 0,-1 0-1 0 0,1 0 1 0 0,-1 0-1 0 0,1-1 1 0 0,-1 1-1 0 0,0 0 1 0 0,0 0-1 0 0,0 0 1 0 0,0 2-1 0 0,1 9 21 0 0,0-1-1 0 0,0 0 1 0 0,-2 1-1 0 0,1-1 1 0 0,-2 0-1 0 0,0 0 1 0 0,0 0-1 0 0,-1 0 1 0 0,0 0 0 0 0,-1 0-1 0 0,-1-1 1 0 0,0 1-1 0 0,-12 19 1 0 0,-1-5-86 0 0,-2 0 0 0 0,-1-2 1 0 0,0-1-1 0 0,-2 0 0 0 0,-46 35 1 0 0,58-46 617 0 0,11-11-734 0 0,0-1 0 0 0,0 0-1 0 0,0 0 1 0 0,0 0 0 0 0,0 1 0 0 0,0-1-1 0 0,0 0 1 0 0,0 0 0 0 0,0 1-1 0 0,0-1 1 0 0,1 0 0 0 0,-1 0 0 0 0,0 0-1 0 0,0 1 1 0 0,0-1 0 0 0,0 0-1 0 0,0 0 1 0 0,0 0 0 0 0,0 0-1 0 0,1 1 1 0 0,-1-1 0 0 0,0 0 0 0 0,0 0-1 0 0,0 0 1 0 0,0 0 0 0 0,1 1-1 0 0,-1-1 1 0 0,0 0 0 0 0,0 0 0 0 0,0 0-1 0 0,1 0 1 0 0,-1 0 0 0 0,0 0-1 0 0,0 0 1 0 0,0 0 0 0 0,1 0 0 0 0,29 2 348 0 0,-19-3-344 0 0,255-10 200 0 0,-151-3-7551 0 0,-80 8 5643 0 0,-5 1 572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4.948"/>
    </inkml:context>
    <inkml:brush xml:id="br0">
      <inkml:brushProperty name="width" value="0.05" units="cm"/>
      <inkml:brushProperty name="height" value="0.05" units="cm"/>
    </inkml:brush>
  </inkml:definitions>
  <inkml:trace contextRef="#ctx0" brushRef="#br0">1 25 14555 0 0,'5'-18'0'0'0,"-5"17"0"0"0,0 1 0 0 0,1-1 0 0 0,-1 1 0 0 0,0 0 0 0 0,0-1 0 0 0,0 1 0 0 0,1 0 0 0 0,-1-1 0 0 0,0 1 0 0 0,1 0 0 0 0,-1 0 0 0 0,0-1 0 0 0,1 1 0 0 0,-1 0 0 0 0,0 0 0 0 0,1-1 0 0 0,-1 1 0 0 0,1 0 0 0 0,-1 0 0 0 0,0 0 0 0 0,1 0 0 0 0,-1 0 0 0 0,1-1 0 0 0,-1 1 0 0 0,0 0 0 0 0,1 0 0 0 0,-1 0 0 0 0,1 0 0 0 0,-1 0 0 0 0,1 0 0 0 0,-1 1 0 0 0,0-1 0 0 0,1 0 0 0 0,-1 0 0 0 0,1 0 0 0 0,-1 0 0 0 0,0 0 0 0 0,1 1 0 0 0,-1-1 0 0 0,0 0 0 0 0,1 0 0 0 0,-1 0 0 0 0,1 1 0 0 0,-1-1 0 0 0,0 0 0 0 0,0 1 0 0 0,1-1 0 0 0,-1 1 0 0 0,2 1 63 0 0,-1 0 0 0 0,0 0 0 0 0,0 0 0 0 0,0 0 0 0 0,0 0 0 0 0,0 0 0 0 0,0 0 0 0 0,0 1 0 0 0,-1-1 0 0 0,1 0 0 0 0,-1 0 0 0 0,1 5 0 0 0,0 35 1354 0 0,-1-31-995 0 0,-1 70 1421 0 0,2 96-432 0 0,-1-173-1759 0 0,0 0-1 0 0,1-1 1 0 0,-1 1 0 0 0,1 0-1 0 0,0-1 1 0 0,0 1 0 0 0,0-1-1 0 0,0 1 1 0 0,0-1 0 0 0,1 1-1 0 0,0-1 1 0 0,-1 0 0 0 0,1 0-1 0 0,0 0 1 0 0,1 0 0 0 0,-1 0-1 0 0,1 0 1 0 0,-1-1 0 0 0,1 1-1 0 0,0-1 1 0 0,0 0 0 0 0,0 1-1 0 0,0-1 1 0 0,0-1 0 0 0,6 4-1 0 0,5 1-1107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5.618"/>
    </inkml:context>
    <inkml:brush xml:id="br0">
      <inkml:brushProperty name="width" value="0.05" units="cm"/>
      <inkml:brushProperty name="height" value="0.05" units="cm"/>
    </inkml:brush>
  </inkml:definitions>
  <inkml:trace contextRef="#ctx0" brushRef="#br0">18 88 7562 0 0,'-1'0'34'0'0,"1"0"1"0"0,-1 0 0 0 0,0 0 0 0 0,0 0 0 0 0,1-1 0 0 0,-1 1-1 0 0,0 0 1 0 0,1 0 0 0 0,-1 0 0 0 0,0-1 0 0 0,1 1 0 0 0,-1 0 0 0 0,1 0-1 0 0,-1-1 1 0 0,0 1 0 0 0,1-1 0 0 0,-1 1 0 0 0,1-1 0 0 0,-1 1-1 0 0,1-1 1 0 0,-1 1 0 0 0,1-1 0 0 0,-1 1 0 0 0,1-1 0 0 0,0 1-1 0 0,-1-1 1 0 0,1 0 0 0 0,0 1 0 0 0,0-1 0 0 0,-1 0 0 0 0,1 1-1 0 0,0-1 1 0 0,0 0 0 0 0,0 1 0 0 0,0-1 0 0 0,0 0 0 0 0,0 1-1 0 0,0-1 1 0 0,0 0 0 0 0,0 0 0 0 0,0 1 0 0 0,0-1 0 0 0,0 0-1 0 0,0 1 1 0 0,1-1 0 0 0,0-1 0 0 0,-1 0 113 0 0,1-1-1 0 0,0 1 1 0 0,0-1 0 0 0,0 1-1 0 0,0 0 1 0 0,0 0-1 0 0,1-1 1 0 0,-1 1 0 0 0,1 0-1 0 0,-1 0 1 0 0,1 0 0 0 0,2-2-1 0 0,3 0 115 0 0,1 0 0 0 0,-1 0 0 0 0,1 1 0 0 0,0-1 0 0 0,0 2-1 0 0,0-1 1 0 0,0 1 0 0 0,0 1 0 0 0,9-2 0 0 0,14 1 963 0 0,34 1 1 0 0,-39 2-553 0 0,-23-1-640 0 0,0 0 0 0 0,0 1-1 0 0,0-1 1 0 0,-1 1 0 0 0,1 0 0 0 0,0 0 0 0 0,-1 0 0 0 0,1 0 0 0 0,0 1-1 0 0,-1-1 1 0 0,0 1 0 0 0,1-1 0 0 0,-1 1 0 0 0,0 0 0 0 0,0 0-1 0 0,0 0 1 0 0,0 0 0 0 0,0 0 0 0 0,0 1 0 0 0,-1-1 0 0 0,1 0 0 0 0,1 4-1 0 0,0 0-46 0 0,0 0-1 0 0,0 0 1 0 0,0 1 0 0 0,-1-1-1 0 0,0 1 1 0 0,-1 0-1 0 0,1 0 1 0 0,0 8-1 0 0,-2 3 65 0 0,1 0-1 0 0,-2 0 1 0 0,-1 0 0 0 0,0 0-1 0 0,-1-1 1 0 0,-10 34-1 0 0,2-23-387 0 0,-1 0 1 0 0,-1-2-1 0 0,-23 37 0 0 0,31-55-42 0 0,2-4 409 0 0,0 0-1 0 0,1 0 1 0 0,-1 0-1 0 0,1 1 1 0 0,0-1 0 0 0,0 1-1 0 0,1 0 1 0 0,-2 6-1 0 0,3-11 83 0 0,0-1-90 0 0,-1-1 0 0 0,1 1 0 0 0,0-1-1 0 0,1 1 1 0 0,-1-1 0 0 0,0 1 0 0 0,0-1 0 0 0,1 1-1 0 0,-1 0 1 0 0,0-1 0 0 0,1 1 0 0 0,0 0 0 0 0,-1-1-1 0 0,1 1 1 0 0,0 0 0 0 0,-1-1 0 0 0,1 1 0 0 0,2-1-1 0 0,17-24 670 0 0,-19 26-665 0 0,27-31 6 0 0,-1-1 0 0 0,-1-1 0 0 0,-2-1 0 0 0,-1-2 1 0 0,-2 0-1 0 0,-1-1 0 0 0,15-41 0 0 0,-32 69 198 0 0,-1 0 0 0 0,1 0-1 0 0,-2-1 1 0 0,1 1 0 0 0,-1-17-1 0 0,-2 26-170 0 0,-1-1 0 0 0,0 1-1 0 0,0 0 1 0 0,1 0 0 0 0,-1 0-1 0 0,0 1 1 0 0,0-1-1 0 0,1 0 1 0 0,-1 0 0 0 0,0 1-1 0 0,1-1 1 0 0,-1 1 0 0 0,-2 1-1 0 0,-2 2-7 0 0,1 1-1 0 0,-1 0 1 0 0,1 1-1 0 0,0-1 0 0 0,1 1 1 0 0,-1 0-1 0 0,1 0 1 0 0,0 1-1 0 0,1-1 0 0 0,-6 14 1 0 0,1-1-46 0 0,2 1-1 0 0,-8 35 1 0 0,10-37-22 0 0,2 0 0 0 0,0 0 0 0 0,1 0 0 0 0,1 1 1 0 0,1-1-1 0 0,4 30 0 0 0,-4-44-36 0 0,1 0-1 0 0,0 0 1 0 0,-1-1 0 0 0,1 1 0 0 0,1 0 0 0 0,-1-1 0 0 0,0 0 0 0 0,1 1-1 0 0,0-1 1 0 0,-1 0 0 0 0,1-1 0 0 0,0 1 0 0 0,1 0 0 0 0,-1-1 0 0 0,0 0-1 0 0,1 1 1 0 0,0-1 0 0 0,-1-1 0 0 0,1 1 0 0 0,0 0 0 0 0,6 1 0 0 0,10 2-1455 0 0,1 0 0 0 0,-1-1 0 0 0,22 1 0 0 0,-25-3-512 0 0,15 2-34 0 0,-4-3-1735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5:14.057"/>
    </inkml:context>
    <inkml:brush xml:id="br0">
      <inkml:brushProperty name="width" value="0.05" units="cm"/>
      <inkml:brushProperty name="height" value="0.05" units="cm"/>
    </inkml:brush>
  </inkml:definitions>
  <inkml:trace contextRef="#ctx0" brushRef="#br0">146 130 0 0 0,'-5'-1'406'0'0,"1"0"1"0"0,-1 0-1 0 0,0 0 0 0 0,1 0 1 0 0,-1-1-1 0 0,1 0 0 0 0,0 0 1 0 0,0 0-1 0 0,0-1 0 0 0,0 1 1 0 0,0-1-1 0 0,0 0 0 0 0,0 0 1 0 0,1 0-1 0 0,-6-7 1 0 0,3 5 257 0 0,1 0 1 0 0,-1 0-1 0 0,0 0 1 0 0,0 1-1 0 0,-13-7 1 0 0,18 10-439 0 0,-1 1 1 0 0,1-1-1 0 0,-1 0 1 0 0,1 1-1 0 0,0-1 0 0 0,-1 0 1 0 0,1 0-1 0 0,0 0 1 0 0,0 0-1 0 0,-1 0 1 0 0,1 0-1 0 0,0 0 0 0 0,0 0 1 0 0,0 0-1 0 0,0-1 1 0 0,1 1-1 0 0,-1 0 0 0 0,0-1 1 0 0,0 1-1 0 0,1 0 1 0 0,-1-1-1 0 0,1 1 1 0 0,-1-1-1 0 0,1 1 0 0 0,0-1 1 0 0,-1-2-1 0 0,3 3-187 0 0,-1 0 0 0 0,1 0-1 0 0,-1 0 1 0 0,1 0 0 0 0,-1 1 0 0 0,1-1-1 0 0,-1 1 1 0 0,1-1 0 0 0,0 1 0 0 0,-1-1-1 0 0,1 1 1 0 0,0 0 0 0 0,0 0 0 0 0,1 0-1 0 0,3-1 144 0 0,20-4 180 0 0,1 2-1 0 0,-1 0 1 0 0,1 2 0 0 0,46 3-1 0 0,-67-1-363 0 0,0 0 0 0 0,-1 0 0 0 0,1 0 0 0 0,-1 1-1 0 0,0 0 1 0 0,1 0 0 0 0,-1 0 0 0 0,0 0-1 0 0,0 1 1 0 0,0 0 0 0 0,0 0 0 0 0,-1 0 0 0 0,1 1-1 0 0,-1 0 1 0 0,0-1 0 0 0,0 1 0 0 0,0 1 0 0 0,-1-1-1 0 0,1 1 1 0 0,-1-1 0 0 0,0 1 0 0 0,0 0-1 0 0,-1 0 1 0 0,1 0 0 0 0,-1 1 0 0 0,-1-1 0 0 0,3 8-1 0 0,0 5-71 0 0,0 1-1 0 0,-1-1 1 0 0,-1 0-1 0 0,-1 1 0 0 0,0 0 1 0 0,-2-1-1 0 0,-3 25 1 0 0,2-29 99 0 0,-1 0 0 0 0,-1-1 0 0 0,0 1 1 0 0,-1 0-1 0 0,0-1 0 0 0,-1 0 1 0 0,0-1-1 0 0,-1 1 0 0 0,-1-1 0 0 0,-10 13 1 0 0,12-18 19 0 0,1-1 0 0 0,-1 1 0 0 0,1-1 0 0 0,-2-1-1 0 0,1 1 1 0 0,-1-1 0 0 0,0 0 0 0 0,0-1 0 0 0,0 1 0 0 0,0-1 0 0 0,-1-1 0 0 0,0 0 0 0 0,0 0 0 0 0,0 0 0 0 0,0-1 0 0 0,0 0 0 0 0,0 0 0 0 0,-14 0 0 0 0,22-2 134 0 0,0-4-165 0 0,0 0 1 0 0,0 0 0 0 0,1 0 0 0 0,0 1-1 0 0,0-1 1 0 0,0 0 0 0 0,0 1 0 0 0,0-1-1 0 0,1 1 1 0 0,-1-1 0 0 0,1 1 0 0 0,3-4 0 0 0,30-39 65 0 0,-16 24 16 0 0,21-34-3 0 0,-3-2 0 0 0,-2-1 0 0 0,28-68 0 0 0,-57 113-36 0 0,-2 6 82 0 0,-1 0 1 0 0,2 0 0 0 0,-1 0-1 0 0,1 0 1 0 0,0 1 0 0 0,7-9 0 0 0,-11 15-32 0 0,-2 15-142 0 0,0-10 52 0 0,0-1 0 0 0,0 1-1 0 0,-1 0 1 0 0,1-1 0 0 0,-1 1-1 0 0,0-1 1 0 0,0 1 0 0 0,0-1-1 0 0,-5 6 1 0 0,-12 22 153 0 0,3 6-190 0 0,2 0 0 0 0,1 1-1 0 0,-8 44 1 0 0,19-68-61 0 0,0 1 1 0 0,1-1-1 0 0,0 0 0 0 0,2 16 1 0 0,-1-26 56 0 0,1 0 0 0 0,-1 0 0 0 0,1 0 0 0 0,0 0 1 0 0,0 0-1 0 0,0-1 0 0 0,1 1 0 0 0,-1 0 0 0 0,1-1 0 0 0,0 1 1 0 0,0-1-1 0 0,0 1 0 0 0,0-1 0 0 0,1 0 0 0 0,-1 0 0 0 0,1 0 1 0 0,0 0-1 0 0,0-1 0 0 0,3 3 0 0 0,5 2-48 0 0,1-1 1 0 0,0 0-1 0 0,0-1 0 0 0,0 0 1 0 0,17 4-1 0 0,-9-5-1448 0 0,1-1 0 0 0,0 0 0 0 0,1-1 0 0 0,38-3 0 0 0,-30-1-3087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6.034"/>
    </inkml:context>
    <inkml:brush xml:id="br0">
      <inkml:brushProperty name="width" value="0.05" units="cm"/>
      <inkml:brushProperty name="height" value="0.05" units="cm"/>
    </inkml:brush>
  </inkml:definitions>
  <inkml:trace contextRef="#ctx0" brushRef="#br0">68 125 11506 0 0,'-1'-3'36'0'0,"1"-1"-1"0"0,-1 0 1 0 0,1 1-1 0 0,0-1 1 0 0,0 0-1 0 0,0 1 1 0 0,0-1-1 0 0,0 0 1 0 0,1 0-1 0 0,0 1 1 0 0,0-1-1 0 0,0 1 1 0 0,0-1-1 0 0,1 1 0 0 0,-1-1 1 0 0,1 1-1 0 0,0 0 1 0 0,0-1-1 0 0,0 1 1 0 0,0 0-1 0 0,1 1 1 0 0,-1-1-1 0 0,1 0 1 0 0,0 1-1 0 0,-1-1 1 0 0,1 1-1 0 0,0 0 1 0 0,1 0-1 0 0,-1 0 0 0 0,0 0 1 0 0,0 0-1 0 0,1 1 1 0 0,-1 0-1 0 0,1 0 1 0 0,0 0-1 0 0,5-1 1 0 0,2-1 266 0 0,3-2 452 0 0,0 2 0 0 0,0 0 0 0 0,0 0 0 0 0,18 0 1 0 0,-31 4-728 0 0,0-1 0 0 0,-1 0 1 0 0,1 1-1 0 0,0-1 1 0 0,-1 1-1 0 0,1-1 0 0 0,-1 1 1 0 0,1-1-1 0 0,-1 1 0 0 0,1-1 1 0 0,-1 1-1 0 0,1 0 1 0 0,-1-1-1 0 0,1 1 0 0 0,-1 0 1 0 0,0 0-1 0 0,1-1 1 0 0,-1 1-1 0 0,0 0 0 0 0,0-1 1 0 0,0 1-1 0 0,1 0 0 0 0,-1 0 1 0 0,0 0-1 0 0,0-1 1 0 0,0 1-1 0 0,0 0 0 0 0,-1 1 1 0 0,1 31 632 0 0,0-25-363 0 0,-1 3-267 0 0,0-1 1 0 0,0 1 0 0 0,-1 0 0 0 0,-1-1 0 0 0,0 0 0 0 0,0 1-1 0 0,-1-1 1 0 0,0 0 0 0 0,-1-1 0 0 0,0 1 0 0 0,-1-1 0 0 0,-7 9-1 0 0,-11 14-411 0 0,-54 53 1 0 0,54-61 161 0 0,4-5 55 0 0,13-13 183 0 0,1-1 0 0 0,0 1 0 0 0,0 0 0 0 0,0 1 1 0 0,1 0-1 0 0,-8 13 0 0 0,13-20-18 0 0,0 0-1 0 0,-1 1 0 0 0,1-1 1 0 0,0 1-1 0 0,0 0 0 0 0,-1-1 1 0 0,1 1-1 0 0,0-1 0 0 0,0 1 1 0 0,0-1-1 0 0,0 1 1 0 0,0-1-1 0 0,0 1 0 0 0,0-1 1 0 0,0 1-1 0 0,0 0 0 0 0,0-1 1 0 0,0 1-1 0 0,0-1 0 0 0,0 1 1 0 0,1-1-1 0 0,-1 1 1 0 0,0-1-1 0 0,0 1 0 0 0,1-1 1 0 0,-1 1-1 0 0,0-1 0 0 0,0 1 1 0 0,1-1-1 0 0,-1 1 0 0 0,1-1 1 0 0,-1 0-1 0 0,0 1 1 0 0,1-1-1 0 0,-1 0 0 0 0,1 1 1 0 0,-1-1-1 0 0,1 0 0 0 0,-1 1 1 0 0,1-1-1 0 0,-1 0 0 0 0,1 0 1 0 0,-1 0-1 0 0,1 0 1 0 0,-1 1-1 0 0,1-1 0 0 0,0 0 1 0 0,0 0-1 0 0,34 0-394 0 0,-24-1 398 0 0,52 2-1392 0 0,-25 1-201 0 0,0-2 0 0 0,0-2-1 0 0,0-1 1 0 0,38-9 0 0 0,-47 3-2817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6.469"/>
    </inkml:context>
    <inkml:brush xml:id="br0">
      <inkml:brushProperty name="width" value="0.05" units="cm"/>
      <inkml:brushProperty name="height" value="0.05" units="cm"/>
    </inkml:brush>
  </inkml:definitions>
  <inkml:trace contextRef="#ctx0" brushRef="#br0">4 24 16756 0 0,'-3'-24'-137'0'0,"6"32"540"0"0,7 38 1575 0 0,-7-15-1583 0 0,-2 0 0 0 0,-1 0 0 0 0,-8 55 0 0 0,-1 31-3122 0 0,9-102 1417 0 0,1 1 0 0 0,0 0 0 0 0,1 0 0 0 0,5 20-1 0 0,-3-21-3078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6.875"/>
    </inkml:context>
    <inkml:brush xml:id="br0">
      <inkml:brushProperty name="width" value="0.05" units="cm"/>
      <inkml:brushProperty name="height" value="0.05" units="cm"/>
    </inkml:brush>
  </inkml:definitions>
  <inkml:trace contextRef="#ctx0" brushRef="#br0">60 251 10210 0 0,'-59'-6'-235'0'0,"59"6"266"0"0,0-1-1 0 0,0 1 0 0 0,0 0 0 0 0,0 0 0 0 0,0-1 0 0 0,0 1 0 0 0,0 0 0 0 0,0 0 0 0 0,0 0 0 0 0,0-1 0 0 0,0 1 0 0 0,0 0 0 0 0,0 0 0 0 0,0-1 0 0 0,0 1 0 0 0,0 0 0 0 0,0 0 0 0 0,0 0 0 0 0,1-1 0 0 0,-1 1 0 0 0,0 0 0 0 0,0 0 0 0 0,0 0 0 0 0,0-1 0 0 0,0 1 0 0 0,1 0 0 0 0,-1 0 1 0 0,0 0-1 0 0,0 0 0 0 0,0 0 0 0 0,1-1 0 0 0,-1 1 0 0 0,0 0 0 0 0,0 0 0 0 0,0 0 0 0 0,1 0 0 0 0,-1 0 0 0 0,0 0 0 0 0,0 0 0 0 0,1 0 0 0 0,-1 0 0 0 0,173-30 2785 0 0,-98 15-4898 0 0,71-6-1952 0 0,-110 17 3167 0 0</inkml:trace>
  <inkml:trace contextRef="#ctx0" brushRef="#br0" timeOffset="1">148 0 14667 0 0,'2'1'2'0'0,"1"0"-1"0"0,-1 1 1 0 0,1-1-1 0 0,-1 0 1 0 0,0 1-1 0 0,0-1 1 0 0,1 1-1 0 0,-1 0 1 0 0,0-1-1 0 0,-1 1 1 0 0,1 0-1 0 0,0 0 1 0 0,0 0-1 0 0,-1 1 1 0 0,0-1-1 0 0,1 0 1 0 0,-1 1-1 0 0,2 3 1 0 0,1 3 211 0 0,1 0 1 0 0,-1 0 0 0 0,-1 1 0 0 0,4 12 0 0 0,-1 21-645 0 0,1 47 0 0 0,2 13-2420 0 0,5-36-2737 0 0,-12-56 3589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7.341"/>
    </inkml:context>
    <inkml:brush xml:id="br0">
      <inkml:brushProperty name="width" value="0.05" units="cm"/>
      <inkml:brushProperty name="height" value="0.05" units="cm"/>
    </inkml:brush>
  </inkml:definitions>
  <inkml:trace contextRef="#ctx0" brushRef="#br0">5 5 9266 0 0,'-4'-5'0'0'0,"9"9"0"0"0,0 5 541 0 0,-1 0-1 0 0,-1 0 1 0 0,0 1-1 0 0,0-1 1 0 0,-1 1-1 0 0,0 0 1 0 0,-1-1 0 0 0,1 12-1 0 0,-3 87 867 0 0,0-50-380 0 0,-1 6-379 0 0,1 49 764 0 0,2-100-1282 0 0,0 1 0 0 0,1-1-1 0 0,0 0 1 0 0,1 0 0 0 0,1 0 0 0 0,5 13 0 0 0,-8-23-167 0 0,0-1 1 0 0,1 1 0 0 0,-1 0 0 0 0,1 0 0 0 0,-1-1 0 0 0,1 1 0 0 0,0-1 0 0 0,0 0 0 0 0,0 1 0 0 0,0-1 0 0 0,0 0 0 0 0,0 0 0 0 0,1 0 0 0 0,-1-1 0 0 0,1 1-1 0 0,-1 0 1 0 0,1-1 0 0 0,0 0 0 0 0,-1 0 0 0 0,1 1 0 0 0,3-1 0 0 0,-2 0-8 0 0,0-1 0 0 0,1 0 1 0 0,-1 0-1 0 0,0 0 0 0 0,0-1 0 0 0,0 0 0 0 0,0 0 0 0 0,0 0 1 0 0,0 0-1 0 0,0 0 0 0 0,0-1 0 0 0,0 1 0 0 0,5-4 0 0 0,5-4-271 0 0,-1 0-1 0 0,0-1 1 0 0,0-1 0 0 0,-1 1-1 0 0,0-2 1 0 0,15-20-1 0 0,-14 14 397 0 0,-1-1 0 0 0,-2 0 0 0 0,0-1-1 0 0,-1 0 1 0 0,0 0 0 0 0,-2-1 0 0 0,8-32 0 0 0,-15 51 43 0 0,0 1 0 0 0,0-1 0 0 0,1 1 0 0 0,-1-1 0 0 0,0 1 0 0 0,1 0 0 0 0,0-1 0 0 0,-1 1 0 0 0,1 0 0 0 0,0 0 0 0 0,-1-1 0 0 0,1 1 0 0 0,0 0 0 0 0,0 0 0 0 0,0 0 0 0 0,0 0 0 0 0,2-1 0 0 0,-3 2-88 0 0,1 1 0 0 0,0-1 0 0 0,-1 1 0 0 0,1-1 0 0 0,0 0 0 0 0,-1 1 0 0 0,1-1 0 0 0,-1 1 0 0 0,1 0 0 0 0,0-1 0 0 0,-1 1 0 0 0,0-1 0 0 0,1 1 0 0 0,-1 0 0 0 0,1-1 0 0 0,-1 1 0 0 0,0 0 0 0 0,1 0 0 0 0,-1-1 0 0 0,0 1 0 0 0,0 0-1 0 0,1 0 1 0 0,-1-1 0 0 0,0 1 0 0 0,0 0 0 0 0,0 0 0 0 0,0-1 0 0 0,0 1 0 0 0,0 1 0 0 0,12 130-12 0 0,-5-36-114 0 0,-7-92 61 0 0,1-1 0 0 0,-1 0 0 0 0,1 0 0 0 0,-1 0 0 0 0,1 1 0 0 0,0-1 0 0 0,0 0 0 0 0,1 0 0 0 0,-1 0 0 0 0,1 0 0 0 0,-1-1 0 0 0,1 1 0 0 0,0 0 0 0 0,0-1 1 0 0,0 1-1 0 0,0-1 0 0 0,1 0 0 0 0,-1 1 0 0 0,0-1 0 0 0,1 0 0 0 0,0-1 0 0 0,0 1 0 0 0,-1 0 0 0 0,1-1 0 0 0,0 1 0 0 0,0-1 0 0 0,0 0 0 0 0,0 0 0 0 0,1 0 1 0 0,-1-1-1 0 0,0 1 0 0 0,6 0 0 0 0,-6-1 39 0 0,0 0 0 0 0,0 0 0 0 0,0 0 1 0 0,0-1-1 0 0,0 1 0 0 0,0-1 0 0 0,0 0 1 0 0,0 1-1 0 0,0-1 0 0 0,0-1 0 0 0,0 1 1 0 0,-1 0-1 0 0,1-1 0 0 0,0 1 0 0 0,-1-1 1 0 0,1 0-1 0 0,-1 0 0 0 0,0 0 0 0 0,1 0 0 0 0,-1 0 1 0 0,0 0-1 0 0,0-1 0 0 0,-1 1 0 0 0,1-1 1 0 0,0 0-1 0 0,-1 1 0 0 0,1-1 0 0 0,-1 0 1 0 0,0 0-1 0 0,0 0 0 0 0,0 1 0 0 0,-1-1 1 0 0,1-4-1 0 0,7-31-330 0 0,-3-1 0 0 0,-1 1 1 0 0,-2-1-1 0 0,-4-63 0 0 0,0 22-3616 0 0,2 25-1997 0 0,0 46 2807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7.758"/>
    </inkml:context>
    <inkml:brush xml:id="br0">
      <inkml:brushProperty name="width" value="0.05" units="cm"/>
      <inkml:brushProperty name="height" value="0.05" units="cm"/>
    </inkml:brush>
  </inkml:definitions>
  <inkml:trace contextRef="#ctx0" brushRef="#br0">7 50 13923 0 0,'0'-1'-2'0'0,"0"1"0"0"0,-1 0 0 0 0,1 0 0 0 0,-1 0-1 0 0,1 0 1 0 0,0 0 0 0 0,-1 0 0 0 0,1-1 0 0 0,0 1 0 0 0,0 0 0 0 0,-1 0 0 0 0,1 0 0 0 0,0-1 0 0 0,-1 1-1 0 0,1 0 1 0 0,0 0 0 0 0,0-1 0 0 0,0 1 0 0 0,-1 0 0 0 0,1-1 0 0 0,0 1 0 0 0,0 0 0 0 0,0-1 0 0 0,0 1 0 0 0,-1 0-1 0 0,1-1 1 0 0,0 1 0 0 0,0 0 0 0 0,0-1 0 0 0,0 1 0 0 0,0-1 0 0 0,0 1 0 0 0,0 0 0 0 0,0-1 0 0 0,0 1-1 0 0,0 0 1 0 0,0-1 0 0 0,0 1 0 0 0,1 0 0 0 0,-1-1 0 0 0,0 1 0 0 0,0 0 0 0 0,0-1 0 0 0,0 1 0 0 0,1 0-1 0 0,-1-1 1 0 0,0 1 0 0 0,0 0 0 0 0,0 0 0 0 0,1-1 0 0 0,-1 1 0 0 0,0 0 0 0 0,1 0 0 0 0,-1-1 0 0 0,0 1-1 0 0,0 0 1 0 0,1 0 0 0 0,-1 0 0 0 0,0 0 0 0 0,1-1 0 0 0,12-3-19 0 0,0 1 0 0 0,0 0 0 0 0,24-1-1 0 0,-9 0-16 0 0,16-2 220 0 0,73-2-1 0 0,-116 8-126 0 0,-1 0 0 0 0,1 0 0 0 0,0 0 0 0 0,0 1 0 0 0,0-1 0 0 0,0 0 0 0 0,0 1 0 0 0,-1-1 0 0 0,1 0 0 0 0,0 1 0 0 0,0-1 0 0 0,-1 1 0 0 0,1 0 0 0 0,0-1 0 0 0,-1 1 0 0 0,1 0 1 0 0,0-1-1 0 0,-1 1 0 0 0,1 0 0 0 0,-1-1 0 0 0,1 1 0 0 0,-1 0 0 0 0,0 0 0 0 0,1 0 0 0 0,-1 0 0 0 0,0-1 0 0 0,1 1 0 0 0,-1 0 0 0 0,0 0 0 0 0,0 0 0 0 0,0 0 0 0 0,0 1 0 0 0,1 38-178 0 0,-2-28 77 0 0,1-4 78 0 0,-1-1 1 0 0,0 1-1 0 0,-1-1 1 0 0,1 1-1 0 0,-1-1 1 0 0,-1 0-1 0 0,0 0 0 0 0,1 0 1 0 0,-2 0-1 0 0,1-1 1 0 0,-1 1-1 0 0,-7 8 1 0 0,-7 7-84 0 0,0-1 0 0 0,-22 19 0 0 0,22-23 365 0 0,-28 22 47 0 0,36-33-362 0 0,1 1 1 0 0,0 0 0 0 0,1 1-1 0 0,0 0 1 0 0,0 0 0 0 0,0 1-1 0 0,1 0 1 0 0,1 0 0 0 0,-8 12-1 0 0,14-20-43 0 0,0-1 1 0 0,0 0-1 0 0,1 0 0 0 0,-1 1 1 0 0,0-1-1 0 0,0 0 0 0 0,0 0 0 0 0,0 1 1 0 0,0-1-1 0 0,0 0 0 0 0,0 0 1 0 0,0 0-1 0 0,1 1 0 0 0,-1-1 0 0 0,0 0 1 0 0,0 0-1 0 0,0 0 0 0 0,1 1 1 0 0,-1-1-1 0 0,0 0 0 0 0,0 0 0 0 0,0 0 1 0 0,1 0-1 0 0,-1 0 0 0 0,0 1 1 0 0,0-1-1 0 0,1 0 0 0 0,-1 0 0 0 0,0 0 1 0 0,0 0-1 0 0,1 0 0 0 0,-1 0 1 0 0,0 0-1 0 0,0 0 0 0 0,1 0 0 0 0,-1 0 1 0 0,0 0-1 0 0,0 0 0 0 0,1 0 0 0 0,-1 0 1 0 0,1 0-1 0 0,16 0-463 0 0,-14 0 183 0 0,47 0-2023 0 0,112-4-4245 0 0,-116 0 5385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8.174"/>
    </inkml:context>
    <inkml:brush xml:id="br0">
      <inkml:brushProperty name="width" value="0.05" units="cm"/>
      <inkml:brushProperty name="height" value="0.05" units="cm"/>
    </inkml:brush>
  </inkml:definitions>
  <inkml:trace contextRef="#ctx0" brushRef="#br0">31 62 5305 0 0,'0'0'-5'0'0,"0"0"-1"0"0,-1 0 1 0 0,1 0 0 0 0,0-1-1 0 0,-1 1 1 0 0,1 0 0 0 0,0 0-1 0 0,-1 0 1 0 0,1 0-1 0 0,0 0 1 0 0,0 0 0 0 0,-1-1-1 0 0,1 1 1 0 0,0 0 0 0 0,-1 0-1 0 0,1 0 1 0 0,0-1 0 0 0,0 1-1 0 0,-1 0 1 0 0,1 0-1 0 0,0-1 1 0 0,0 1 0 0 0,0 0-1 0 0,-1 0 1 0 0,1-1 0 0 0,0 1-1 0 0,0 0 1 0 0,0-1-1 0 0,0 1 1 0 0,0 0 0 0 0,0-1-1 0 0,0 1 1 0 0,0 0 0 0 0,0-1-1 0 0,0 1 1 0 0,0 0 0 0 0,0-1-1 0 0,0 1 1 0 0,0 0-1 0 0,0-1 1 0 0,0 0 0 0 0,14-10 1064 0 0,24-4 3088 0 0,-12 8-3258 0 0,-12 2-957 0 0,0 2 0 0 0,1-1 0 0 0,-1 2-1 0 0,19-1 1 0 0,-33 4 138 0 0,1 1 0 0 0,0 1-1 0 0,-1-1 1 0 0,1 0-1 0 0,-1 0 1 0 0,0 0 0 0 0,1 0-1 0 0,-1 0 1 0 0,0 0 0 0 0,0 0-1 0 0,-1 0 1 0 0,0 4-1 0 0,1-5-9 0 0,-1 6 213 0 0,-1 0 1 0 0,0-1 0 0 0,0 1-1 0 0,-1 0 1 0 0,0-1 0 0 0,0 1 0 0 0,-1-1-1 0 0,1 0 1 0 0,-1 0 0 0 0,-5 6 0 0 0,-10 15 65 0 0,1 1 3 0 0,-30 35 0 0 0,28-37-201 0 0,-24 36 0 0 0,43-61-126 0 0,0 1-1 0 0,0 0 0 0 0,0-1 0 0 0,0 1 0 0 0,0 0 0 0 0,1 0 1 0 0,-1 0-1 0 0,1 0 0 0 0,-1 0 0 0 0,1 0 0 0 0,-1 0 1 0 0,1 0-1 0 0,0 0 0 0 0,0 3 0 0 0,1-4-15 0 0,-1 0-1 0 0,1 0 1 0 0,-1-1-1 0 0,1 1 1 0 0,-1 0-1 0 0,1-1 1 0 0,-1 1-1 0 0,1 0 1 0 0,0-1-1 0 0,-1 1 1 0 0,1 0-1 0 0,0-1 1 0 0,-1 1-1 0 0,1-1 1 0 0,0 0-1 0 0,0 1 1 0 0,0-1-1 0 0,0 0 1 0 0,-1 1-1 0 0,1-1 1 0 0,0 0-1 0 0,0 0 1 0 0,0 0-1 0 0,0 0 1 0 0,0 1-1 0 0,0-1 1 0 0,0-1-1 0 0,-1 1 1 0 0,3 0-1 0 0,16 0 323 0 0,18 1-1802 0 0,0-2 0 0 0,-1-1 0 0 0,1-2-1 0 0,46-11 1 0 0,-47 4 797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8.534"/>
    </inkml:context>
    <inkml:brush xml:id="br0">
      <inkml:brushProperty name="width" value="0.05" units="cm"/>
      <inkml:brushProperty name="height" value="0.05" units="cm"/>
    </inkml:brush>
  </inkml:definitions>
  <inkml:trace contextRef="#ctx0" brushRef="#br0">16 176 3145 0 0,'-13'-18'-744'0'0,"13"17"901"0"0,0 0-1 0 0,-1 0 0 0 0,1 0 1 0 0,0 1-1 0 0,-1-1 1 0 0,1 0-1 0 0,0 0 0 0 0,0 0 1 0 0,0 0-1 0 0,0 0 0 0 0,0 0 1 0 0,0 0-1 0 0,0 0 1 0 0,0 0-1 0 0,1 0 0 0 0,-1 0 1 0 0,0 0-1 0 0,0 1 1 0 0,1-1-1 0 0,0-2 0 0 0,1 1 249 0 0,-1 1 0 0 0,1-1 0 0 0,0 0-1 0 0,0 1 1 0 0,0-1 0 0 0,0 1 0 0 0,1 0 0 0 0,-1 0-1 0 0,0-1 1 0 0,0 1 0 0 0,1 1 0 0 0,-1-1 0 0 0,1 0-1 0 0,4 0 1 0 0,37-7 765 0 0,1 3 0 0 0,0 1 1 0 0,61 4-1 0 0,-61 0-268 0 0,-42 0-881 0 0,0 0 1 0 0,0 0-1 0 0,0 0 1 0 0,0 1-1 0 0,0-1 1 0 0,-1 1-1 0 0,1 0 1 0 0,0-1-1 0 0,0 1 1 0 0,0 1-1 0 0,-1-1 1 0 0,1 0-1 0 0,0 1 1 0 0,-1-1-1 0 0,1 1 1 0 0,-1 0-1 0 0,0-1 1 0 0,0 1-1 0 0,1 1 1 0 0,-1-1-1 0 0,0 0 1 0 0,-1 0-1 0 0,1 1 1 0 0,0-1-1 0 0,-1 1 1 0 0,1-1 0 0 0,-1 1-1 0 0,0 0 1 0 0,0 0-1 0 0,0-1 1 0 0,0 1-1 0 0,-1 0 1 0 0,1 0-1 0 0,-1 0 1 0 0,1 3-1 0 0,-1 4-34 0 0,1-1 1 0 0,-2 0-1 0 0,1 0 0 0 0,-1 1 1 0 0,-1-1-1 0 0,0 0 0 0 0,0 0 1 0 0,-1 0-1 0 0,0-1 0 0 0,-5 13 1 0 0,-7 9-381 0 0,2-2-54 0 0,-29 46 0 0 0,37-67 326 0 0,0 0-1 0 0,0-1 0 0 0,0 0 0 0 0,-1 0 0 0 0,1 0 0 0 0,-2-1 0 0 0,1 0 0 0 0,0 0 1 0 0,-1 0-1 0 0,0-1 0 0 0,-13 6 0 0 0,13-8 599 0 0,6-4-126 0 0,11-10 52 0 0,18-12-264 0 0,0 2-75 0 0,-2 0 0 0 0,31-33 0 0 0,-48 45-28 0 0,0-1 0 0 0,0-1 0 0 0,-1 1 1 0 0,-1-2-1 0 0,0 1 0 0 0,-1-1 0 0 0,0 0 0 0 0,6-20 0 0 0,-4 0 205 0 0,-2 1 0 0 0,-1-1 0 0 0,-1 0-1 0 0,-1-47 1 0 0,-3 80-200 0 0,0 0-1 0 0,0-1 1 0 0,0 1 0 0 0,0-1-1 0 0,0 1 1 0 0,0 0-1 0 0,0-1 1 0 0,-1 1-1 0 0,1 0 1 0 0,0-1 0 0 0,0 1-1 0 0,0 0 1 0 0,0-1-1 0 0,-1 1 1 0 0,1 0-1 0 0,0 0 1 0 0,0-1 0 0 0,-1 1-1 0 0,1 0 1 0 0,0 0-1 0 0,-1-1 1 0 0,1 1 0 0 0,0 0-1 0 0,-1 0 1 0 0,1 0-1 0 0,0-1 1 0 0,-1 1-1 0 0,1 0 1 0 0,0 0 0 0 0,-1 0-1 0 0,1 0 1 0 0,0 0-1 0 0,-1 0 1 0 0,1 0-1 0 0,-1 0 1 0 0,1 0 0 0 0,0 0-1 0 0,-1 0 1 0 0,1 0-1 0 0,0 0 1 0 0,-1 0-1 0 0,1 0 1 0 0,0 0 0 0 0,-1 0-1 0 0,0 1 1 0 0,-16 7 46 0 0,7 5-13 0 0,0 0-1 0 0,0 1 1 0 0,1 0 0 0 0,-11 26-1 0 0,15-30-42 0 0,-9 16-45 0 0,1 1 1 0 0,2 1-1 0 0,1 0 0 0 0,1 1 1 0 0,1-1-1 0 0,1 2 1 0 0,2-1-1 0 0,1 1 0 0 0,0 34 1 0 0,3-49-232 0 0,2 1 0 0 0,0-1 0 0 0,1 1 0 0 0,0-1 0 0 0,5 17-1 0 0,-4-24 114 0 0,0-1-1 0 0,0 1 0 0 0,1-1 0 0 0,0 0 0 0 0,0 0 0 0 0,1-1 0 0 0,-1 1 0 0 0,2-1 0 0 0,-1 0 0 0 0,0 0 1 0 0,1-1-1 0 0,8 6 0 0 0,16 10-1343 0 0,22 5-6426 0 0,-22-18 4617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8.951"/>
    </inkml:context>
    <inkml:brush xml:id="br0">
      <inkml:brushProperty name="width" value="0.05" units="cm"/>
      <inkml:brushProperty name="height" value="0.05" units="cm"/>
    </inkml:brush>
  </inkml:definitions>
  <inkml:trace contextRef="#ctx0" brushRef="#br0">31 109 10354 0 0,'-1'-5'58'0'0,"0"0"-1"0"0,1 0 1 0 0,-1 0 0 0 0,1 0-1 0 0,0 0 1 0 0,1 0 0 0 0,-1 0-1 0 0,1 0 1 0 0,2-9-1 0 0,-1 12-16 0 0,-1-1-1 0 0,1 1 1 0 0,-1-1-1 0 0,1 1 0 0 0,0 0 1 0 0,0 0-1 0 0,0 0 1 0 0,0 0-1 0 0,0 0 1 0 0,1 0-1 0 0,-1 1 0 0 0,1-1 1 0 0,-1 1-1 0 0,1-1 1 0 0,-1 1-1 0 0,1 0 1 0 0,0 0-1 0 0,4-1 0 0 0,4-1 493 0 0,0 0-1 0 0,1 0 1 0 0,-1 1-1 0 0,1 0 1 0 0,0 1-1 0 0,0 1 1 0 0,-1 0-1 0 0,1 0 1 0 0,0 1-1 0 0,22 5 1 0 0,-31-4-469 0 0,0 0 1 0 0,0 0 0 0 0,0 0-1 0 0,0 0 1 0 0,-1 0 0 0 0,1 0-1 0 0,-1 1 1 0 0,1 0-1 0 0,-1-1 1 0 0,0 1 0 0 0,0 0-1 0 0,0 0 1 0 0,-1 0 0 0 0,1 0-1 0 0,0 0 1 0 0,-1 0-1 0 0,0 1 1 0 0,0-1 0 0 0,0 0-1 0 0,0 1 1 0 0,-1-1 0 0 0,1 1-1 0 0,-1-1 1 0 0,0 1-1 0 0,0-1 1 0 0,-1 5 0 0 0,1 2-140 0 0,-1 0 0 0 0,0 0 0 0 0,0 0 0 0 0,-1 0 0 0 0,-1-1 0 0 0,0 1 0 0 0,0-1 1 0 0,-6 12-1 0 0,-47 69 1331 0 0,15-37-3033 0 0,-79 79 1 0 0,117-129 1758 0 0,0-1 0 0 0,1 0 0 0 0,-1 1 0 0 0,1 0 0 0 0,0-1 0 0 0,0 1 0 0 0,0 0 0 0 0,0 0 0 0 0,0 0 1 0 0,1 1-1 0 0,-1-1 0 0 0,1 0 0 0 0,0 1 0 0 0,0-1 0 0 0,0 0 0 0 0,-1 6 0 0 0,3-8-32 0 0,-1-1 0 0 0,1 1 0 0 0,-1 0 0 0 0,1-1 0 0 0,-1 0 0 0 0,1 1 0 0 0,0-1 0 0 0,-1 1-1 0 0,1-1 1 0 0,0 0 0 0 0,-1 1 0 0 0,1-1 0 0 0,0 0 0 0 0,-1 0 0 0 0,1 1 0 0 0,0-1 0 0 0,-1 0 0 0 0,1 0 0 0 0,0 0 0 0 0,0 0 0 0 0,-1 0 0 0 0,1 0 0 0 0,0 0 0 0 0,0 0 0 0 0,27 0-1173 0 0,-22-1 979 0 0,223 1-1706 0 0,-180 0 1723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39.335"/>
    </inkml:context>
    <inkml:brush xml:id="br0">
      <inkml:brushProperty name="width" value="0.05" units="cm"/>
      <inkml:brushProperty name="height" value="0.05" units="cm"/>
    </inkml:brush>
  </inkml:definitions>
  <inkml:trace contextRef="#ctx0" brushRef="#br0">68 131 10018 0 0,'-2'-7'2'0'0,"0"0"0"0"0,0 0-1 0 0,0 0 1 0 0,1-1 0 0 0,0 1-1 0 0,1 0 1 0 0,-1 0 0 0 0,2-12-1 0 0,-1 17 73 0 0,1 0-1 0 0,-1-1 0 0 0,1 1 1 0 0,-1 0-1 0 0,1-1 0 0 0,0 1 1 0 0,0 0-1 0 0,0 0 0 0 0,0 0 1 0 0,0 0-1 0 0,1 0 0 0 0,-1 0 1 0 0,1 0-1 0 0,-1 0 0 0 0,1 0 1 0 0,-1 1-1 0 0,1-1 0 0 0,0 1 1 0 0,0-1-1 0 0,0 1 0 0 0,0 0 1 0 0,0 0-1 0 0,0 0 0 0 0,0 0 1 0 0,1 0-1 0 0,-1 0 0 0 0,0 0 1 0 0,0 1-1 0 0,4-1 0 0 0,2-1 544 0 0,1 1 0 0 0,-1 0-1 0 0,1 0 1 0 0,0 1-1 0 0,9 1 1 0 0,-14-1-431 0 0,1 1 0 0 0,-1 0 0 0 0,0 1-1 0 0,0-1 1 0 0,0 1 0 0 0,0-1 0 0 0,-1 1 0 0 0,1 0 0 0 0,0 1 0 0 0,-1-1 0 0 0,1 1-1 0 0,3 3 1 0 0,3 3 157 0 0,-1 0-1 0 0,0 0 0 0 0,-1 1 0 0 0,10 14 1 0 0,-14-18-275 0 0,-1 0 1 0 0,0 1 0 0 0,0-1 0 0 0,-1 1 0 0 0,0-1-1 0 0,0 1 1 0 0,0 0 0 0 0,-1 0 0 0 0,1 12-1 0 0,-2-10-98 0 0,0 0 1 0 0,0 0-1 0 0,-1 0 0 0 0,0 0 0 0 0,-1 0 0 0 0,0 0 0 0 0,0 0 0 0 0,-1-1 0 0 0,0 1 0 0 0,-8 14 0 0 0,3-9-14 0 0,-1-1 1 0 0,0 0-1 0 0,-1 0 1 0 0,-1-1-1 0 0,-15 13 1 0 0,-81 63 41 0 0,21-19 182 0 0,86-69-176 0 0,-1 0 0 0 0,0 1 0 0 0,1-1-1 0 0,-1 1 1 0 0,1-1 0 0 0,0 0 0 0 0,-1 1 0 0 0,1-1-1 0 0,-1 1 1 0 0,1-1 0 0 0,0 1 0 0 0,-1 0 0 0 0,1-1-1 0 0,0 1 1 0 0,-1-1 0 0 0,1 1 0 0 0,0 0-1 0 0,0-1 1 0 0,0 1 0 0 0,-1-1 0 0 0,1 1 0 0 0,0 1-1 0 0,11 4 6 0 0,29-6-88 0 0,-30 0 62 0 0,162 0-2241 0 0,-97 0-3153 0 0,-23 0 1778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7T01:26:43.003"/>
    </inkml:context>
    <inkml:brush xml:id="br0">
      <inkml:brushProperty name="width" value="0.05" units="cm"/>
      <inkml:brushProperty name="height" value="0.05" units="cm"/>
    </inkml:brush>
  </inkml:definitions>
  <inkml:trace contextRef="#ctx0" brushRef="#br0">43 250 1160 0 0,'-3'-6'7'0'0,"1"0"0"0"0,-1-1 0 0 0,1 1 0 0 0,0-1 0 0 0,0 1-1 0 0,-1-13 1 0 0,3 12 810 0 0,-2 0 0 0 0,1 0 0 0 0,-1 1-1 0 0,0-1 1 0 0,0 0 0 0 0,-5-8-1 0 0,4 9 146 0 0,-2 0 3020 0 0,5 16-1742 0 0,0-2-2923 0 0,-1 9 834 0 0,1-1 1 0 0,0 0 0 0 0,1 0 0 0 0,1 0 0 0 0,1 0 0 0 0,0 0 0 0 0,1 0 0 0 0,0-1 0 0 0,2 1 0 0 0,8 17 0 0 0,-1-7-42 0 0,-9-18-182 0 0,0 1 0 0 0,0-1 0 0 0,1-1 0 0 0,10 14 0 0 0,-13-19 95 0 0,0 0 1 0 0,0 0 0 0 0,1 0 0 0 0,-1 0 0 0 0,1-1 0 0 0,-1 1-1 0 0,1 0 1 0 0,0-1 0 0 0,-1 0 0 0 0,1 0 0 0 0,0 0 0 0 0,0 0-1 0 0,0 0 1 0 0,0 0 0 0 0,0-1 0 0 0,0 0 0 0 0,0 1-1 0 0,4-1 1 0 0,-1 0 75 0 0,0 0 0 0 0,0-1 0 0 0,-1 0-1 0 0,1 0 1 0 0,0 0 0 0 0,0 0 0 0 0,0-1 0 0 0,-1 0-1 0 0,1 0 1 0 0,6-4 0 0 0,-3 1-16 0 0,-1-2-1 0 0,1 1 1 0 0,-1-1 0 0 0,13-14 0 0 0,-13 11-35 0 0,0 0 0 0 0,0-1 1 0 0,0 0-1 0 0,-2-1 0 0 0,1 1 1 0 0,-1-1-1 0 0,-1-1 0 0 0,0 1 1 0 0,-1-1-1 0 0,-1 1 0 0 0,4-25 1 0 0,-1-9 627 0 0,-1-93 1 0 0,-5 134-667 0 0,0 4 12 0 0,0 0 0 0 0,0 0 0 0 0,-1 0 0 0 0,1 0 0 0 0,0 0 0 0 0,0 0-1 0 0,0 0 1 0 0,0 0 0 0 0,0 0 0 0 0,1 0 0 0 0,-1 1 0 0 0,0-1 0 0 0,0 0 0 0 0,0 0 0 0 0,1 0 0 0 0,-1 0 0 0 0,1 0 0 0 0,-1 0 0 0 0,0 1 0 0 0,2-2 0 0 0,5 18 269 0 0,7 36-54 0 0,-14-52-237 0 0,34 184 87 0 0,-20-98-42 0 0,38 131 1 0 0,-45-198-71 0 0,-2-1 0 0 0,0 1 0 0 0,-1 0 0 0 0,0 1 0 0 0,0 26 0 0 0,-4-44-9 0 0,-1-1-1 0 0,1 1 0 0 0,-1-1 1 0 0,1 1-1 0 0,-1 0 0 0 0,0-1 1 0 0,1 1-1 0 0,-1-1 0 0 0,0 0 0 0 0,0 1 1 0 0,0-1-1 0 0,0 0 0 0 0,0 0 1 0 0,-1 1-1 0 0,1-1 0 0 0,0 0 1 0 0,0 0-1 0 0,-1 0 0 0 0,1 0 1 0 0,-1-1-1 0 0,1 1 0 0 0,-1 0 1 0 0,1-1-1 0 0,-1 1 0 0 0,-1 0 1 0 0,-50 13-1055 0 0,45-13 452 0 0,-50 12-2926 0 0,-1-4 1 0 0,-84 4-1 0 0,133-13 2287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D859-A583-231B-9B31-7163A48EE2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7AA96E-5366-E002-1B7D-2380D6B31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BE4A59-1342-EDD5-85DA-423A8B0C21CB}"/>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D0B74D9F-7F94-D341-901E-04526CF4B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477662-A12C-3916-98F7-D6DE678F2F40}"/>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253689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9949-E63C-723B-BC23-F2BA83D68B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96D9D-44B0-03A5-E63E-4FB3B4BD9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DC2655-162A-D189-11EB-3DB1F2CECA2F}"/>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C3E79E85-427D-66E2-6431-A87A99413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D57969-4AB2-863E-2C53-AE4386DF20E0}"/>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4273427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7E238-AD6C-E090-FF45-F4DAA6FED2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F7935F-8E35-79AC-89A9-C3D13ABED7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A6341C-1E8A-DE19-70DF-0DE533CDE024}"/>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09F0E4F6-1203-8C58-4C68-B59EEFB64F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33BC0C-BC92-41EC-5A0B-72D7322BE037}"/>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35796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F247-E28B-ECA0-11CF-D00C4210EA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E0F995-23C1-21D6-158E-AD14576EF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1BDFCE-14C0-D86F-597D-264417C88743}"/>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9A5B3608-8D6D-2E71-E557-CE9F52F80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E854C4-31BD-43EA-587E-9D36AE83117B}"/>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248977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A2EF-30CB-E96C-C078-1326C4E19C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E3C44C-1874-07F3-72CE-93C5F17C5E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8CA42-1724-C0CD-47B0-81E8E575E8BF}"/>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25321F91-B3DE-B089-05F1-4A2DDB482E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90BC2B-131F-9FA8-6D0D-9936F505F24D}"/>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6670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855D-3D7D-D3B4-A49E-114748B2E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A23061-4DE0-6F0D-3B8D-1D31311B6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6A19F2-41F5-FA5A-0C3E-FF5A3C745C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1A6C9A-6FE4-EC04-29FF-E4BC8CC450B5}"/>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6" name="Footer Placeholder 5">
            <a:extLst>
              <a:ext uri="{FF2B5EF4-FFF2-40B4-BE49-F238E27FC236}">
                <a16:creationId xmlns:a16="http://schemas.microsoft.com/office/drawing/2014/main" id="{E3D606BA-F5E5-9AE6-D066-9CC38708FD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B114FA-7804-C508-9F45-3EBB3E6282D4}"/>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240990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9A6A-2314-6E7D-854C-D93BA28CC2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04EEA9-7B45-EA1F-9303-DCBD7E390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BDC5D-85E1-F270-6401-7007E4D506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2FE417-6DAF-9D71-9B34-282F89880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4B755-3677-C5BB-B9F9-A52B200912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D91D2E-F7C0-4E3A-BEF9-D9A63EEAD0A3}"/>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8" name="Footer Placeholder 7">
            <a:extLst>
              <a:ext uri="{FF2B5EF4-FFF2-40B4-BE49-F238E27FC236}">
                <a16:creationId xmlns:a16="http://schemas.microsoft.com/office/drawing/2014/main" id="{345E5A96-D8C5-41E7-7CC0-C4F5E7F5AC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01EC26-581D-F219-FB74-BC10234F956E}"/>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62913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9624-0493-0C8E-E10F-F8FFE27CEC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FAC31C-405F-4452-F86B-AAE0C5EC188F}"/>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4" name="Footer Placeholder 3">
            <a:extLst>
              <a:ext uri="{FF2B5EF4-FFF2-40B4-BE49-F238E27FC236}">
                <a16:creationId xmlns:a16="http://schemas.microsoft.com/office/drawing/2014/main" id="{3F892927-09C3-C6CE-BA0B-B8CBC221FD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5E91F1-0C66-B544-13D6-C81649C8CFDF}"/>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1771625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AAEDF1-F359-ADA2-8744-ED5A2B6E505C}"/>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3" name="Footer Placeholder 2">
            <a:extLst>
              <a:ext uri="{FF2B5EF4-FFF2-40B4-BE49-F238E27FC236}">
                <a16:creationId xmlns:a16="http://schemas.microsoft.com/office/drawing/2014/main" id="{C9F7D036-1149-A644-7742-9E46F20420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5927B89-B17D-9377-34CD-02337DC57C07}"/>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322938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3F98-6B39-9BE8-648E-0A4EAFD52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68497A-261C-F39C-B19D-C02627E14E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18501D-A62C-AB0D-BD66-98BBAED6B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C3873-917C-BA2E-87E2-4993BA10FA30}"/>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6" name="Footer Placeholder 5">
            <a:extLst>
              <a:ext uri="{FF2B5EF4-FFF2-40B4-BE49-F238E27FC236}">
                <a16:creationId xmlns:a16="http://schemas.microsoft.com/office/drawing/2014/main" id="{7F3E9102-8ED4-E4ED-22AE-9C125BE128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0EEF8-1A75-8673-E80F-BEF47C0D969C}"/>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32713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FCE-1D5D-8548-BCD4-C48ED843F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DD6F61-E78C-A763-50AD-6C72BB455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8BCF38-85D7-A669-69EC-D1BD4B180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D5E60-E5C9-427C-FFA2-74D42E7F5D48}"/>
              </a:ext>
            </a:extLst>
          </p:cNvPr>
          <p:cNvSpPr>
            <a:spLocks noGrp="1"/>
          </p:cNvSpPr>
          <p:nvPr>
            <p:ph type="dt" sz="half" idx="10"/>
          </p:nvPr>
        </p:nvSpPr>
        <p:spPr/>
        <p:txBody>
          <a:bodyPr/>
          <a:lstStyle/>
          <a:p>
            <a:fld id="{AED7CF94-E52C-4AB3-B2DF-A69E98AF0951}" type="datetimeFigureOut">
              <a:rPr lang="en-IN" smtClean="0"/>
              <a:t>11-12-2023</a:t>
            </a:fld>
            <a:endParaRPr lang="en-IN"/>
          </a:p>
        </p:txBody>
      </p:sp>
      <p:sp>
        <p:nvSpPr>
          <p:cNvPr id="6" name="Footer Placeholder 5">
            <a:extLst>
              <a:ext uri="{FF2B5EF4-FFF2-40B4-BE49-F238E27FC236}">
                <a16:creationId xmlns:a16="http://schemas.microsoft.com/office/drawing/2014/main" id="{471E7556-B421-D97A-ABE9-A08F684A9D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11A38F-15C5-B917-967F-2E99C0A2264A}"/>
              </a:ext>
            </a:extLst>
          </p:cNvPr>
          <p:cNvSpPr>
            <a:spLocks noGrp="1"/>
          </p:cNvSpPr>
          <p:nvPr>
            <p:ph type="sldNum" sz="quarter" idx="12"/>
          </p:nvPr>
        </p:nvSpPr>
        <p:spPr/>
        <p:txBody>
          <a:bodyPr/>
          <a:lstStyle/>
          <a:p>
            <a:fld id="{174401BC-9186-4A9F-9F59-11C57E039106}" type="slidenum">
              <a:rPr lang="en-IN" smtClean="0"/>
              <a:t>‹#›</a:t>
            </a:fld>
            <a:endParaRPr lang="en-IN"/>
          </a:p>
        </p:txBody>
      </p:sp>
    </p:spTree>
    <p:extLst>
      <p:ext uri="{BB962C8B-B14F-4D97-AF65-F5344CB8AC3E}">
        <p14:creationId xmlns:p14="http://schemas.microsoft.com/office/powerpoint/2010/main" val="128145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DFC2E-90CD-CE8A-19EA-043FC3458A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CC47DE-91AC-7421-3EEA-BF5974AD03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11451-C259-2A2E-2C44-FDFB21D68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CF94-E52C-4AB3-B2DF-A69E98AF0951}" type="datetimeFigureOut">
              <a:rPr lang="en-IN" smtClean="0"/>
              <a:t>11-12-2023</a:t>
            </a:fld>
            <a:endParaRPr lang="en-IN"/>
          </a:p>
        </p:txBody>
      </p:sp>
      <p:sp>
        <p:nvSpPr>
          <p:cNvPr id="5" name="Footer Placeholder 4">
            <a:extLst>
              <a:ext uri="{FF2B5EF4-FFF2-40B4-BE49-F238E27FC236}">
                <a16:creationId xmlns:a16="http://schemas.microsoft.com/office/drawing/2014/main" id="{E15F4734-E1E2-83A9-916F-007DAFDD1F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970544-2D0B-F2F9-09CF-8494E0038C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401BC-9186-4A9F-9F59-11C57E039106}" type="slidenum">
              <a:rPr lang="en-IN" smtClean="0"/>
              <a:t>‹#›</a:t>
            </a:fld>
            <a:endParaRPr lang="en-IN"/>
          </a:p>
        </p:txBody>
      </p:sp>
    </p:spTree>
    <p:extLst>
      <p:ext uri="{BB962C8B-B14F-4D97-AF65-F5344CB8AC3E}">
        <p14:creationId xmlns:p14="http://schemas.microsoft.com/office/powerpoint/2010/main" val="1196071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aditya.kallappa@research.iiit.ac.in"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hyperlink" Target="https://hannibunny.github.io/mlbook/neuralnetworks/convolutionDemos.html" TargetMode="Externa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5.xml"/><Relationship Id="rId18" Type="http://schemas.openxmlformats.org/officeDocument/2006/relationships/image" Target="../media/image40.png"/><Relationship Id="rId26" Type="http://schemas.openxmlformats.org/officeDocument/2006/relationships/image" Target="../media/image44.png"/><Relationship Id="rId3" Type="http://schemas.openxmlformats.org/officeDocument/2006/relationships/image" Target="../media/image3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3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31.png"/><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4.xml"/><Relationship Id="rId24" Type="http://schemas.openxmlformats.org/officeDocument/2006/relationships/image" Target="../media/image43.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36.png"/><Relationship Id="rId19" Type="http://schemas.openxmlformats.org/officeDocument/2006/relationships/customXml" Target="../ink/ink8.xml"/><Relationship Id="rId4"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image" Target="../media/image38.png"/><Relationship Id="rId22" Type="http://schemas.openxmlformats.org/officeDocument/2006/relationships/image" Target="../media/image42.png"/></Relationships>
</file>

<file path=ppt/slides/_rels/slide34.xml.rels><?xml version="1.0" encoding="UTF-8" standalone="yes"?>
<Relationships xmlns="http://schemas.openxmlformats.org/package/2006/relationships"><Relationship Id="rId13" Type="http://schemas.openxmlformats.org/officeDocument/2006/relationships/customXml" Target="../ink/ink16.xml"/><Relationship Id="rId18" Type="http://schemas.openxmlformats.org/officeDocument/2006/relationships/image" Target="../media/image51.png"/><Relationship Id="rId26" Type="http://schemas.openxmlformats.org/officeDocument/2006/relationships/image" Target="../media/image55.png"/><Relationship Id="rId39" Type="http://schemas.openxmlformats.org/officeDocument/2006/relationships/customXml" Target="../ink/ink29.xml"/><Relationship Id="rId21" Type="http://schemas.openxmlformats.org/officeDocument/2006/relationships/customXml" Target="../ink/ink20.xml"/><Relationship Id="rId34" Type="http://schemas.openxmlformats.org/officeDocument/2006/relationships/image" Target="../media/image59.png"/><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5" Type="http://schemas.openxmlformats.org/officeDocument/2006/relationships/customXml" Target="../ink/ink22.xml"/><Relationship Id="rId33" Type="http://schemas.openxmlformats.org/officeDocument/2006/relationships/customXml" Target="../ink/ink26.xml"/><Relationship Id="rId38" Type="http://schemas.openxmlformats.org/officeDocument/2006/relationships/image" Target="../media/image61.png"/><Relationship Id="rId2" Type="http://schemas.openxmlformats.org/officeDocument/2006/relationships/image" Target="../media/image31.png"/><Relationship Id="rId16" Type="http://schemas.openxmlformats.org/officeDocument/2006/relationships/image" Target="../media/image50.png"/><Relationship Id="rId20" Type="http://schemas.openxmlformats.org/officeDocument/2006/relationships/image" Target="../media/image52.png"/><Relationship Id="rId29"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24" Type="http://schemas.openxmlformats.org/officeDocument/2006/relationships/image" Target="../media/image54.png"/><Relationship Id="rId32" Type="http://schemas.openxmlformats.org/officeDocument/2006/relationships/image" Target="../media/image58.png"/><Relationship Id="rId37" Type="http://schemas.openxmlformats.org/officeDocument/2006/relationships/customXml" Target="../ink/ink28.xml"/><Relationship Id="rId40" Type="http://schemas.openxmlformats.org/officeDocument/2006/relationships/image" Target="../media/image62.png"/><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customXml" Target="../ink/ink21.xml"/><Relationship Id="rId28" Type="http://schemas.openxmlformats.org/officeDocument/2006/relationships/image" Target="../media/image56.png"/><Relationship Id="rId36"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25.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23.xml"/><Relationship Id="rId30" Type="http://schemas.openxmlformats.org/officeDocument/2006/relationships/image" Target="../media/image57.png"/><Relationship Id="rId35" Type="http://schemas.openxmlformats.org/officeDocument/2006/relationships/customXml" Target="../ink/ink27.xml"/><Relationship Id="rId8" Type="http://schemas.openxmlformats.org/officeDocument/2006/relationships/image" Target="../media/image46.png"/><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3" Type="http://schemas.openxmlformats.org/officeDocument/2006/relationships/customXml" Target="../ink/ink34.xml"/><Relationship Id="rId18" Type="http://schemas.openxmlformats.org/officeDocument/2006/relationships/image" Target="../media/image69.png"/><Relationship Id="rId26" Type="http://schemas.openxmlformats.org/officeDocument/2006/relationships/image" Target="../media/image73.png"/><Relationship Id="rId39" Type="http://schemas.openxmlformats.org/officeDocument/2006/relationships/customXml" Target="../ink/ink47.xml"/><Relationship Id="rId21" Type="http://schemas.openxmlformats.org/officeDocument/2006/relationships/customXml" Target="../ink/ink38.xml"/><Relationship Id="rId34" Type="http://schemas.openxmlformats.org/officeDocument/2006/relationships/image" Target="../media/image77.png"/><Relationship Id="rId7" Type="http://schemas.openxmlformats.org/officeDocument/2006/relationships/customXml" Target="../ink/ink31.xml"/><Relationship Id="rId12" Type="http://schemas.openxmlformats.org/officeDocument/2006/relationships/image" Target="../media/image66.png"/><Relationship Id="rId17" Type="http://schemas.openxmlformats.org/officeDocument/2006/relationships/customXml" Target="../ink/ink36.xml"/><Relationship Id="rId25" Type="http://schemas.openxmlformats.org/officeDocument/2006/relationships/customXml" Target="../ink/ink40.xml"/><Relationship Id="rId33" Type="http://schemas.openxmlformats.org/officeDocument/2006/relationships/customXml" Target="../ink/ink44.xml"/><Relationship Id="rId38" Type="http://schemas.openxmlformats.org/officeDocument/2006/relationships/image" Target="../media/image79.png"/><Relationship Id="rId2" Type="http://schemas.openxmlformats.org/officeDocument/2006/relationships/image" Target="../media/image31.png"/><Relationship Id="rId16" Type="http://schemas.openxmlformats.org/officeDocument/2006/relationships/image" Target="../media/image68.png"/><Relationship Id="rId20" Type="http://schemas.openxmlformats.org/officeDocument/2006/relationships/image" Target="../media/image70.png"/><Relationship Id="rId29"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33.xml"/><Relationship Id="rId24" Type="http://schemas.openxmlformats.org/officeDocument/2006/relationships/image" Target="../media/image72.png"/><Relationship Id="rId32" Type="http://schemas.openxmlformats.org/officeDocument/2006/relationships/image" Target="../media/image76.png"/><Relationship Id="rId37" Type="http://schemas.openxmlformats.org/officeDocument/2006/relationships/customXml" Target="../ink/ink46.xml"/><Relationship Id="rId40" Type="http://schemas.openxmlformats.org/officeDocument/2006/relationships/image" Target="../media/image80.png"/><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28" Type="http://schemas.openxmlformats.org/officeDocument/2006/relationships/image" Target="../media/image74.png"/><Relationship Id="rId36"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customXml" Target="../ink/ink37.xml"/><Relationship Id="rId31" Type="http://schemas.openxmlformats.org/officeDocument/2006/relationships/customXml" Target="../ink/ink43.xml"/><Relationship Id="rId4" Type="http://schemas.openxmlformats.org/officeDocument/2006/relationships/image" Target="../media/image25.png"/><Relationship Id="rId9" Type="http://schemas.openxmlformats.org/officeDocument/2006/relationships/customXml" Target="../ink/ink32.xml"/><Relationship Id="rId14" Type="http://schemas.openxmlformats.org/officeDocument/2006/relationships/image" Target="../media/image67.png"/><Relationship Id="rId22" Type="http://schemas.openxmlformats.org/officeDocument/2006/relationships/image" Target="../media/image71.png"/><Relationship Id="rId27" Type="http://schemas.openxmlformats.org/officeDocument/2006/relationships/customXml" Target="../ink/ink41.xml"/><Relationship Id="rId30" Type="http://schemas.openxmlformats.org/officeDocument/2006/relationships/image" Target="../media/image75.png"/><Relationship Id="rId35" Type="http://schemas.openxmlformats.org/officeDocument/2006/relationships/customXml" Target="../ink/ink45.xml"/><Relationship Id="rId8" Type="http://schemas.openxmlformats.org/officeDocument/2006/relationships/image" Target="../media/image64.png"/><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3" Type="http://schemas.openxmlformats.org/officeDocument/2006/relationships/customXml" Target="../ink/ink52.xml"/><Relationship Id="rId18" Type="http://schemas.openxmlformats.org/officeDocument/2006/relationships/image" Target="../media/image87.png"/><Relationship Id="rId26" Type="http://schemas.openxmlformats.org/officeDocument/2006/relationships/image" Target="../media/image91.png"/><Relationship Id="rId39" Type="http://schemas.openxmlformats.org/officeDocument/2006/relationships/customXml" Target="../ink/ink65.xml"/><Relationship Id="rId21" Type="http://schemas.openxmlformats.org/officeDocument/2006/relationships/customXml" Target="../ink/ink56.xml"/><Relationship Id="rId34" Type="http://schemas.openxmlformats.org/officeDocument/2006/relationships/image" Target="../media/image95.png"/><Relationship Id="rId42" Type="http://schemas.openxmlformats.org/officeDocument/2006/relationships/image" Target="../media/image99.png"/><Relationship Id="rId7" Type="http://schemas.openxmlformats.org/officeDocument/2006/relationships/customXml" Target="../ink/ink49.xml"/><Relationship Id="rId2" Type="http://schemas.openxmlformats.org/officeDocument/2006/relationships/image" Target="../media/image31.png"/><Relationship Id="rId16" Type="http://schemas.openxmlformats.org/officeDocument/2006/relationships/image" Target="../media/image86.png"/><Relationship Id="rId20" Type="http://schemas.openxmlformats.org/officeDocument/2006/relationships/image" Target="../media/image88.png"/><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customXml" Target="../ink/ink51.xml"/><Relationship Id="rId24" Type="http://schemas.openxmlformats.org/officeDocument/2006/relationships/image" Target="../media/image90.png"/><Relationship Id="rId32" Type="http://schemas.openxmlformats.org/officeDocument/2006/relationships/image" Target="../media/image94.png"/><Relationship Id="rId37" Type="http://schemas.openxmlformats.org/officeDocument/2006/relationships/customXml" Target="../ink/ink64.xml"/><Relationship Id="rId40" Type="http://schemas.openxmlformats.org/officeDocument/2006/relationships/image" Target="../media/image98.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92.png"/><Relationship Id="rId36" Type="http://schemas.openxmlformats.org/officeDocument/2006/relationships/image" Target="../media/image96.png"/><Relationship Id="rId10" Type="http://schemas.openxmlformats.org/officeDocument/2006/relationships/image" Target="../media/image83.png"/><Relationship Id="rId19" Type="http://schemas.openxmlformats.org/officeDocument/2006/relationships/customXml" Target="../ink/ink55.xml"/><Relationship Id="rId31" Type="http://schemas.openxmlformats.org/officeDocument/2006/relationships/customXml" Target="../ink/ink61.xml"/><Relationship Id="rId4" Type="http://schemas.openxmlformats.org/officeDocument/2006/relationships/image" Target="../media/image25.png"/><Relationship Id="rId9" Type="http://schemas.openxmlformats.org/officeDocument/2006/relationships/customXml" Target="../ink/ink50.xml"/><Relationship Id="rId14" Type="http://schemas.openxmlformats.org/officeDocument/2006/relationships/image" Target="../media/image85.png"/><Relationship Id="rId22" Type="http://schemas.openxmlformats.org/officeDocument/2006/relationships/image" Target="../media/image89.png"/><Relationship Id="rId27" Type="http://schemas.openxmlformats.org/officeDocument/2006/relationships/customXml" Target="../ink/ink59.xml"/><Relationship Id="rId30" Type="http://schemas.openxmlformats.org/officeDocument/2006/relationships/image" Target="../media/image93.png"/><Relationship Id="rId35" Type="http://schemas.openxmlformats.org/officeDocument/2006/relationships/customXml" Target="../ink/ink63.xml"/><Relationship Id="rId8" Type="http://schemas.openxmlformats.org/officeDocument/2006/relationships/image" Target="../media/image82.png"/><Relationship Id="rId3" Type="http://schemas.openxmlformats.org/officeDocument/2006/relationships/image" Target="../media/image33.png"/><Relationship Id="rId12" Type="http://schemas.openxmlformats.org/officeDocument/2006/relationships/image" Target="../media/image84.png"/><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97.png"/></Relationships>
</file>

<file path=ppt/slides/_rels/slide37.xml.rels><?xml version="1.0" encoding="UTF-8" standalone="yes"?>
<Relationships xmlns="http://schemas.openxmlformats.org/package/2006/relationships"><Relationship Id="rId26" Type="http://schemas.openxmlformats.org/officeDocument/2006/relationships/image" Target="../media/image110.png"/><Relationship Id="rId21" Type="http://schemas.openxmlformats.org/officeDocument/2006/relationships/customXml" Target="../ink/ink75.xml"/><Relationship Id="rId34" Type="http://schemas.openxmlformats.org/officeDocument/2006/relationships/image" Target="../media/image114.png"/><Relationship Id="rId42" Type="http://schemas.openxmlformats.org/officeDocument/2006/relationships/image" Target="../media/image118.png"/><Relationship Id="rId47" Type="http://schemas.openxmlformats.org/officeDocument/2006/relationships/customXml" Target="../ink/ink88.xml"/><Relationship Id="rId50" Type="http://schemas.openxmlformats.org/officeDocument/2006/relationships/image" Target="../media/image122.png"/><Relationship Id="rId55" Type="http://schemas.openxmlformats.org/officeDocument/2006/relationships/customXml" Target="../ink/ink92.xml"/><Relationship Id="rId63" Type="http://schemas.openxmlformats.org/officeDocument/2006/relationships/customXml" Target="../ink/ink96.xml"/><Relationship Id="rId68" Type="http://schemas.openxmlformats.org/officeDocument/2006/relationships/image" Target="../media/image131.png"/><Relationship Id="rId7" Type="http://schemas.openxmlformats.org/officeDocument/2006/relationships/customXml" Target="../ink/ink68.xml"/><Relationship Id="rId2" Type="http://schemas.openxmlformats.org/officeDocument/2006/relationships/image" Target="../media/image31.png"/><Relationship Id="rId16" Type="http://schemas.openxmlformats.org/officeDocument/2006/relationships/image" Target="../media/image105.png"/><Relationship Id="rId29" Type="http://schemas.openxmlformats.org/officeDocument/2006/relationships/customXml" Target="../ink/ink79.xml"/><Relationship Id="rId11" Type="http://schemas.openxmlformats.org/officeDocument/2006/relationships/customXml" Target="../ink/ink70.xml"/><Relationship Id="rId24" Type="http://schemas.openxmlformats.org/officeDocument/2006/relationships/image" Target="../media/image109.png"/><Relationship Id="rId32" Type="http://schemas.openxmlformats.org/officeDocument/2006/relationships/image" Target="../media/image113.png"/><Relationship Id="rId37" Type="http://schemas.openxmlformats.org/officeDocument/2006/relationships/customXml" Target="../ink/ink83.xml"/><Relationship Id="rId40" Type="http://schemas.openxmlformats.org/officeDocument/2006/relationships/image" Target="../media/image117.png"/><Relationship Id="rId45" Type="http://schemas.openxmlformats.org/officeDocument/2006/relationships/customXml" Target="../ink/ink87.xml"/><Relationship Id="rId53" Type="http://schemas.openxmlformats.org/officeDocument/2006/relationships/customXml" Target="../ink/ink91.xml"/><Relationship Id="rId58" Type="http://schemas.openxmlformats.org/officeDocument/2006/relationships/image" Target="../media/image126.png"/><Relationship Id="rId66" Type="http://schemas.openxmlformats.org/officeDocument/2006/relationships/image" Target="../media/image130.png"/><Relationship Id="rId5" Type="http://schemas.openxmlformats.org/officeDocument/2006/relationships/customXml" Target="../ink/ink67.xml"/><Relationship Id="rId61" Type="http://schemas.openxmlformats.org/officeDocument/2006/relationships/customXml" Target="../ink/ink95.xml"/><Relationship Id="rId19" Type="http://schemas.openxmlformats.org/officeDocument/2006/relationships/customXml" Target="../ink/ink74.xml"/><Relationship Id="rId14" Type="http://schemas.openxmlformats.org/officeDocument/2006/relationships/image" Target="../media/image104.png"/><Relationship Id="rId22" Type="http://schemas.openxmlformats.org/officeDocument/2006/relationships/image" Target="../media/image108.png"/><Relationship Id="rId27" Type="http://schemas.openxmlformats.org/officeDocument/2006/relationships/customXml" Target="../ink/ink78.xml"/><Relationship Id="rId30" Type="http://schemas.openxmlformats.org/officeDocument/2006/relationships/image" Target="../media/image112.png"/><Relationship Id="rId35" Type="http://schemas.openxmlformats.org/officeDocument/2006/relationships/customXml" Target="../ink/ink82.xml"/><Relationship Id="rId43" Type="http://schemas.openxmlformats.org/officeDocument/2006/relationships/customXml" Target="../ink/ink86.xml"/><Relationship Id="rId48" Type="http://schemas.openxmlformats.org/officeDocument/2006/relationships/image" Target="../media/image121.png"/><Relationship Id="rId56" Type="http://schemas.openxmlformats.org/officeDocument/2006/relationships/image" Target="../media/image125.png"/><Relationship Id="rId64" Type="http://schemas.openxmlformats.org/officeDocument/2006/relationships/image" Target="../media/image129.png"/><Relationship Id="rId8" Type="http://schemas.openxmlformats.org/officeDocument/2006/relationships/image" Target="../media/image101.png"/><Relationship Id="rId51" Type="http://schemas.openxmlformats.org/officeDocument/2006/relationships/customXml" Target="../ink/ink90.xml"/><Relationship Id="rId3" Type="http://schemas.openxmlformats.org/officeDocument/2006/relationships/image" Target="../media/image33.png"/><Relationship Id="rId12" Type="http://schemas.openxmlformats.org/officeDocument/2006/relationships/image" Target="../media/image103.png"/><Relationship Id="rId17" Type="http://schemas.openxmlformats.org/officeDocument/2006/relationships/customXml" Target="../ink/ink73.xml"/><Relationship Id="rId25" Type="http://schemas.openxmlformats.org/officeDocument/2006/relationships/customXml" Target="../ink/ink77.xml"/><Relationship Id="rId33" Type="http://schemas.openxmlformats.org/officeDocument/2006/relationships/customXml" Target="../ink/ink81.xml"/><Relationship Id="rId38" Type="http://schemas.openxmlformats.org/officeDocument/2006/relationships/image" Target="../media/image116.png"/><Relationship Id="rId46" Type="http://schemas.openxmlformats.org/officeDocument/2006/relationships/image" Target="../media/image120.png"/><Relationship Id="rId59" Type="http://schemas.openxmlformats.org/officeDocument/2006/relationships/customXml" Target="../ink/ink94.xml"/><Relationship Id="rId67" Type="http://schemas.openxmlformats.org/officeDocument/2006/relationships/customXml" Target="../ink/ink98.xml"/><Relationship Id="rId20" Type="http://schemas.openxmlformats.org/officeDocument/2006/relationships/image" Target="../media/image107.png"/><Relationship Id="rId41" Type="http://schemas.openxmlformats.org/officeDocument/2006/relationships/customXml" Target="../ink/ink85.xml"/><Relationship Id="rId54" Type="http://schemas.openxmlformats.org/officeDocument/2006/relationships/image" Target="../media/image124.png"/><Relationship Id="rId6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00.png"/><Relationship Id="rId15" Type="http://schemas.openxmlformats.org/officeDocument/2006/relationships/customXml" Target="../ink/ink72.xml"/><Relationship Id="rId23" Type="http://schemas.openxmlformats.org/officeDocument/2006/relationships/customXml" Target="../ink/ink76.xml"/><Relationship Id="rId28" Type="http://schemas.openxmlformats.org/officeDocument/2006/relationships/image" Target="../media/image111.png"/><Relationship Id="rId36" Type="http://schemas.openxmlformats.org/officeDocument/2006/relationships/image" Target="../media/image115.png"/><Relationship Id="rId49" Type="http://schemas.openxmlformats.org/officeDocument/2006/relationships/customXml" Target="../ink/ink89.xml"/><Relationship Id="rId57" Type="http://schemas.openxmlformats.org/officeDocument/2006/relationships/customXml" Target="../ink/ink93.xml"/><Relationship Id="rId10" Type="http://schemas.openxmlformats.org/officeDocument/2006/relationships/image" Target="../media/image102.png"/><Relationship Id="rId31" Type="http://schemas.openxmlformats.org/officeDocument/2006/relationships/customXml" Target="../ink/ink80.xml"/><Relationship Id="rId44" Type="http://schemas.openxmlformats.org/officeDocument/2006/relationships/image" Target="../media/image119.png"/><Relationship Id="rId52" Type="http://schemas.openxmlformats.org/officeDocument/2006/relationships/image" Target="../media/image123.png"/><Relationship Id="rId60" Type="http://schemas.openxmlformats.org/officeDocument/2006/relationships/image" Target="../media/image127.png"/><Relationship Id="rId65" Type="http://schemas.openxmlformats.org/officeDocument/2006/relationships/customXml" Target="../ink/ink97.xml"/><Relationship Id="rId4" Type="http://schemas.openxmlformats.org/officeDocument/2006/relationships/image" Target="../media/image25.png"/><Relationship Id="rId9" Type="http://schemas.openxmlformats.org/officeDocument/2006/relationships/customXml" Target="../ink/ink69.xml"/><Relationship Id="rId13" Type="http://schemas.openxmlformats.org/officeDocument/2006/relationships/customXml" Target="../ink/ink71.xml"/><Relationship Id="rId18" Type="http://schemas.openxmlformats.org/officeDocument/2006/relationships/image" Target="../media/image106.png"/><Relationship Id="rId39" Type="http://schemas.openxmlformats.org/officeDocument/2006/relationships/customXml" Target="../ink/ink84.xml"/></Relationships>
</file>

<file path=ppt/slides/_rels/slide38.xml.rels><?xml version="1.0" encoding="UTF-8" standalone="yes"?>
<Relationships xmlns="http://schemas.openxmlformats.org/package/2006/relationships"><Relationship Id="rId26" Type="http://schemas.openxmlformats.org/officeDocument/2006/relationships/image" Target="../media/image142.png"/><Relationship Id="rId21" Type="http://schemas.openxmlformats.org/officeDocument/2006/relationships/customXml" Target="../ink/ink107.xml"/><Relationship Id="rId34" Type="http://schemas.openxmlformats.org/officeDocument/2006/relationships/image" Target="../media/image146.png"/><Relationship Id="rId42" Type="http://schemas.openxmlformats.org/officeDocument/2006/relationships/image" Target="../media/image150.png"/><Relationship Id="rId47" Type="http://schemas.openxmlformats.org/officeDocument/2006/relationships/customXml" Target="../ink/ink120.xml"/><Relationship Id="rId50" Type="http://schemas.openxmlformats.org/officeDocument/2006/relationships/image" Target="../media/image154.png"/><Relationship Id="rId55" Type="http://schemas.openxmlformats.org/officeDocument/2006/relationships/customXml" Target="../ink/ink124.xml"/><Relationship Id="rId63" Type="http://schemas.openxmlformats.org/officeDocument/2006/relationships/customXml" Target="../ink/ink128.xml"/><Relationship Id="rId7" Type="http://schemas.openxmlformats.org/officeDocument/2006/relationships/customXml" Target="../ink/ink100.xml"/><Relationship Id="rId2" Type="http://schemas.openxmlformats.org/officeDocument/2006/relationships/image" Target="../media/image31.png"/><Relationship Id="rId16" Type="http://schemas.openxmlformats.org/officeDocument/2006/relationships/image" Target="../media/image137.png"/><Relationship Id="rId29" Type="http://schemas.openxmlformats.org/officeDocument/2006/relationships/customXml" Target="../ink/ink111.xml"/><Relationship Id="rId11" Type="http://schemas.openxmlformats.org/officeDocument/2006/relationships/customXml" Target="../ink/ink102.xml"/><Relationship Id="rId24" Type="http://schemas.openxmlformats.org/officeDocument/2006/relationships/image" Target="../media/image141.png"/><Relationship Id="rId32" Type="http://schemas.openxmlformats.org/officeDocument/2006/relationships/image" Target="../media/image145.png"/><Relationship Id="rId37" Type="http://schemas.openxmlformats.org/officeDocument/2006/relationships/customXml" Target="../ink/ink115.xml"/><Relationship Id="rId40" Type="http://schemas.openxmlformats.org/officeDocument/2006/relationships/image" Target="../media/image149.png"/><Relationship Id="rId45" Type="http://schemas.openxmlformats.org/officeDocument/2006/relationships/customXml" Target="../ink/ink119.xml"/><Relationship Id="rId53" Type="http://schemas.openxmlformats.org/officeDocument/2006/relationships/customXml" Target="../ink/ink123.xml"/><Relationship Id="rId58" Type="http://schemas.openxmlformats.org/officeDocument/2006/relationships/image" Target="../media/image158.png"/><Relationship Id="rId66" Type="http://schemas.openxmlformats.org/officeDocument/2006/relationships/image" Target="../media/image162.png"/><Relationship Id="rId5" Type="http://schemas.openxmlformats.org/officeDocument/2006/relationships/customXml" Target="../ink/ink99.xml"/><Relationship Id="rId61" Type="http://schemas.openxmlformats.org/officeDocument/2006/relationships/customXml" Target="../ink/ink127.xml"/><Relationship Id="rId19" Type="http://schemas.openxmlformats.org/officeDocument/2006/relationships/customXml" Target="../ink/ink106.xml"/><Relationship Id="rId14" Type="http://schemas.openxmlformats.org/officeDocument/2006/relationships/image" Target="../media/image136.png"/><Relationship Id="rId22" Type="http://schemas.openxmlformats.org/officeDocument/2006/relationships/image" Target="../media/image140.png"/><Relationship Id="rId27" Type="http://schemas.openxmlformats.org/officeDocument/2006/relationships/customXml" Target="../ink/ink110.xml"/><Relationship Id="rId30" Type="http://schemas.openxmlformats.org/officeDocument/2006/relationships/image" Target="../media/image144.png"/><Relationship Id="rId35" Type="http://schemas.openxmlformats.org/officeDocument/2006/relationships/customXml" Target="../ink/ink114.xml"/><Relationship Id="rId43" Type="http://schemas.openxmlformats.org/officeDocument/2006/relationships/customXml" Target="../ink/ink118.xml"/><Relationship Id="rId48" Type="http://schemas.openxmlformats.org/officeDocument/2006/relationships/image" Target="../media/image153.png"/><Relationship Id="rId56" Type="http://schemas.openxmlformats.org/officeDocument/2006/relationships/image" Target="../media/image157.png"/><Relationship Id="rId64" Type="http://schemas.openxmlformats.org/officeDocument/2006/relationships/image" Target="../media/image161.png"/><Relationship Id="rId8" Type="http://schemas.openxmlformats.org/officeDocument/2006/relationships/image" Target="../media/image133.png"/><Relationship Id="rId51" Type="http://schemas.openxmlformats.org/officeDocument/2006/relationships/customXml" Target="../ink/ink122.xml"/><Relationship Id="rId3" Type="http://schemas.openxmlformats.org/officeDocument/2006/relationships/image" Target="../media/image33.png"/><Relationship Id="rId12" Type="http://schemas.openxmlformats.org/officeDocument/2006/relationships/image" Target="../media/image135.png"/><Relationship Id="rId17" Type="http://schemas.openxmlformats.org/officeDocument/2006/relationships/customXml" Target="../ink/ink105.xml"/><Relationship Id="rId25" Type="http://schemas.openxmlformats.org/officeDocument/2006/relationships/customXml" Target="../ink/ink109.xml"/><Relationship Id="rId33" Type="http://schemas.openxmlformats.org/officeDocument/2006/relationships/customXml" Target="../ink/ink113.xml"/><Relationship Id="rId38" Type="http://schemas.openxmlformats.org/officeDocument/2006/relationships/image" Target="../media/image148.png"/><Relationship Id="rId46" Type="http://schemas.openxmlformats.org/officeDocument/2006/relationships/image" Target="../media/image152.png"/><Relationship Id="rId59" Type="http://schemas.openxmlformats.org/officeDocument/2006/relationships/customXml" Target="../ink/ink126.xml"/><Relationship Id="rId20" Type="http://schemas.openxmlformats.org/officeDocument/2006/relationships/image" Target="../media/image139.png"/><Relationship Id="rId41" Type="http://schemas.openxmlformats.org/officeDocument/2006/relationships/customXml" Target="../ink/ink117.xml"/><Relationship Id="rId54" Type="http://schemas.openxmlformats.org/officeDocument/2006/relationships/image" Target="../media/image156.png"/><Relationship Id="rId6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32.png"/><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143.png"/><Relationship Id="rId36" Type="http://schemas.openxmlformats.org/officeDocument/2006/relationships/image" Target="../media/image147.png"/><Relationship Id="rId49" Type="http://schemas.openxmlformats.org/officeDocument/2006/relationships/customXml" Target="../ink/ink121.xml"/><Relationship Id="rId57" Type="http://schemas.openxmlformats.org/officeDocument/2006/relationships/customXml" Target="../ink/ink125.xml"/><Relationship Id="rId10" Type="http://schemas.openxmlformats.org/officeDocument/2006/relationships/image" Target="../media/image134.png"/><Relationship Id="rId31" Type="http://schemas.openxmlformats.org/officeDocument/2006/relationships/customXml" Target="../ink/ink112.xml"/><Relationship Id="rId44" Type="http://schemas.openxmlformats.org/officeDocument/2006/relationships/image" Target="../media/image151.png"/><Relationship Id="rId52" Type="http://schemas.openxmlformats.org/officeDocument/2006/relationships/image" Target="../media/image155.png"/><Relationship Id="rId60" Type="http://schemas.openxmlformats.org/officeDocument/2006/relationships/image" Target="../media/image159.png"/><Relationship Id="rId65" Type="http://schemas.openxmlformats.org/officeDocument/2006/relationships/customXml" Target="../ink/ink129.xml"/><Relationship Id="rId4" Type="http://schemas.openxmlformats.org/officeDocument/2006/relationships/image" Target="../media/image25.png"/><Relationship Id="rId9" Type="http://schemas.openxmlformats.org/officeDocument/2006/relationships/customXml" Target="../ink/ink101.xml"/><Relationship Id="rId13" Type="http://schemas.openxmlformats.org/officeDocument/2006/relationships/customXml" Target="../ink/ink103.xml"/><Relationship Id="rId18" Type="http://schemas.openxmlformats.org/officeDocument/2006/relationships/image" Target="../media/image138.png"/><Relationship Id="rId39" Type="http://schemas.openxmlformats.org/officeDocument/2006/relationships/customXml" Target="../ink/ink116.xml"/></Relationships>
</file>

<file path=ppt/slides/_rels/slide39.xml.rels><?xml version="1.0" encoding="UTF-8" standalone="yes"?>
<Relationships xmlns="http://schemas.openxmlformats.org/package/2006/relationships"><Relationship Id="rId13" Type="http://schemas.openxmlformats.org/officeDocument/2006/relationships/customXml" Target="../ink/ink134.xml"/><Relationship Id="rId18" Type="http://schemas.openxmlformats.org/officeDocument/2006/relationships/image" Target="../media/image169.png"/><Relationship Id="rId26" Type="http://schemas.openxmlformats.org/officeDocument/2006/relationships/image" Target="../media/image152.png"/><Relationship Id="rId39" Type="http://schemas.openxmlformats.org/officeDocument/2006/relationships/customXml" Target="../ink/ink147.xml"/><Relationship Id="rId21" Type="http://schemas.openxmlformats.org/officeDocument/2006/relationships/customXml" Target="../ink/ink138.xml"/><Relationship Id="rId34" Type="http://schemas.openxmlformats.org/officeDocument/2006/relationships/image" Target="../media/image176.png"/><Relationship Id="rId7" Type="http://schemas.openxmlformats.org/officeDocument/2006/relationships/customXml" Target="../ink/ink131.xml"/><Relationship Id="rId12" Type="http://schemas.openxmlformats.org/officeDocument/2006/relationships/image" Target="../media/image166.png"/><Relationship Id="rId17" Type="http://schemas.openxmlformats.org/officeDocument/2006/relationships/customXml" Target="../ink/ink136.xml"/><Relationship Id="rId25" Type="http://schemas.openxmlformats.org/officeDocument/2006/relationships/customXml" Target="../ink/ink140.xml"/><Relationship Id="rId33" Type="http://schemas.openxmlformats.org/officeDocument/2006/relationships/customXml" Target="../ink/ink144.xml"/><Relationship Id="rId38" Type="http://schemas.openxmlformats.org/officeDocument/2006/relationships/image" Target="../media/image178.png"/><Relationship Id="rId2" Type="http://schemas.openxmlformats.org/officeDocument/2006/relationships/image" Target="../media/image31.png"/><Relationship Id="rId16" Type="http://schemas.openxmlformats.org/officeDocument/2006/relationships/image" Target="../media/image168.png"/><Relationship Id="rId20" Type="http://schemas.openxmlformats.org/officeDocument/2006/relationships/image" Target="../media/image170.png"/><Relationship Id="rId29" Type="http://schemas.openxmlformats.org/officeDocument/2006/relationships/customXml" Target="../ink/ink142.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33.xml"/><Relationship Id="rId24" Type="http://schemas.openxmlformats.org/officeDocument/2006/relationships/image" Target="../media/image172.png"/><Relationship Id="rId32" Type="http://schemas.openxmlformats.org/officeDocument/2006/relationships/image" Target="../media/image175.png"/><Relationship Id="rId37" Type="http://schemas.openxmlformats.org/officeDocument/2006/relationships/customXml" Target="../ink/ink146.xml"/><Relationship Id="rId40" Type="http://schemas.openxmlformats.org/officeDocument/2006/relationships/image" Target="../media/image179.png"/><Relationship Id="rId5" Type="http://schemas.openxmlformats.org/officeDocument/2006/relationships/customXml" Target="../ink/ink130.xml"/><Relationship Id="rId15" Type="http://schemas.openxmlformats.org/officeDocument/2006/relationships/customXml" Target="../ink/ink135.xml"/><Relationship Id="rId23" Type="http://schemas.openxmlformats.org/officeDocument/2006/relationships/customXml" Target="../ink/ink139.xml"/><Relationship Id="rId28" Type="http://schemas.openxmlformats.org/officeDocument/2006/relationships/image" Target="../media/image173.png"/><Relationship Id="rId36" Type="http://schemas.openxmlformats.org/officeDocument/2006/relationships/image" Target="../media/image177.png"/><Relationship Id="rId10" Type="http://schemas.openxmlformats.org/officeDocument/2006/relationships/image" Target="../media/image165.png"/><Relationship Id="rId19" Type="http://schemas.openxmlformats.org/officeDocument/2006/relationships/customXml" Target="../ink/ink137.xml"/><Relationship Id="rId31" Type="http://schemas.openxmlformats.org/officeDocument/2006/relationships/customXml" Target="../ink/ink143.xml"/><Relationship Id="rId4" Type="http://schemas.openxmlformats.org/officeDocument/2006/relationships/image" Target="../media/image25.png"/><Relationship Id="rId9" Type="http://schemas.openxmlformats.org/officeDocument/2006/relationships/customXml" Target="../ink/ink132.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41.xml"/><Relationship Id="rId30" Type="http://schemas.openxmlformats.org/officeDocument/2006/relationships/image" Target="../media/image174.png"/><Relationship Id="rId35" Type="http://schemas.openxmlformats.org/officeDocument/2006/relationships/customXml" Target="../ink/ink145.xml"/><Relationship Id="rId8" Type="http://schemas.openxmlformats.org/officeDocument/2006/relationships/image" Target="../media/image164.png"/><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190.png"/><Relationship Id="rId21" Type="http://schemas.openxmlformats.org/officeDocument/2006/relationships/customXml" Target="../ink/ink156.xml"/><Relationship Id="rId34" Type="http://schemas.openxmlformats.org/officeDocument/2006/relationships/image" Target="../media/image194.png"/><Relationship Id="rId42" Type="http://schemas.openxmlformats.org/officeDocument/2006/relationships/image" Target="../media/image198.png"/><Relationship Id="rId47" Type="http://schemas.openxmlformats.org/officeDocument/2006/relationships/customXml" Target="../ink/ink169.xml"/><Relationship Id="rId50" Type="http://schemas.openxmlformats.org/officeDocument/2006/relationships/image" Target="../media/image202.png"/><Relationship Id="rId55" Type="http://schemas.openxmlformats.org/officeDocument/2006/relationships/customXml" Target="../ink/ink173.xml"/><Relationship Id="rId63" Type="http://schemas.openxmlformats.org/officeDocument/2006/relationships/customXml" Target="../ink/ink177.xml"/><Relationship Id="rId7" Type="http://schemas.openxmlformats.org/officeDocument/2006/relationships/customXml" Target="../ink/ink149.xml"/><Relationship Id="rId2" Type="http://schemas.openxmlformats.org/officeDocument/2006/relationships/image" Target="../media/image31.png"/><Relationship Id="rId16" Type="http://schemas.openxmlformats.org/officeDocument/2006/relationships/image" Target="../media/image185.png"/><Relationship Id="rId29" Type="http://schemas.openxmlformats.org/officeDocument/2006/relationships/customXml" Target="../ink/ink160.xml"/><Relationship Id="rId11" Type="http://schemas.openxmlformats.org/officeDocument/2006/relationships/customXml" Target="../ink/ink151.xml"/><Relationship Id="rId24" Type="http://schemas.openxmlformats.org/officeDocument/2006/relationships/image" Target="../media/image189.png"/><Relationship Id="rId32" Type="http://schemas.openxmlformats.org/officeDocument/2006/relationships/image" Target="../media/image193.png"/><Relationship Id="rId37" Type="http://schemas.openxmlformats.org/officeDocument/2006/relationships/customXml" Target="../ink/ink164.xml"/><Relationship Id="rId40" Type="http://schemas.openxmlformats.org/officeDocument/2006/relationships/image" Target="../media/image197.png"/><Relationship Id="rId45" Type="http://schemas.openxmlformats.org/officeDocument/2006/relationships/customXml" Target="../ink/ink168.xml"/><Relationship Id="rId53" Type="http://schemas.openxmlformats.org/officeDocument/2006/relationships/customXml" Target="../ink/ink172.xml"/><Relationship Id="rId58" Type="http://schemas.openxmlformats.org/officeDocument/2006/relationships/image" Target="../media/image206.png"/><Relationship Id="rId66" Type="http://schemas.openxmlformats.org/officeDocument/2006/relationships/image" Target="../media/image210.png"/><Relationship Id="rId5" Type="http://schemas.openxmlformats.org/officeDocument/2006/relationships/customXml" Target="../ink/ink148.xml"/><Relationship Id="rId61" Type="http://schemas.openxmlformats.org/officeDocument/2006/relationships/customXml" Target="../ink/ink176.xml"/><Relationship Id="rId19" Type="http://schemas.openxmlformats.org/officeDocument/2006/relationships/customXml" Target="../ink/ink155.xml"/><Relationship Id="rId14" Type="http://schemas.openxmlformats.org/officeDocument/2006/relationships/image" Target="../media/image184.png"/><Relationship Id="rId22" Type="http://schemas.openxmlformats.org/officeDocument/2006/relationships/image" Target="../media/image188.png"/><Relationship Id="rId27" Type="http://schemas.openxmlformats.org/officeDocument/2006/relationships/customXml" Target="../ink/ink159.xml"/><Relationship Id="rId30" Type="http://schemas.openxmlformats.org/officeDocument/2006/relationships/image" Target="../media/image192.png"/><Relationship Id="rId35" Type="http://schemas.openxmlformats.org/officeDocument/2006/relationships/customXml" Target="../ink/ink163.xml"/><Relationship Id="rId43" Type="http://schemas.openxmlformats.org/officeDocument/2006/relationships/customXml" Target="../ink/ink167.xml"/><Relationship Id="rId48" Type="http://schemas.openxmlformats.org/officeDocument/2006/relationships/image" Target="../media/image201.png"/><Relationship Id="rId56" Type="http://schemas.openxmlformats.org/officeDocument/2006/relationships/image" Target="../media/image205.png"/><Relationship Id="rId64" Type="http://schemas.openxmlformats.org/officeDocument/2006/relationships/image" Target="../media/image209.png"/><Relationship Id="rId8" Type="http://schemas.openxmlformats.org/officeDocument/2006/relationships/image" Target="../media/image181.png"/><Relationship Id="rId51" Type="http://schemas.openxmlformats.org/officeDocument/2006/relationships/customXml" Target="../ink/ink171.xml"/><Relationship Id="rId3" Type="http://schemas.openxmlformats.org/officeDocument/2006/relationships/image" Target="../media/image33.png"/><Relationship Id="rId12" Type="http://schemas.openxmlformats.org/officeDocument/2006/relationships/image" Target="../media/image183.png"/><Relationship Id="rId17" Type="http://schemas.openxmlformats.org/officeDocument/2006/relationships/customXml" Target="../ink/ink154.xml"/><Relationship Id="rId25" Type="http://schemas.openxmlformats.org/officeDocument/2006/relationships/customXml" Target="../ink/ink158.xml"/><Relationship Id="rId33" Type="http://schemas.openxmlformats.org/officeDocument/2006/relationships/customXml" Target="../ink/ink162.xml"/><Relationship Id="rId38" Type="http://schemas.openxmlformats.org/officeDocument/2006/relationships/image" Target="../media/image196.png"/><Relationship Id="rId46" Type="http://schemas.openxmlformats.org/officeDocument/2006/relationships/image" Target="../media/image200.png"/><Relationship Id="rId59" Type="http://schemas.openxmlformats.org/officeDocument/2006/relationships/customXml" Target="../ink/ink175.xml"/><Relationship Id="rId20" Type="http://schemas.openxmlformats.org/officeDocument/2006/relationships/image" Target="../media/image187.png"/><Relationship Id="rId41" Type="http://schemas.openxmlformats.org/officeDocument/2006/relationships/customXml" Target="../ink/ink166.xml"/><Relationship Id="rId54" Type="http://schemas.openxmlformats.org/officeDocument/2006/relationships/image" Target="../media/image204.png"/><Relationship Id="rId6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80.png"/><Relationship Id="rId15" Type="http://schemas.openxmlformats.org/officeDocument/2006/relationships/customXml" Target="../ink/ink153.xml"/><Relationship Id="rId23" Type="http://schemas.openxmlformats.org/officeDocument/2006/relationships/customXml" Target="../ink/ink157.xml"/><Relationship Id="rId28" Type="http://schemas.openxmlformats.org/officeDocument/2006/relationships/image" Target="../media/image191.png"/><Relationship Id="rId36" Type="http://schemas.openxmlformats.org/officeDocument/2006/relationships/image" Target="../media/image195.png"/><Relationship Id="rId49" Type="http://schemas.openxmlformats.org/officeDocument/2006/relationships/customXml" Target="../ink/ink170.xml"/><Relationship Id="rId57" Type="http://schemas.openxmlformats.org/officeDocument/2006/relationships/customXml" Target="../ink/ink174.xml"/><Relationship Id="rId10" Type="http://schemas.openxmlformats.org/officeDocument/2006/relationships/image" Target="../media/image182.png"/><Relationship Id="rId31" Type="http://schemas.openxmlformats.org/officeDocument/2006/relationships/customXml" Target="../ink/ink161.xml"/><Relationship Id="rId44" Type="http://schemas.openxmlformats.org/officeDocument/2006/relationships/image" Target="../media/image199.png"/><Relationship Id="rId52" Type="http://schemas.openxmlformats.org/officeDocument/2006/relationships/image" Target="../media/image203.png"/><Relationship Id="rId60" Type="http://schemas.openxmlformats.org/officeDocument/2006/relationships/image" Target="../media/image207.png"/><Relationship Id="rId65" Type="http://schemas.openxmlformats.org/officeDocument/2006/relationships/customXml" Target="../ink/ink178.xml"/><Relationship Id="rId4" Type="http://schemas.openxmlformats.org/officeDocument/2006/relationships/image" Target="../media/image25.png"/><Relationship Id="rId9" Type="http://schemas.openxmlformats.org/officeDocument/2006/relationships/customXml" Target="../ink/ink150.xml"/><Relationship Id="rId13" Type="http://schemas.openxmlformats.org/officeDocument/2006/relationships/customXml" Target="../ink/ink152.xml"/><Relationship Id="rId18" Type="http://schemas.openxmlformats.org/officeDocument/2006/relationships/image" Target="../media/image186.png"/><Relationship Id="rId39" Type="http://schemas.openxmlformats.org/officeDocument/2006/relationships/customXml" Target="../ink/ink165.xml"/></Relationships>
</file>

<file path=ppt/slides/_rels/slide41.xml.rels><?xml version="1.0" encoding="UTF-8" standalone="yes"?>
<Relationships xmlns="http://schemas.openxmlformats.org/package/2006/relationships"><Relationship Id="rId26" Type="http://schemas.openxmlformats.org/officeDocument/2006/relationships/image" Target="../media/image221.png"/><Relationship Id="rId21" Type="http://schemas.openxmlformats.org/officeDocument/2006/relationships/customXml" Target="../ink/ink187.xml"/><Relationship Id="rId42" Type="http://schemas.openxmlformats.org/officeDocument/2006/relationships/image" Target="../media/image229.png"/><Relationship Id="rId47" Type="http://schemas.openxmlformats.org/officeDocument/2006/relationships/customXml" Target="../ink/ink200.xml"/><Relationship Id="rId63" Type="http://schemas.openxmlformats.org/officeDocument/2006/relationships/customXml" Target="../ink/ink208.xml"/><Relationship Id="rId68" Type="http://schemas.openxmlformats.org/officeDocument/2006/relationships/image" Target="../media/image242.png"/><Relationship Id="rId7" Type="http://schemas.openxmlformats.org/officeDocument/2006/relationships/customXml" Target="../ink/ink180.xml"/><Relationship Id="rId71" Type="http://schemas.openxmlformats.org/officeDocument/2006/relationships/customXml" Target="../ink/ink212.xml"/><Relationship Id="rId2" Type="http://schemas.openxmlformats.org/officeDocument/2006/relationships/image" Target="../media/image31.png"/><Relationship Id="rId16" Type="http://schemas.openxmlformats.org/officeDocument/2006/relationships/image" Target="../media/image216.png"/><Relationship Id="rId29" Type="http://schemas.openxmlformats.org/officeDocument/2006/relationships/customXml" Target="../ink/ink191.xml"/><Relationship Id="rId11" Type="http://schemas.openxmlformats.org/officeDocument/2006/relationships/customXml" Target="../ink/ink182.xml"/><Relationship Id="rId24" Type="http://schemas.openxmlformats.org/officeDocument/2006/relationships/image" Target="../media/image220.png"/><Relationship Id="rId32" Type="http://schemas.openxmlformats.org/officeDocument/2006/relationships/image" Target="../media/image224.png"/><Relationship Id="rId37" Type="http://schemas.openxmlformats.org/officeDocument/2006/relationships/customXml" Target="../ink/ink195.xml"/><Relationship Id="rId40" Type="http://schemas.openxmlformats.org/officeDocument/2006/relationships/image" Target="../media/image228.png"/><Relationship Id="rId45" Type="http://schemas.openxmlformats.org/officeDocument/2006/relationships/customXml" Target="../ink/ink199.xml"/><Relationship Id="rId53" Type="http://schemas.openxmlformats.org/officeDocument/2006/relationships/customXml" Target="../ink/ink203.xml"/><Relationship Id="rId58" Type="http://schemas.openxmlformats.org/officeDocument/2006/relationships/image" Target="../media/image237.png"/><Relationship Id="rId66" Type="http://schemas.openxmlformats.org/officeDocument/2006/relationships/image" Target="../media/image241.png"/><Relationship Id="rId5" Type="http://schemas.openxmlformats.org/officeDocument/2006/relationships/customXml" Target="../ink/ink179.xml"/><Relationship Id="rId61" Type="http://schemas.openxmlformats.org/officeDocument/2006/relationships/customXml" Target="../ink/ink207.xml"/><Relationship Id="rId19" Type="http://schemas.openxmlformats.org/officeDocument/2006/relationships/customXml" Target="../ink/ink186.xml"/><Relationship Id="rId14" Type="http://schemas.openxmlformats.org/officeDocument/2006/relationships/image" Target="../media/image215.png"/><Relationship Id="rId22" Type="http://schemas.openxmlformats.org/officeDocument/2006/relationships/image" Target="../media/image219.png"/><Relationship Id="rId27" Type="http://schemas.openxmlformats.org/officeDocument/2006/relationships/customXml" Target="../ink/ink190.xml"/><Relationship Id="rId30" Type="http://schemas.openxmlformats.org/officeDocument/2006/relationships/image" Target="../media/image223.png"/><Relationship Id="rId35" Type="http://schemas.openxmlformats.org/officeDocument/2006/relationships/customXml" Target="../ink/ink194.xml"/><Relationship Id="rId43" Type="http://schemas.openxmlformats.org/officeDocument/2006/relationships/customXml" Target="../ink/ink198.xml"/><Relationship Id="rId48" Type="http://schemas.openxmlformats.org/officeDocument/2006/relationships/image" Target="../media/image232.png"/><Relationship Id="rId56" Type="http://schemas.openxmlformats.org/officeDocument/2006/relationships/image" Target="../media/image236.png"/><Relationship Id="rId64" Type="http://schemas.openxmlformats.org/officeDocument/2006/relationships/image" Target="../media/image240.png"/><Relationship Id="rId69" Type="http://schemas.openxmlformats.org/officeDocument/2006/relationships/customXml" Target="../ink/ink211.xml"/><Relationship Id="rId8" Type="http://schemas.openxmlformats.org/officeDocument/2006/relationships/image" Target="../media/image212.png"/><Relationship Id="rId51" Type="http://schemas.openxmlformats.org/officeDocument/2006/relationships/customXml" Target="../ink/ink202.xml"/><Relationship Id="rId72" Type="http://schemas.openxmlformats.org/officeDocument/2006/relationships/image" Target="../media/image244.png"/><Relationship Id="rId3" Type="http://schemas.openxmlformats.org/officeDocument/2006/relationships/image" Target="../media/image33.png"/><Relationship Id="rId12" Type="http://schemas.openxmlformats.org/officeDocument/2006/relationships/image" Target="../media/image214.png"/><Relationship Id="rId17" Type="http://schemas.openxmlformats.org/officeDocument/2006/relationships/customXml" Target="../ink/ink185.xml"/><Relationship Id="rId25" Type="http://schemas.openxmlformats.org/officeDocument/2006/relationships/customXml" Target="../ink/ink189.xml"/><Relationship Id="rId33" Type="http://schemas.openxmlformats.org/officeDocument/2006/relationships/customXml" Target="../ink/ink193.xml"/><Relationship Id="rId38" Type="http://schemas.openxmlformats.org/officeDocument/2006/relationships/image" Target="../media/image227.png"/><Relationship Id="rId46" Type="http://schemas.openxmlformats.org/officeDocument/2006/relationships/image" Target="../media/image231.png"/><Relationship Id="rId59" Type="http://schemas.openxmlformats.org/officeDocument/2006/relationships/customXml" Target="../ink/ink206.xml"/><Relationship Id="rId67" Type="http://schemas.openxmlformats.org/officeDocument/2006/relationships/customXml" Target="../ink/ink210.xml"/><Relationship Id="rId20" Type="http://schemas.openxmlformats.org/officeDocument/2006/relationships/image" Target="../media/image218.png"/><Relationship Id="rId41" Type="http://schemas.openxmlformats.org/officeDocument/2006/relationships/customXml" Target="../ink/ink197.xml"/><Relationship Id="rId54" Type="http://schemas.openxmlformats.org/officeDocument/2006/relationships/image" Target="../media/image235.png"/><Relationship Id="rId62" Type="http://schemas.openxmlformats.org/officeDocument/2006/relationships/image" Target="../media/image239.png"/><Relationship Id="rId7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11.png"/><Relationship Id="rId15" Type="http://schemas.openxmlformats.org/officeDocument/2006/relationships/customXml" Target="../ink/ink184.xml"/><Relationship Id="rId23" Type="http://schemas.openxmlformats.org/officeDocument/2006/relationships/customXml" Target="../ink/ink188.xml"/><Relationship Id="rId28" Type="http://schemas.openxmlformats.org/officeDocument/2006/relationships/image" Target="../media/image222.png"/><Relationship Id="rId36" Type="http://schemas.openxmlformats.org/officeDocument/2006/relationships/image" Target="../media/image226.png"/><Relationship Id="rId49" Type="http://schemas.openxmlformats.org/officeDocument/2006/relationships/customXml" Target="../ink/ink201.xml"/><Relationship Id="rId57" Type="http://schemas.openxmlformats.org/officeDocument/2006/relationships/customXml" Target="../ink/ink205.xml"/><Relationship Id="rId10" Type="http://schemas.openxmlformats.org/officeDocument/2006/relationships/image" Target="../media/image213.png"/><Relationship Id="rId31" Type="http://schemas.openxmlformats.org/officeDocument/2006/relationships/customXml" Target="../ink/ink192.xml"/><Relationship Id="rId44" Type="http://schemas.openxmlformats.org/officeDocument/2006/relationships/image" Target="../media/image230.png"/><Relationship Id="rId52" Type="http://schemas.openxmlformats.org/officeDocument/2006/relationships/image" Target="../media/image234.png"/><Relationship Id="rId60" Type="http://schemas.openxmlformats.org/officeDocument/2006/relationships/image" Target="../media/image238.png"/><Relationship Id="rId65" Type="http://schemas.openxmlformats.org/officeDocument/2006/relationships/customXml" Target="../ink/ink209.xml"/><Relationship Id="rId4" Type="http://schemas.openxmlformats.org/officeDocument/2006/relationships/image" Target="../media/image25.png"/><Relationship Id="rId9" Type="http://schemas.openxmlformats.org/officeDocument/2006/relationships/customXml" Target="../ink/ink181.xml"/><Relationship Id="rId13" Type="http://schemas.openxmlformats.org/officeDocument/2006/relationships/customXml" Target="../ink/ink183.xml"/><Relationship Id="rId18" Type="http://schemas.openxmlformats.org/officeDocument/2006/relationships/image" Target="../media/image217.png"/><Relationship Id="rId39" Type="http://schemas.openxmlformats.org/officeDocument/2006/relationships/customXml" Target="../ink/ink196.xml"/><Relationship Id="rId34" Type="http://schemas.openxmlformats.org/officeDocument/2006/relationships/image" Target="../media/image225.png"/><Relationship Id="rId50" Type="http://schemas.openxmlformats.org/officeDocument/2006/relationships/image" Target="../media/image233.png"/><Relationship Id="rId55" Type="http://schemas.openxmlformats.org/officeDocument/2006/relationships/customXml" Target="../ink/ink204.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17.xml"/><Relationship Id="rId18" Type="http://schemas.openxmlformats.org/officeDocument/2006/relationships/image" Target="../media/image252.png"/><Relationship Id="rId3" Type="http://schemas.openxmlformats.org/officeDocument/2006/relationships/image" Target="../media/image33.png"/><Relationship Id="rId21" Type="http://schemas.openxmlformats.org/officeDocument/2006/relationships/customXml" Target="../ink/ink221.xml"/><Relationship Id="rId7" Type="http://schemas.openxmlformats.org/officeDocument/2006/relationships/customXml" Target="../ink/ink214.xml"/><Relationship Id="rId12" Type="http://schemas.openxmlformats.org/officeDocument/2006/relationships/image" Target="../media/image249.png"/><Relationship Id="rId17" Type="http://schemas.openxmlformats.org/officeDocument/2006/relationships/customXml" Target="../ink/ink219.xml"/><Relationship Id="rId2" Type="http://schemas.openxmlformats.org/officeDocument/2006/relationships/image" Target="../media/image31.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16.xml"/><Relationship Id="rId24" Type="http://schemas.openxmlformats.org/officeDocument/2006/relationships/image" Target="../media/image255.png"/><Relationship Id="rId5" Type="http://schemas.openxmlformats.org/officeDocument/2006/relationships/customXml" Target="../ink/ink213.xml"/><Relationship Id="rId15" Type="http://schemas.openxmlformats.org/officeDocument/2006/relationships/customXml" Target="../ink/ink218.xml"/><Relationship Id="rId23" Type="http://schemas.openxmlformats.org/officeDocument/2006/relationships/customXml" Target="../ink/ink222.xml"/><Relationship Id="rId10" Type="http://schemas.openxmlformats.org/officeDocument/2006/relationships/image" Target="../media/image248.png"/><Relationship Id="rId19" Type="http://schemas.openxmlformats.org/officeDocument/2006/relationships/customXml" Target="../ink/ink220.xml"/><Relationship Id="rId4" Type="http://schemas.openxmlformats.org/officeDocument/2006/relationships/image" Target="../media/image25.png"/><Relationship Id="rId9" Type="http://schemas.openxmlformats.org/officeDocument/2006/relationships/customXml" Target="../ink/ink215.xml"/><Relationship Id="rId14" Type="http://schemas.openxmlformats.org/officeDocument/2006/relationships/image" Target="../media/image250.png"/><Relationship Id="rId22" Type="http://schemas.openxmlformats.org/officeDocument/2006/relationships/image" Target="../media/image254.png"/></Relationships>
</file>

<file path=ppt/slides/_rels/slide44.xml.rels><?xml version="1.0" encoding="UTF-8" standalone="yes"?>
<Relationships xmlns="http://schemas.openxmlformats.org/package/2006/relationships"><Relationship Id="rId26" Type="http://schemas.openxmlformats.org/officeDocument/2006/relationships/image" Target="../media/image266.png"/><Relationship Id="rId21" Type="http://schemas.openxmlformats.org/officeDocument/2006/relationships/customXml" Target="../ink/ink231.xml"/><Relationship Id="rId42" Type="http://schemas.openxmlformats.org/officeDocument/2006/relationships/image" Target="../media/image274.png"/><Relationship Id="rId47" Type="http://schemas.openxmlformats.org/officeDocument/2006/relationships/customXml" Target="../ink/ink244.xml"/><Relationship Id="rId63" Type="http://schemas.openxmlformats.org/officeDocument/2006/relationships/customXml" Target="../ink/ink252.xml"/><Relationship Id="rId68" Type="http://schemas.openxmlformats.org/officeDocument/2006/relationships/image" Target="../media/image287.png"/><Relationship Id="rId2" Type="http://schemas.openxmlformats.org/officeDocument/2006/relationships/image" Target="../media/image31.png"/><Relationship Id="rId16" Type="http://schemas.openxmlformats.org/officeDocument/2006/relationships/image" Target="../media/image261.png"/><Relationship Id="rId29" Type="http://schemas.openxmlformats.org/officeDocument/2006/relationships/customXml" Target="../ink/ink235.xml"/><Relationship Id="rId11" Type="http://schemas.openxmlformats.org/officeDocument/2006/relationships/customXml" Target="../ink/ink226.xml"/><Relationship Id="rId24" Type="http://schemas.openxmlformats.org/officeDocument/2006/relationships/image" Target="../media/image265.png"/><Relationship Id="rId32" Type="http://schemas.openxmlformats.org/officeDocument/2006/relationships/image" Target="../media/image269.png"/><Relationship Id="rId37" Type="http://schemas.openxmlformats.org/officeDocument/2006/relationships/customXml" Target="../ink/ink239.xml"/><Relationship Id="rId40" Type="http://schemas.openxmlformats.org/officeDocument/2006/relationships/image" Target="../media/image273.png"/><Relationship Id="rId45" Type="http://schemas.openxmlformats.org/officeDocument/2006/relationships/customXml" Target="../ink/ink243.xml"/><Relationship Id="rId53" Type="http://schemas.openxmlformats.org/officeDocument/2006/relationships/customXml" Target="../ink/ink247.xml"/><Relationship Id="rId58" Type="http://schemas.openxmlformats.org/officeDocument/2006/relationships/image" Target="../media/image282.png"/><Relationship Id="rId66" Type="http://schemas.openxmlformats.org/officeDocument/2006/relationships/image" Target="../media/image286.png"/><Relationship Id="rId74" Type="http://schemas.openxmlformats.org/officeDocument/2006/relationships/image" Target="../media/image290.png"/><Relationship Id="rId5" Type="http://schemas.openxmlformats.org/officeDocument/2006/relationships/customXml" Target="../ink/ink223.xml"/><Relationship Id="rId61" Type="http://schemas.openxmlformats.org/officeDocument/2006/relationships/customXml" Target="../ink/ink251.xml"/><Relationship Id="rId19" Type="http://schemas.openxmlformats.org/officeDocument/2006/relationships/customXml" Target="../ink/ink230.xml"/><Relationship Id="rId14" Type="http://schemas.openxmlformats.org/officeDocument/2006/relationships/image" Target="../media/image260.png"/><Relationship Id="rId22" Type="http://schemas.openxmlformats.org/officeDocument/2006/relationships/image" Target="../media/image264.png"/><Relationship Id="rId27" Type="http://schemas.openxmlformats.org/officeDocument/2006/relationships/customXml" Target="../ink/ink234.xml"/><Relationship Id="rId30" Type="http://schemas.openxmlformats.org/officeDocument/2006/relationships/image" Target="../media/image268.png"/><Relationship Id="rId35" Type="http://schemas.openxmlformats.org/officeDocument/2006/relationships/customXml" Target="../ink/ink238.xml"/><Relationship Id="rId43" Type="http://schemas.openxmlformats.org/officeDocument/2006/relationships/customXml" Target="../ink/ink242.xml"/><Relationship Id="rId48" Type="http://schemas.openxmlformats.org/officeDocument/2006/relationships/image" Target="../media/image277.png"/><Relationship Id="rId56" Type="http://schemas.openxmlformats.org/officeDocument/2006/relationships/image" Target="../media/image281.png"/><Relationship Id="rId64" Type="http://schemas.openxmlformats.org/officeDocument/2006/relationships/image" Target="../media/image285.png"/><Relationship Id="rId69" Type="http://schemas.openxmlformats.org/officeDocument/2006/relationships/customXml" Target="../ink/ink255.xml"/><Relationship Id="rId8" Type="http://schemas.openxmlformats.org/officeDocument/2006/relationships/image" Target="../media/image257.png"/><Relationship Id="rId51" Type="http://schemas.openxmlformats.org/officeDocument/2006/relationships/customXml" Target="../ink/ink246.xml"/><Relationship Id="rId72" Type="http://schemas.openxmlformats.org/officeDocument/2006/relationships/image" Target="../media/image289.png"/><Relationship Id="rId3" Type="http://schemas.openxmlformats.org/officeDocument/2006/relationships/image" Target="../media/image33.png"/><Relationship Id="rId12" Type="http://schemas.openxmlformats.org/officeDocument/2006/relationships/image" Target="../media/image259.png"/><Relationship Id="rId17" Type="http://schemas.openxmlformats.org/officeDocument/2006/relationships/customXml" Target="../ink/ink229.xml"/><Relationship Id="rId25" Type="http://schemas.openxmlformats.org/officeDocument/2006/relationships/customXml" Target="../ink/ink233.xml"/><Relationship Id="rId33" Type="http://schemas.openxmlformats.org/officeDocument/2006/relationships/customXml" Target="../ink/ink237.xml"/><Relationship Id="rId38" Type="http://schemas.openxmlformats.org/officeDocument/2006/relationships/image" Target="../media/image272.png"/><Relationship Id="rId46" Type="http://schemas.openxmlformats.org/officeDocument/2006/relationships/image" Target="../media/image276.png"/><Relationship Id="rId59" Type="http://schemas.openxmlformats.org/officeDocument/2006/relationships/customXml" Target="../ink/ink250.xml"/><Relationship Id="rId67" Type="http://schemas.openxmlformats.org/officeDocument/2006/relationships/customXml" Target="../ink/ink254.xml"/><Relationship Id="rId20" Type="http://schemas.openxmlformats.org/officeDocument/2006/relationships/image" Target="../media/image263.png"/><Relationship Id="rId41" Type="http://schemas.openxmlformats.org/officeDocument/2006/relationships/customXml" Target="../ink/ink241.xml"/><Relationship Id="rId54" Type="http://schemas.openxmlformats.org/officeDocument/2006/relationships/image" Target="../media/image280.png"/><Relationship Id="rId62" Type="http://schemas.openxmlformats.org/officeDocument/2006/relationships/image" Target="../media/image284.png"/><Relationship Id="rId70"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256.png"/><Relationship Id="rId15" Type="http://schemas.openxmlformats.org/officeDocument/2006/relationships/customXml" Target="../ink/ink228.xml"/><Relationship Id="rId23" Type="http://schemas.openxmlformats.org/officeDocument/2006/relationships/customXml" Target="../ink/ink232.xml"/><Relationship Id="rId28" Type="http://schemas.openxmlformats.org/officeDocument/2006/relationships/image" Target="../media/image267.png"/><Relationship Id="rId36" Type="http://schemas.openxmlformats.org/officeDocument/2006/relationships/image" Target="../media/image271.png"/><Relationship Id="rId49" Type="http://schemas.openxmlformats.org/officeDocument/2006/relationships/customXml" Target="../ink/ink245.xml"/><Relationship Id="rId57" Type="http://schemas.openxmlformats.org/officeDocument/2006/relationships/customXml" Target="../ink/ink249.xml"/><Relationship Id="rId10" Type="http://schemas.openxmlformats.org/officeDocument/2006/relationships/image" Target="../media/image258.png"/><Relationship Id="rId31" Type="http://schemas.openxmlformats.org/officeDocument/2006/relationships/customXml" Target="../ink/ink236.xml"/><Relationship Id="rId44" Type="http://schemas.openxmlformats.org/officeDocument/2006/relationships/image" Target="../media/image275.png"/><Relationship Id="rId52" Type="http://schemas.openxmlformats.org/officeDocument/2006/relationships/image" Target="../media/image279.png"/><Relationship Id="rId60" Type="http://schemas.openxmlformats.org/officeDocument/2006/relationships/image" Target="../media/image283.png"/><Relationship Id="rId65" Type="http://schemas.openxmlformats.org/officeDocument/2006/relationships/customXml" Target="../ink/ink253.xml"/><Relationship Id="rId73" Type="http://schemas.openxmlformats.org/officeDocument/2006/relationships/customXml" Target="../ink/ink257.xml"/><Relationship Id="rId4" Type="http://schemas.openxmlformats.org/officeDocument/2006/relationships/image" Target="../media/image25.png"/><Relationship Id="rId9" Type="http://schemas.openxmlformats.org/officeDocument/2006/relationships/customXml" Target="../ink/ink225.xml"/><Relationship Id="rId13" Type="http://schemas.openxmlformats.org/officeDocument/2006/relationships/customXml" Target="../ink/ink227.xml"/><Relationship Id="rId18" Type="http://schemas.openxmlformats.org/officeDocument/2006/relationships/image" Target="../media/image262.png"/><Relationship Id="rId39" Type="http://schemas.openxmlformats.org/officeDocument/2006/relationships/customXml" Target="../ink/ink240.xml"/><Relationship Id="rId34" Type="http://schemas.openxmlformats.org/officeDocument/2006/relationships/image" Target="../media/image270.png"/><Relationship Id="rId50" Type="http://schemas.openxmlformats.org/officeDocument/2006/relationships/image" Target="../media/image278.png"/><Relationship Id="rId55" Type="http://schemas.openxmlformats.org/officeDocument/2006/relationships/customXml" Target="../ink/ink248.xml"/><Relationship Id="rId7" Type="http://schemas.openxmlformats.org/officeDocument/2006/relationships/customXml" Target="../ink/ink224.xml"/><Relationship Id="rId71" Type="http://schemas.openxmlformats.org/officeDocument/2006/relationships/customXml" Target="../ink/ink256.xml"/></Relationships>
</file>

<file path=ppt/slides/_rels/slide45.xml.rels><?xml version="1.0" encoding="UTF-8" standalone="yes"?>
<Relationships xmlns="http://schemas.openxmlformats.org/package/2006/relationships"><Relationship Id="rId117" Type="http://schemas.openxmlformats.org/officeDocument/2006/relationships/customXml" Target="../ink/ink314.xml"/><Relationship Id="rId21" Type="http://schemas.openxmlformats.org/officeDocument/2006/relationships/customXml" Target="../ink/ink266.xml"/><Relationship Id="rId42" Type="http://schemas.openxmlformats.org/officeDocument/2006/relationships/image" Target="../media/image309.png"/><Relationship Id="rId63" Type="http://schemas.openxmlformats.org/officeDocument/2006/relationships/customXml" Target="../ink/ink287.xml"/><Relationship Id="rId84" Type="http://schemas.openxmlformats.org/officeDocument/2006/relationships/image" Target="../media/image330.png"/><Relationship Id="rId138" Type="http://schemas.openxmlformats.org/officeDocument/2006/relationships/image" Target="../media/image357.png"/><Relationship Id="rId107" Type="http://schemas.openxmlformats.org/officeDocument/2006/relationships/customXml" Target="../ink/ink309.xml"/><Relationship Id="rId11" Type="http://schemas.openxmlformats.org/officeDocument/2006/relationships/customXml" Target="../ink/ink261.xml"/><Relationship Id="rId32" Type="http://schemas.openxmlformats.org/officeDocument/2006/relationships/image" Target="../media/image304.png"/><Relationship Id="rId37" Type="http://schemas.openxmlformats.org/officeDocument/2006/relationships/customXml" Target="../ink/ink274.xml"/><Relationship Id="rId53" Type="http://schemas.openxmlformats.org/officeDocument/2006/relationships/customXml" Target="../ink/ink282.xml"/><Relationship Id="rId58" Type="http://schemas.openxmlformats.org/officeDocument/2006/relationships/image" Target="../media/image317.png"/><Relationship Id="rId74" Type="http://schemas.openxmlformats.org/officeDocument/2006/relationships/image" Target="../media/image325.png"/><Relationship Id="rId79" Type="http://schemas.openxmlformats.org/officeDocument/2006/relationships/customXml" Target="../ink/ink295.xml"/><Relationship Id="rId102" Type="http://schemas.openxmlformats.org/officeDocument/2006/relationships/image" Target="../media/image339.png"/><Relationship Id="rId123" Type="http://schemas.openxmlformats.org/officeDocument/2006/relationships/customXml" Target="../ink/ink317.xml"/><Relationship Id="rId128" Type="http://schemas.openxmlformats.org/officeDocument/2006/relationships/image" Target="../media/image352.png"/><Relationship Id="rId5" Type="http://schemas.openxmlformats.org/officeDocument/2006/relationships/customXml" Target="../ink/ink258.xml"/><Relationship Id="rId90" Type="http://schemas.openxmlformats.org/officeDocument/2006/relationships/image" Target="../media/image333.png"/><Relationship Id="rId95" Type="http://schemas.openxmlformats.org/officeDocument/2006/relationships/customXml" Target="../ink/ink303.xml"/><Relationship Id="rId22" Type="http://schemas.openxmlformats.org/officeDocument/2006/relationships/image" Target="../media/image299.png"/><Relationship Id="rId27" Type="http://schemas.openxmlformats.org/officeDocument/2006/relationships/customXml" Target="../ink/ink269.xml"/><Relationship Id="rId43" Type="http://schemas.openxmlformats.org/officeDocument/2006/relationships/customXml" Target="../ink/ink277.xml"/><Relationship Id="rId48" Type="http://schemas.openxmlformats.org/officeDocument/2006/relationships/image" Target="../media/image312.png"/><Relationship Id="rId64" Type="http://schemas.openxmlformats.org/officeDocument/2006/relationships/image" Target="../media/image320.png"/><Relationship Id="rId69" Type="http://schemas.openxmlformats.org/officeDocument/2006/relationships/customXml" Target="../ink/ink290.xml"/><Relationship Id="rId113" Type="http://schemas.openxmlformats.org/officeDocument/2006/relationships/customXml" Target="../ink/ink312.xml"/><Relationship Id="rId118" Type="http://schemas.openxmlformats.org/officeDocument/2006/relationships/image" Target="../media/image347.png"/><Relationship Id="rId134" Type="http://schemas.openxmlformats.org/officeDocument/2006/relationships/image" Target="../media/image355.png"/><Relationship Id="rId139" Type="http://schemas.openxmlformats.org/officeDocument/2006/relationships/customXml" Target="../ink/ink325.xml"/><Relationship Id="rId80" Type="http://schemas.openxmlformats.org/officeDocument/2006/relationships/image" Target="../media/image328.png"/><Relationship Id="rId85" Type="http://schemas.openxmlformats.org/officeDocument/2006/relationships/customXml" Target="../ink/ink298.xml"/><Relationship Id="rId12" Type="http://schemas.openxmlformats.org/officeDocument/2006/relationships/image" Target="../media/image294.png"/><Relationship Id="rId17" Type="http://schemas.openxmlformats.org/officeDocument/2006/relationships/customXml" Target="../ink/ink264.xml"/><Relationship Id="rId33" Type="http://schemas.openxmlformats.org/officeDocument/2006/relationships/customXml" Target="../ink/ink272.xml"/><Relationship Id="rId38" Type="http://schemas.openxmlformats.org/officeDocument/2006/relationships/image" Target="../media/image307.png"/><Relationship Id="rId59" Type="http://schemas.openxmlformats.org/officeDocument/2006/relationships/customXml" Target="../ink/ink285.xml"/><Relationship Id="rId103" Type="http://schemas.openxmlformats.org/officeDocument/2006/relationships/customXml" Target="../ink/ink307.xml"/><Relationship Id="rId108" Type="http://schemas.openxmlformats.org/officeDocument/2006/relationships/image" Target="../media/image342.png"/><Relationship Id="rId124" Type="http://schemas.openxmlformats.org/officeDocument/2006/relationships/image" Target="../media/image350.png"/><Relationship Id="rId129" Type="http://schemas.openxmlformats.org/officeDocument/2006/relationships/customXml" Target="../ink/ink320.xml"/><Relationship Id="rId54" Type="http://schemas.openxmlformats.org/officeDocument/2006/relationships/image" Target="../media/image315.png"/><Relationship Id="rId70" Type="http://schemas.openxmlformats.org/officeDocument/2006/relationships/image" Target="../media/image323.png"/><Relationship Id="rId75" Type="http://schemas.openxmlformats.org/officeDocument/2006/relationships/customXml" Target="../ink/ink293.xml"/><Relationship Id="rId91" Type="http://schemas.openxmlformats.org/officeDocument/2006/relationships/customXml" Target="../ink/ink301.xml"/><Relationship Id="rId96" Type="http://schemas.openxmlformats.org/officeDocument/2006/relationships/image" Target="../media/image336.png"/><Relationship Id="rId140" Type="http://schemas.openxmlformats.org/officeDocument/2006/relationships/image" Target="../media/image358.png"/><Relationship Id="rId1" Type="http://schemas.openxmlformats.org/officeDocument/2006/relationships/slideLayout" Target="../slideLayouts/slideLayout2.xml"/><Relationship Id="rId6" Type="http://schemas.openxmlformats.org/officeDocument/2006/relationships/image" Target="../media/image291.png"/><Relationship Id="rId23" Type="http://schemas.openxmlformats.org/officeDocument/2006/relationships/customXml" Target="../ink/ink267.xml"/><Relationship Id="rId28" Type="http://schemas.openxmlformats.org/officeDocument/2006/relationships/image" Target="../media/image302.png"/><Relationship Id="rId49" Type="http://schemas.openxmlformats.org/officeDocument/2006/relationships/customXml" Target="../ink/ink280.xml"/><Relationship Id="rId114" Type="http://schemas.openxmlformats.org/officeDocument/2006/relationships/image" Target="../media/image345.png"/><Relationship Id="rId119" Type="http://schemas.openxmlformats.org/officeDocument/2006/relationships/customXml" Target="../ink/ink315.xml"/><Relationship Id="rId44" Type="http://schemas.openxmlformats.org/officeDocument/2006/relationships/image" Target="../media/image310.png"/><Relationship Id="rId60" Type="http://schemas.openxmlformats.org/officeDocument/2006/relationships/image" Target="../media/image318.png"/><Relationship Id="rId65" Type="http://schemas.openxmlformats.org/officeDocument/2006/relationships/customXml" Target="../ink/ink288.xml"/><Relationship Id="rId81" Type="http://schemas.openxmlformats.org/officeDocument/2006/relationships/customXml" Target="../ink/ink296.xml"/><Relationship Id="rId86" Type="http://schemas.openxmlformats.org/officeDocument/2006/relationships/image" Target="../media/image331.png"/><Relationship Id="rId130" Type="http://schemas.openxmlformats.org/officeDocument/2006/relationships/image" Target="../media/image353.png"/><Relationship Id="rId135" Type="http://schemas.openxmlformats.org/officeDocument/2006/relationships/customXml" Target="../ink/ink323.xml"/><Relationship Id="rId13" Type="http://schemas.openxmlformats.org/officeDocument/2006/relationships/customXml" Target="../ink/ink262.xml"/><Relationship Id="rId18" Type="http://schemas.openxmlformats.org/officeDocument/2006/relationships/image" Target="../media/image297.png"/><Relationship Id="rId39" Type="http://schemas.openxmlformats.org/officeDocument/2006/relationships/customXml" Target="../ink/ink275.xml"/><Relationship Id="rId109" Type="http://schemas.openxmlformats.org/officeDocument/2006/relationships/customXml" Target="../ink/ink310.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283.xml"/><Relationship Id="rId76" Type="http://schemas.openxmlformats.org/officeDocument/2006/relationships/image" Target="../media/image326.png"/><Relationship Id="rId97" Type="http://schemas.openxmlformats.org/officeDocument/2006/relationships/customXml" Target="../ink/ink304.xml"/><Relationship Id="rId104" Type="http://schemas.openxmlformats.org/officeDocument/2006/relationships/image" Target="../media/image340.png"/><Relationship Id="rId120" Type="http://schemas.openxmlformats.org/officeDocument/2006/relationships/image" Target="../media/image348.png"/><Relationship Id="rId125" Type="http://schemas.openxmlformats.org/officeDocument/2006/relationships/customXml" Target="../ink/ink318.xml"/><Relationship Id="rId141" Type="http://schemas.openxmlformats.org/officeDocument/2006/relationships/customXml" Target="../ink/ink326.xml"/><Relationship Id="rId7" Type="http://schemas.openxmlformats.org/officeDocument/2006/relationships/customXml" Target="../ink/ink259.xml"/><Relationship Id="rId71" Type="http://schemas.openxmlformats.org/officeDocument/2006/relationships/customXml" Target="../ink/ink291.xml"/><Relationship Id="rId92" Type="http://schemas.openxmlformats.org/officeDocument/2006/relationships/image" Target="../media/image334.png"/><Relationship Id="rId2" Type="http://schemas.openxmlformats.org/officeDocument/2006/relationships/image" Target="../media/image31.png"/><Relationship Id="rId29" Type="http://schemas.openxmlformats.org/officeDocument/2006/relationships/customXml" Target="../ink/ink270.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278.xml"/><Relationship Id="rId66" Type="http://schemas.openxmlformats.org/officeDocument/2006/relationships/image" Target="../media/image321.png"/><Relationship Id="rId87" Type="http://schemas.openxmlformats.org/officeDocument/2006/relationships/customXml" Target="../ink/ink299.xml"/><Relationship Id="rId110" Type="http://schemas.openxmlformats.org/officeDocument/2006/relationships/image" Target="../media/image343.png"/><Relationship Id="rId115" Type="http://schemas.openxmlformats.org/officeDocument/2006/relationships/customXml" Target="../ink/ink313.xml"/><Relationship Id="rId131" Type="http://schemas.openxmlformats.org/officeDocument/2006/relationships/customXml" Target="../ink/ink321.xml"/><Relationship Id="rId136" Type="http://schemas.openxmlformats.org/officeDocument/2006/relationships/image" Target="../media/image356.png"/><Relationship Id="rId61" Type="http://schemas.openxmlformats.org/officeDocument/2006/relationships/customXml" Target="../ink/ink286.xml"/><Relationship Id="rId82" Type="http://schemas.openxmlformats.org/officeDocument/2006/relationships/image" Target="../media/image329.png"/><Relationship Id="rId19" Type="http://schemas.openxmlformats.org/officeDocument/2006/relationships/customXml" Target="../ink/ink265.xml"/><Relationship Id="rId14" Type="http://schemas.openxmlformats.org/officeDocument/2006/relationships/image" Target="../media/image295.png"/><Relationship Id="rId30" Type="http://schemas.openxmlformats.org/officeDocument/2006/relationships/image" Target="../media/image303.png"/><Relationship Id="rId35" Type="http://schemas.openxmlformats.org/officeDocument/2006/relationships/customXml" Target="../ink/ink273.xml"/><Relationship Id="rId56" Type="http://schemas.openxmlformats.org/officeDocument/2006/relationships/image" Target="../media/image316.png"/><Relationship Id="rId77" Type="http://schemas.openxmlformats.org/officeDocument/2006/relationships/customXml" Target="../ink/ink294.xml"/><Relationship Id="rId100" Type="http://schemas.openxmlformats.org/officeDocument/2006/relationships/image" Target="../media/image338.png"/><Relationship Id="rId105" Type="http://schemas.openxmlformats.org/officeDocument/2006/relationships/customXml" Target="../ink/ink308.xml"/><Relationship Id="rId126" Type="http://schemas.openxmlformats.org/officeDocument/2006/relationships/image" Target="../media/image351.png"/><Relationship Id="rId8" Type="http://schemas.openxmlformats.org/officeDocument/2006/relationships/image" Target="../media/image292.png"/><Relationship Id="rId51" Type="http://schemas.openxmlformats.org/officeDocument/2006/relationships/customXml" Target="../ink/ink281.xml"/><Relationship Id="rId72" Type="http://schemas.openxmlformats.org/officeDocument/2006/relationships/image" Target="../media/image324.png"/><Relationship Id="rId93" Type="http://schemas.openxmlformats.org/officeDocument/2006/relationships/customXml" Target="../ink/ink302.xml"/><Relationship Id="rId98" Type="http://schemas.openxmlformats.org/officeDocument/2006/relationships/image" Target="../media/image337.png"/><Relationship Id="rId121" Type="http://schemas.openxmlformats.org/officeDocument/2006/relationships/customXml" Target="../ink/ink316.xml"/><Relationship Id="rId142" Type="http://schemas.openxmlformats.org/officeDocument/2006/relationships/image" Target="../media/image359.png"/><Relationship Id="rId3" Type="http://schemas.openxmlformats.org/officeDocument/2006/relationships/image" Target="../media/image33.png"/><Relationship Id="rId25" Type="http://schemas.openxmlformats.org/officeDocument/2006/relationships/customXml" Target="../ink/ink268.xml"/><Relationship Id="rId46" Type="http://schemas.openxmlformats.org/officeDocument/2006/relationships/image" Target="../media/image311.png"/><Relationship Id="rId67" Type="http://schemas.openxmlformats.org/officeDocument/2006/relationships/customXml" Target="../ink/ink289.xml"/><Relationship Id="rId116" Type="http://schemas.openxmlformats.org/officeDocument/2006/relationships/image" Target="../media/image346.png"/><Relationship Id="rId137" Type="http://schemas.openxmlformats.org/officeDocument/2006/relationships/customXml" Target="../ink/ink324.xml"/><Relationship Id="rId20" Type="http://schemas.openxmlformats.org/officeDocument/2006/relationships/image" Target="../media/image298.png"/><Relationship Id="rId41" Type="http://schemas.openxmlformats.org/officeDocument/2006/relationships/customXml" Target="../ink/ink276.xml"/><Relationship Id="rId62" Type="http://schemas.openxmlformats.org/officeDocument/2006/relationships/image" Target="../media/image319.png"/><Relationship Id="rId83" Type="http://schemas.openxmlformats.org/officeDocument/2006/relationships/customXml" Target="../ink/ink297.xml"/><Relationship Id="rId88" Type="http://schemas.openxmlformats.org/officeDocument/2006/relationships/image" Target="../media/image332.png"/><Relationship Id="rId111" Type="http://schemas.openxmlformats.org/officeDocument/2006/relationships/customXml" Target="../ink/ink311.xml"/><Relationship Id="rId132" Type="http://schemas.openxmlformats.org/officeDocument/2006/relationships/image" Target="../media/image354.png"/><Relationship Id="rId15" Type="http://schemas.openxmlformats.org/officeDocument/2006/relationships/customXml" Target="../ink/ink263.xml"/><Relationship Id="rId36" Type="http://schemas.openxmlformats.org/officeDocument/2006/relationships/image" Target="../media/image306.png"/><Relationship Id="rId57" Type="http://schemas.openxmlformats.org/officeDocument/2006/relationships/customXml" Target="../ink/ink284.xml"/><Relationship Id="rId106" Type="http://schemas.openxmlformats.org/officeDocument/2006/relationships/image" Target="../media/image341.png"/><Relationship Id="rId127" Type="http://schemas.openxmlformats.org/officeDocument/2006/relationships/customXml" Target="../ink/ink319.xml"/><Relationship Id="rId10" Type="http://schemas.openxmlformats.org/officeDocument/2006/relationships/image" Target="../media/image293.png"/><Relationship Id="rId31" Type="http://schemas.openxmlformats.org/officeDocument/2006/relationships/customXml" Target="../ink/ink271.xml"/><Relationship Id="rId52" Type="http://schemas.openxmlformats.org/officeDocument/2006/relationships/image" Target="../media/image314.png"/><Relationship Id="rId73" Type="http://schemas.openxmlformats.org/officeDocument/2006/relationships/customXml" Target="../ink/ink292.xml"/><Relationship Id="rId78" Type="http://schemas.openxmlformats.org/officeDocument/2006/relationships/image" Target="../media/image327.png"/><Relationship Id="rId94" Type="http://schemas.openxmlformats.org/officeDocument/2006/relationships/image" Target="../media/image335.png"/><Relationship Id="rId99" Type="http://schemas.openxmlformats.org/officeDocument/2006/relationships/customXml" Target="../ink/ink305.xml"/><Relationship Id="rId101" Type="http://schemas.openxmlformats.org/officeDocument/2006/relationships/customXml" Target="../ink/ink306.xml"/><Relationship Id="rId122" Type="http://schemas.openxmlformats.org/officeDocument/2006/relationships/image" Target="../media/image349.png"/><Relationship Id="rId4" Type="http://schemas.openxmlformats.org/officeDocument/2006/relationships/image" Target="../media/image25.png"/><Relationship Id="rId9" Type="http://schemas.openxmlformats.org/officeDocument/2006/relationships/customXml" Target="../ink/ink260.xml"/><Relationship Id="rId26" Type="http://schemas.openxmlformats.org/officeDocument/2006/relationships/image" Target="../media/image301.png"/><Relationship Id="rId47" Type="http://schemas.openxmlformats.org/officeDocument/2006/relationships/customXml" Target="../ink/ink279.xml"/><Relationship Id="rId68" Type="http://schemas.openxmlformats.org/officeDocument/2006/relationships/image" Target="../media/image322.png"/><Relationship Id="rId89" Type="http://schemas.openxmlformats.org/officeDocument/2006/relationships/customXml" Target="../ink/ink300.xml"/><Relationship Id="rId112" Type="http://schemas.openxmlformats.org/officeDocument/2006/relationships/image" Target="../media/image344.png"/><Relationship Id="rId133" Type="http://schemas.openxmlformats.org/officeDocument/2006/relationships/customXml" Target="../ink/ink322.xml"/><Relationship Id="rId16" Type="http://schemas.openxmlformats.org/officeDocument/2006/relationships/image" Target="../media/image296.png"/></Relationships>
</file>

<file path=ppt/slides/_rels/slide46.xml.rels><?xml version="1.0" encoding="UTF-8" standalone="yes"?>
<Relationships xmlns="http://schemas.openxmlformats.org/package/2006/relationships"><Relationship Id="rId117" Type="http://schemas.openxmlformats.org/officeDocument/2006/relationships/customXml" Target="../ink/ink383.xml"/><Relationship Id="rId21" Type="http://schemas.openxmlformats.org/officeDocument/2006/relationships/customXml" Target="../ink/ink335.xml"/><Relationship Id="rId42" Type="http://schemas.openxmlformats.org/officeDocument/2006/relationships/image" Target="../media/image378.png"/><Relationship Id="rId63" Type="http://schemas.openxmlformats.org/officeDocument/2006/relationships/customXml" Target="../ink/ink356.xml"/><Relationship Id="rId84" Type="http://schemas.openxmlformats.org/officeDocument/2006/relationships/image" Target="../media/image399.png"/><Relationship Id="rId138" Type="http://schemas.openxmlformats.org/officeDocument/2006/relationships/image" Target="../media/image425.png"/><Relationship Id="rId16" Type="http://schemas.openxmlformats.org/officeDocument/2006/relationships/image" Target="../media/image365.png"/><Relationship Id="rId107" Type="http://schemas.openxmlformats.org/officeDocument/2006/relationships/customXml" Target="../ink/ink378.xml"/><Relationship Id="rId11" Type="http://schemas.openxmlformats.org/officeDocument/2006/relationships/customXml" Target="../ink/ink330.xml"/><Relationship Id="rId32" Type="http://schemas.openxmlformats.org/officeDocument/2006/relationships/image" Target="../media/image373.png"/><Relationship Id="rId37" Type="http://schemas.openxmlformats.org/officeDocument/2006/relationships/customXml" Target="../ink/ink343.xml"/><Relationship Id="rId53" Type="http://schemas.openxmlformats.org/officeDocument/2006/relationships/customXml" Target="../ink/ink351.xml"/><Relationship Id="rId58" Type="http://schemas.openxmlformats.org/officeDocument/2006/relationships/image" Target="../media/image386.png"/><Relationship Id="rId74" Type="http://schemas.openxmlformats.org/officeDocument/2006/relationships/image" Target="../media/image394.png"/><Relationship Id="rId79" Type="http://schemas.openxmlformats.org/officeDocument/2006/relationships/customXml" Target="../ink/ink364.xml"/><Relationship Id="rId102" Type="http://schemas.openxmlformats.org/officeDocument/2006/relationships/image" Target="../media/image407.png"/><Relationship Id="rId123" Type="http://schemas.openxmlformats.org/officeDocument/2006/relationships/customXml" Target="../ink/ink386.xml"/><Relationship Id="rId128" Type="http://schemas.openxmlformats.org/officeDocument/2006/relationships/image" Target="../media/image420.png"/><Relationship Id="rId5" Type="http://schemas.openxmlformats.org/officeDocument/2006/relationships/customXml" Target="../ink/ink327.xml"/><Relationship Id="rId90" Type="http://schemas.openxmlformats.org/officeDocument/2006/relationships/image" Target="../media/image401.png"/><Relationship Id="rId95" Type="http://schemas.openxmlformats.org/officeDocument/2006/relationships/customXml" Target="../ink/ink372.xml"/><Relationship Id="rId22" Type="http://schemas.openxmlformats.org/officeDocument/2006/relationships/image" Target="../media/image368.png"/><Relationship Id="rId27" Type="http://schemas.openxmlformats.org/officeDocument/2006/relationships/customXml" Target="../ink/ink338.xml"/><Relationship Id="rId43" Type="http://schemas.openxmlformats.org/officeDocument/2006/relationships/customXml" Target="../ink/ink346.xml"/><Relationship Id="rId48" Type="http://schemas.openxmlformats.org/officeDocument/2006/relationships/image" Target="../media/image381.png"/><Relationship Id="rId64" Type="http://schemas.openxmlformats.org/officeDocument/2006/relationships/image" Target="../media/image389.png"/><Relationship Id="rId69" Type="http://schemas.openxmlformats.org/officeDocument/2006/relationships/customXml" Target="../ink/ink359.xml"/><Relationship Id="rId113" Type="http://schemas.openxmlformats.org/officeDocument/2006/relationships/customXml" Target="../ink/ink381.xml"/><Relationship Id="rId118" Type="http://schemas.openxmlformats.org/officeDocument/2006/relationships/image" Target="../media/image415.png"/><Relationship Id="rId134" Type="http://schemas.openxmlformats.org/officeDocument/2006/relationships/image" Target="../media/image423.png"/><Relationship Id="rId139" Type="http://schemas.openxmlformats.org/officeDocument/2006/relationships/customXml" Target="../ink/ink394.xml"/><Relationship Id="rId80" Type="http://schemas.openxmlformats.org/officeDocument/2006/relationships/image" Target="../media/image397.png"/><Relationship Id="rId85" Type="http://schemas.openxmlformats.org/officeDocument/2006/relationships/customXml" Target="../ink/ink367.xml"/><Relationship Id="rId12" Type="http://schemas.openxmlformats.org/officeDocument/2006/relationships/image" Target="../media/image363.png"/><Relationship Id="rId17" Type="http://schemas.openxmlformats.org/officeDocument/2006/relationships/customXml" Target="../ink/ink333.xml"/><Relationship Id="rId33" Type="http://schemas.openxmlformats.org/officeDocument/2006/relationships/customXml" Target="../ink/ink341.xml"/><Relationship Id="rId38" Type="http://schemas.openxmlformats.org/officeDocument/2006/relationships/image" Target="../media/image376.png"/><Relationship Id="rId59" Type="http://schemas.openxmlformats.org/officeDocument/2006/relationships/customXml" Target="../ink/ink354.xml"/><Relationship Id="rId103" Type="http://schemas.openxmlformats.org/officeDocument/2006/relationships/customXml" Target="../ink/ink376.xml"/><Relationship Id="rId108" Type="http://schemas.openxmlformats.org/officeDocument/2006/relationships/image" Target="../media/image410.png"/><Relationship Id="rId124" Type="http://schemas.openxmlformats.org/officeDocument/2006/relationships/image" Target="../media/image418.png"/><Relationship Id="rId129" Type="http://schemas.openxmlformats.org/officeDocument/2006/relationships/customXml" Target="../ink/ink389.xml"/><Relationship Id="rId54" Type="http://schemas.openxmlformats.org/officeDocument/2006/relationships/image" Target="../media/image384.png"/><Relationship Id="rId70" Type="http://schemas.openxmlformats.org/officeDocument/2006/relationships/image" Target="../media/image392.png"/><Relationship Id="rId75" Type="http://schemas.openxmlformats.org/officeDocument/2006/relationships/customXml" Target="../ink/ink362.xml"/><Relationship Id="rId91" Type="http://schemas.openxmlformats.org/officeDocument/2006/relationships/customXml" Target="../ink/ink370.xml"/><Relationship Id="rId96" Type="http://schemas.openxmlformats.org/officeDocument/2006/relationships/image" Target="../media/image404.png"/><Relationship Id="rId140" Type="http://schemas.openxmlformats.org/officeDocument/2006/relationships/image" Target="../media/image426.png"/><Relationship Id="rId1" Type="http://schemas.openxmlformats.org/officeDocument/2006/relationships/slideLayout" Target="../slideLayouts/slideLayout2.xml"/><Relationship Id="rId6" Type="http://schemas.openxmlformats.org/officeDocument/2006/relationships/image" Target="../media/image360.png"/><Relationship Id="rId23" Type="http://schemas.openxmlformats.org/officeDocument/2006/relationships/customXml" Target="../ink/ink336.xml"/><Relationship Id="rId28" Type="http://schemas.openxmlformats.org/officeDocument/2006/relationships/image" Target="../media/image371.png"/><Relationship Id="rId49" Type="http://schemas.openxmlformats.org/officeDocument/2006/relationships/customXml" Target="../ink/ink349.xml"/><Relationship Id="rId114" Type="http://schemas.openxmlformats.org/officeDocument/2006/relationships/image" Target="../media/image413.png"/><Relationship Id="rId119" Type="http://schemas.openxmlformats.org/officeDocument/2006/relationships/customXml" Target="../ink/ink384.xml"/><Relationship Id="rId44" Type="http://schemas.openxmlformats.org/officeDocument/2006/relationships/image" Target="../media/image379.png"/><Relationship Id="rId60" Type="http://schemas.openxmlformats.org/officeDocument/2006/relationships/image" Target="../media/image387.png"/><Relationship Id="rId65" Type="http://schemas.openxmlformats.org/officeDocument/2006/relationships/customXml" Target="../ink/ink357.xml"/><Relationship Id="rId81" Type="http://schemas.openxmlformats.org/officeDocument/2006/relationships/customXml" Target="../ink/ink365.xml"/><Relationship Id="rId86" Type="http://schemas.openxmlformats.org/officeDocument/2006/relationships/image" Target="../media/image72.png"/><Relationship Id="rId130" Type="http://schemas.openxmlformats.org/officeDocument/2006/relationships/image" Target="../media/image421.png"/><Relationship Id="rId135" Type="http://schemas.openxmlformats.org/officeDocument/2006/relationships/customXml" Target="../ink/ink392.xml"/><Relationship Id="rId13" Type="http://schemas.openxmlformats.org/officeDocument/2006/relationships/customXml" Target="../ink/ink331.xml"/><Relationship Id="rId18" Type="http://schemas.openxmlformats.org/officeDocument/2006/relationships/image" Target="../media/image366.png"/><Relationship Id="rId39" Type="http://schemas.openxmlformats.org/officeDocument/2006/relationships/customXml" Target="../ink/ink344.xml"/><Relationship Id="rId109" Type="http://schemas.openxmlformats.org/officeDocument/2006/relationships/customXml" Target="../ink/ink379.xml"/><Relationship Id="rId34" Type="http://schemas.openxmlformats.org/officeDocument/2006/relationships/image" Target="../media/image374.png"/><Relationship Id="rId50" Type="http://schemas.openxmlformats.org/officeDocument/2006/relationships/image" Target="../media/image382.png"/><Relationship Id="rId55" Type="http://schemas.openxmlformats.org/officeDocument/2006/relationships/customXml" Target="../ink/ink352.xml"/><Relationship Id="rId76" Type="http://schemas.openxmlformats.org/officeDocument/2006/relationships/image" Target="../media/image395.png"/><Relationship Id="rId97" Type="http://schemas.openxmlformats.org/officeDocument/2006/relationships/customXml" Target="../ink/ink373.xml"/><Relationship Id="rId104" Type="http://schemas.openxmlformats.org/officeDocument/2006/relationships/image" Target="../media/image408.png"/><Relationship Id="rId120" Type="http://schemas.openxmlformats.org/officeDocument/2006/relationships/image" Target="../media/image416.png"/><Relationship Id="rId125" Type="http://schemas.openxmlformats.org/officeDocument/2006/relationships/customXml" Target="../ink/ink387.xml"/><Relationship Id="rId7" Type="http://schemas.openxmlformats.org/officeDocument/2006/relationships/customXml" Target="../ink/ink328.xml"/><Relationship Id="rId71" Type="http://schemas.openxmlformats.org/officeDocument/2006/relationships/customXml" Target="../ink/ink360.xml"/><Relationship Id="rId92" Type="http://schemas.openxmlformats.org/officeDocument/2006/relationships/image" Target="../media/image402.png"/><Relationship Id="rId2" Type="http://schemas.openxmlformats.org/officeDocument/2006/relationships/image" Target="../media/image31.png"/><Relationship Id="rId29" Type="http://schemas.openxmlformats.org/officeDocument/2006/relationships/customXml" Target="../ink/ink339.xml"/><Relationship Id="rId24" Type="http://schemas.openxmlformats.org/officeDocument/2006/relationships/image" Target="../media/image369.png"/><Relationship Id="rId40" Type="http://schemas.openxmlformats.org/officeDocument/2006/relationships/image" Target="../media/image377.png"/><Relationship Id="rId45" Type="http://schemas.openxmlformats.org/officeDocument/2006/relationships/customXml" Target="../ink/ink347.xml"/><Relationship Id="rId66" Type="http://schemas.openxmlformats.org/officeDocument/2006/relationships/image" Target="../media/image390.png"/><Relationship Id="rId87" Type="http://schemas.openxmlformats.org/officeDocument/2006/relationships/customXml" Target="../ink/ink368.xml"/><Relationship Id="rId110" Type="http://schemas.openxmlformats.org/officeDocument/2006/relationships/image" Target="../media/image411.png"/><Relationship Id="rId115" Type="http://schemas.openxmlformats.org/officeDocument/2006/relationships/customXml" Target="../ink/ink382.xml"/><Relationship Id="rId131" Type="http://schemas.openxmlformats.org/officeDocument/2006/relationships/customXml" Target="../ink/ink390.xml"/><Relationship Id="rId136" Type="http://schemas.openxmlformats.org/officeDocument/2006/relationships/image" Target="../media/image424.png"/><Relationship Id="rId61" Type="http://schemas.openxmlformats.org/officeDocument/2006/relationships/customXml" Target="../ink/ink355.xml"/><Relationship Id="rId82" Type="http://schemas.openxmlformats.org/officeDocument/2006/relationships/image" Target="../media/image398.png"/><Relationship Id="rId19" Type="http://schemas.openxmlformats.org/officeDocument/2006/relationships/customXml" Target="../ink/ink334.xml"/><Relationship Id="rId14" Type="http://schemas.openxmlformats.org/officeDocument/2006/relationships/image" Target="../media/image364.png"/><Relationship Id="rId30" Type="http://schemas.openxmlformats.org/officeDocument/2006/relationships/image" Target="../media/image372.png"/><Relationship Id="rId35" Type="http://schemas.openxmlformats.org/officeDocument/2006/relationships/customXml" Target="../ink/ink342.xml"/><Relationship Id="rId56" Type="http://schemas.openxmlformats.org/officeDocument/2006/relationships/image" Target="../media/image385.png"/><Relationship Id="rId77" Type="http://schemas.openxmlformats.org/officeDocument/2006/relationships/customXml" Target="../ink/ink363.xml"/><Relationship Id="rId100" Type="http://schemas.openxmlformats.org/officeDocument/2006/relationships/image" Target="../media/image406.png"/><Relationship Id="rId105" Type="http://schemas.openxmlformats.org/officeDocument/2006/relationships/customXml" Target="../ink/ink377.xml"/><Relationship Id="rId126" Type="http://schemas.openxmlformats.org/officeDocument/2006/relationships/image" Target="../media/image419.png"/><Relationship Id="rId8" Type="http://schemas.openxmlformats.org/officeDocument/2006/relationships/image" Target="../media/image361.png"/><Relationship Id="rId51" Type="http://schemas.openxmlformats.org/officeDocument/2006/relationships/customXml" Target="../ink/ink350.xml"/><Relationship Id="rId72" Type="http://schemas.openxmlformats.org/officeDocument/2006/relationships/image" Target="../media/image393.png"/><Relationship Id="rId93" Type="http://schemas.openxmlformats.org/officeDocument/2006/relationships/customXml" Target="../ink/ink371.xml"/><Relationship Id="rId98" Type="http://schemas.openxmlformats.org/officeDocument/2006/relationships/image" Target="../media/image405.png"/><Relationship Id="rId121" Type="http://schemas.openxmlformats.org/officeDocument/2006/relationships/customXml" Target="../ink/ink385.xml"/><Relationship Id="rId3" Type="http://schemas.openxmlformats.org/officeDocument/2006/relationships/image" Target="../media/image33.png"/><Relationship Id="rId25" Type="http://schemas.openxmlformats.org/officeDocument/2006/relationships/customXml" Target="../ink/ink337.xml"/><Relationship Id="rId46" Type="http://schemas.openxmlformats.org/officeDocument/2006/relationships/image" Target="../media/image380.png"/><Relationship Id="rId67" Type="http://schemas.openxmlformats.org/officeDocument/2006/relationships/customXml" Target="../ink/ink358.xml"/><Relationship Id="rId116" Type="http://schemas.openxmlformats.org/officeDocument/2006/relationships/image" Target="../media/image414.png"/><Relationship Id="rId137" Type="http://schemas.openxmlformats.org/officeDocument/2006/relationships/customXml" Target="../ink/ink393.xml"/><Relationship Id="rId20" Type="http://schemas.openxmlformats.org/officeDocument/2006/relationships/image" Target="../media/image367.png"/><Relationship Id="rId41" Type="http://schemas.openxmlformats.org/officeDocument/2006/relationships/customXml" Target="../ink/ink345.xml"/><Relationship Id="rId62" Type="http://schemas.openxmlformats.org/officeDocument/2006/relationships/image" Target="../media/image388.png"/><Relationship Id="rId83" Type="http://schemas.openxmlformats.org/officeDocument/2006/relationships/customXml" Target="../ink/ink366.xml"/><Relationship Id="rId88" Type="http://schemas.openxmlformats.org/officeDocument/2006/relationships/image" Target="../media/image400.png"/><Relationship Id="rId111" Type="http://schemas.openxmlformats.org/officeDocument/2006/relationships/customXml" Target="../ink/ink380.xml"/><Relationship Id="rId132" Type="http://schemas.openxmlformats.org/officeDocument/2006/relationships/image" Target="../media/image422.png"/><Relationship Id="rId15" Type="http://schemas.openxmlformats.org/officeDocument/2006/relationships/customXml" Target="../ink/ink332.xml"/><Relationship Id="rId36" Type="http://schemas.openxmlformats.org/officeDocument/2006/relationships/image" Target="../media/image375.png"/><Relationship Id="rId57" Type="http://schemas.openxmlformats.org/officeDocument/2006/relationships/customXml" Target="../ink/ink353.xml"/><Relationship Id="rId106" Type="http://schemas.openxmlformats.org/officeDocument/2006/relationships/image" Target="../media/image409.png"/><Relationship Id="rId127" Type="http://schemas.openxmlformats.org/officeDocument/2006/relationships/customXml" Target="../ink/ink388.xml"/><Relationship Id="rId10" Type="http://schemas.openxmlformats.org/officeDocument/2006/relationships/image" Target="../media/image362.png"/><Relationship Id="rId31" Type="http://schemas.openxmlformats.org/officeDocument/2006/relationships/customXml" Target="../ink/ink340.xml"/><Relationship Id="rId52" Type="http://schemas.openxmlformats.org/officeDocument/2006/relationships/image" Target="../media/image383.png"/><Relationship Id="rId73" Type="http://schemas.openxmlformats.org/officeDocument/2006/relationships/customXml" Target="../ink/ink361.xml"/><Relationship Id="rId78" Type="http://schemas.openxmlformats.org/officeDocument/2006/relationships/image" Target="../media/image396.png"/><Relationship Id="rId94" Type="http://schemas.openxmlformats.org/officeDocument/2006/relationships/image" Target="../media/image403.png"/><Relationship Id="rId99" Type="http://schemas.openxmlformats.org/officeDocument/2006/relationships/customXml" Target="../ink/ink374.xml"/><Relationship Id="rId101" Type="http://schemas.openxmlformats.org/officeDocument/2006/relationships/customXml" Target="../ink/ink375.xml"/><Relationship Id="rId122" Type="http://schemas.openxmlformats.org/officeDocument/2006/relationships/image" Target="../media/image417.png"/><Relationship Id="rId4" Type="http://schemas.openxmlformats.org/officeDocument/2006/relationships/image" Target="../media/image25.png"/><Relationship Id="rId9" Type="http://schemas.openxmlformats.org/officeDocument/2006/relationships/customXml" Target="../ink/ink329.xml"/><Relationship Id="rId26" Type="http://schemas.openxmlformats.org/officeDocument/2006/relationships/image" Target="../media/image370.png"/><Relationship Id="rId47" Type="http://schemas.openxmlformats.org/officeDocument/2006/relationships/customXml" Target="../ink/ink348.xml"/><Relationship Id="rId68" Type="http://schemas.openxmlformats.org/officeDocument/2006/relationships/image" Target="../media/image391.png"/><Relationship Id="rId89" Type="http://schemas.openxmlformats.org/officeDocument/2006/relationships/customXml" Target="../ink/ink369.xml"/><Relationship Id="rId112" Type="http://schemas.openxmlformats.org/officeDocument/2006/relationships/image" Target="../media/image412.png"/><Relationship Id="rId133" Type="http://schemas.openxmlformats.org/officeDocument/2006/relationships/customXml" Target="../ink/ink391.xml"/></Relationships>
</file>

<file path=ppt/slides/_rels/slide47.xml.rels><?xml version="1.0" encoding="UTF-8" standalone="yes"?>
<Relationships xmlns="http://schemas.openxmlformats.org/package/2006/relationships"><Relationship Id="rId26" Type="http://schemas.openxmlformats.org/officeDocument/2006/relationships/image" Target="../media/image437.png"/><Relationship Id="rId21" Type="http://schemas.openxmlformats.org/officeDocument/2006/relationships/customXml" Target="../ink/ink403.xml"/><Relationship Id="rId42" Type="http://schemas.openxmlformats.org/officeDocument/2006/relationships/image" Target="../media/image445.png"/><Relationship Id="rId47" Type="http://schemas.openxmlformats.org/officeDocument/2006/relationships/customXml" Target="../ink/ink416.xml"/><Relationship Id="rId63" Type="http://schemas.openxmlformats.org/officeDocument/2006/relationships/customXml" Target="../ink/ink424.xml"/><Relationship Id="rId68" Type="http://schemas.openxmlformats.org/officeDocument/2006/relationships/image" Target="../media/image458.png"/><Relationship Id="rId2" Type="http://schemas.openxmlformats.org/officeDocument/2006/relationships/image" Target="../media/image31.png"/><Relationship Id="rId16" Type="http://schemas.openxmlformats.org/officeDocument/2006/relationships/image" Target="../media/image432.png"/><Relationship Id="rId29" Type="http://schemas.openxmlformats.org/officeDocument/2006/relationships/customXml" Target="../ink/ink407.xml"/><Relationship Id="rId11" Type="http://schemas.openxmlformats.org/officeDocument/2006/relationships/customXml" Target="../ink/ink398.xml"/><Relationship Id="rId24" Type="http://schemas.openxmlformats.org/officeDocument/2006/relationships/image" Target="../media/image436.png"/><Relationship Id="rId32" Type="http://schemas.openxmlformats.org/officeDocument/2006/relationships/image" Target="../media/image440.png"/><Relationship Id="rId37" Type="http://schemas.openxmlformats.org/officeDocument/2006/relationships/customXml" Target="../ink/ink411.xml"/><Relationship Id="rId40" Type="http://schemas.openxmlformats.org/officeDocument/2006/relationships/image" Target="../media/image444.png"/><Relationship Id="rId45" Type="http://schemas.openxmlformats.org/officeDocument/2006/relationships/customXml" Target="../ink/ink415.xml"/><Relationship Id="rId53" Type="http://schemas.openxmlformats.org/officeDocument/2006/relationships/customXml" Target="../ink/ink419.xml"/><Relationship Id="rId58" Type="http://schemas.openxmlformats.org/officeDocument/2006/relationships/image" Target="../media/image453.png"/><Relationship Id="rId66" Type="http://schemas.openxmlformats.org/officeDocument/2006/relationships/image" Target="../media/image457.png"/><Relationship Id="rId74" Type="http://schemas.openxmlformats.org/officeDocument/2006/relationships/image" Target="../media/image461.png"/><Relationship Id="rId5" Type="http://schemas.openxmlformats.org/officeDocument/2006/relationships/customXml" Target="../ink/ink395.xml"/><Relationship Id="rId61" Type="http://schemas.openxmlformats.org/officeDocument/2006/relationships/customXml" Target="../ink/ink423.xml"/><Relationship Id="rId19" Type="http://schemas.openxmlformats.org/officeDocument/2006/relationships/customXml" Target="../ink/ink402.xml"/><Relationship Id="rId14" Type="http://schemas.openxmlformats.org/officeDocument/2006/relationships/image" Target="../media/image431.png"/><Relationship Id="rId22" Type="http://schemas.openxmlformats.org/officeDocument/2006/relationships/image" Target="../media/image435.png"/><Relationship Id="rId27" Type="http://schemas.openxmlformats.org/officeDocument/2006/relationships/customXml" Target="../ink/ink406.xml"/><Relationship Id="rId30" Type="http://schemas.openxmlformats.org/officeDocument/2006/relationships/image" Target="../media/image439.png"/><Relationship Id="rId35" Type="http://schemas.openxmlformats.org/officeDocument/2006/relationships/customXml" Target="../ink/ink410.xml"/><Relationship Id="rId43" Type="http://schemas.openxmlformats.org/officeDocument/2006/relationships/customXml" Target="../ink/ink414.xml"/><Relationship Id="rId48" Type="http://schemas.openxmlformats.org/officeDocument/2006/relationships/image" Target="../media/image448.png"/><Relationship Id="rId56" Type="http://schemas.openxmlformats.org/officeDocument/2006/relationships/image" Target="../media/image452.png"/><Relationship Id="rId64" Type="http://schemas.openxmlformats.org/officeDocument/2006/relationships/image" Target="../media/image456.png"/><Relationship Id="rId69" Type="http://schemas.openxmlformats.org/officeDocument/2006/relationships/customXml" Target="../ink/ink427.xml"/><Relationship Id="rId8" Type="http://schemas.openxmlformats.org/officeDocument/2006/relationships/image" Target="../media/image428.png"/><Relationship Id="rId51" Type="http://schemas.openxmlformats.org/officeDocument/2006/relationships/customXml" Target="../ink/ink418.xml"/><Relationship Id="rId72" Type="http://schemas.openxmlformats.org/officeDocument/2006/relationships/image" Target="../media/image460.png"/><Relationship Id="rId3" Type="http://schemas.openxmlformats.org/officeDocument/2006/relationships/image" Target="../media/image33.png"/><Relationship Id="rId12" Type="http://schemas.openxmlformats.org/officeDocument/2006/relationships/image" Target="../media/image430.png"/><Relationship Id="rId17" Type="http://schemas.openxmlformats.org/officeDocument/2006/relationships/customXml" Target="../ink/ink401.xml"/><Relationship Id="rId25" Type="http://schemas.openxmlformats.org/officeDocument/2006/relationships/customXml" Target="../ink/ink405.xml"/><Relationship Id="rId33" Type="http://schemas.openxmlformats.org/officeDocument/2006/relationships/customXml" Target="../ink/ink409.xml"/><Relationship Id="rId38" Type="http://schemas.openxmlformats.org/officeDocument/2006/relationships/image" Target="../media/image443.png"/><Relationship Id="rId46" Type="http://schemas.openxmlformats.org/officeDocument/2006/relationships/image" Target="../media/image447.png"/><Relationship Id="rId59" Type="http://schemas.openxmlformats.org/officeDocument/2006/relationships/customXml" Target="../ink/ink422.xml"/><Relationship Id="rId67" Type="http://schemas.openxmlformats.org/officeDocument/2006/relationships/customXml" Target="../ink/ink426.xml"/><Relationship Id="rId20" Type="http://schemas.openxmlformats.org/officeDocument/2006/relationships/image" Target="../media/image434.png"/><Relationship Id="rId41" Type="http://schemas.openxmlformats.org/officeDocument/2006/relationships/customXml" Target="../ink/ink413.xml"/><Relationship Id="rId54" Type="http://schemas.openxmlformats.org/officeDocument/2006/relationships/image" Target="../media/image451.png"/><Relationship Id="rId62" Type="http://schemas.openxmlformats.org/officeDocument/2006/relationships/image" Target="../media/image455.png"/><Relationship Id="rId70" Type="http://schemas.openxmlformats.org/officeDocument/2006/relationships/image" Target="../media/image459.png"/><Relationship Id="rId75" Type="http://schemas.openxmlformats.org/officeDocument/2006/relationships/customXml" Target="../ink/ink430.xml"/><Relationship Id="rId1" Type="http://schemas.openxmlformats.org/officeDocument/2006/relationships/slideLayout" Target="../slideLayouts/slideLayout2.xml"/><Relationship Id="rId6" Type="http://schemas.openxmlformats.org/officeDocument/2006/relationships/image" Target="../media/image427.png"/><Relationship Id="rId15" Type="http://schemas.openxmlformats.org/officeDocument/2006/relationships/customXml" Target="../ink/ink400.xml"/><Relationship Id="rId23" Type="http://schemas.openxmlformats.org/officeDocument/2006/relationships/customXml" Target="../ink/ink404.xml"/><Relationship Id="rId28" Type="http://schemas.openxmlformats.org/officeDocument/2006/relationships/image" Target="../media/image438.png"/><Relationship Id="rId36" Type="http://schemas.openxmlformats.org/officeDocument/2006/relationships/image" Target="../media/image442.png"/><Relationship Id="rId49" Type="http://schemas.openxmlformats.org/officeDocument/2006/relationships/customXml" Target="../ink/ink417.xml"/><Relationship Id="rId57" Type="http://schemas.openxmlformats.org/officeDocument/2006/relationships/customXml" Target="../ink/ink421.xml"/><Relationship Id="rId10" Type="http://schemas.openxmlformats.org/officeDocument/2006/relationships/image" Target="../media/image429.png"/><Relationship Id="rId31" Type="http://schemas.openxmlformats.org/officeDocument/2006/relationships/customXml" Target="../ink/ink408.xml"/><Relationship Id="rId44" Type="http://schemas.openxmlformats.org/officeDocument/2006/relationships/image" Target="../media/image446.png"/><Relationship Id="rId52" Type="http://schemas.openxmlformats.org/officeDocument/2006/relationships/image" Target="../media/image450.png"/><Relationship Id="rId60" Type="http://schemas.openxmlformats.org/officeDocument/2006/relationships/image" Target="../media/image454.png"/><Relationship Id="rId65" Type="http://schemas.openxmlformats.org/officeDocument/2006/relationships/customXml" Target="../ink/ink425.xml"/><Relationship Id="rId73" Type="http://schemas.openxmlformats.org/officeDocument/2006/relationships/customXml" Target="../ink/ink429.xml"/><Relationship Id="rId4" Type="http://schemas.openxmlformats.org/officeDocument/2006/relationships/image" Target="../media/image25.png"/><Relationship Id="rId9" Type="http://schemas.openxmlformats.org/officeDocument/2006/relationships/customXml" Target="../ink/ink397.xml"/><Relationship Id="rId13" Type="http://schemas.openxmlformats.org/officeDocument/2006/relationships/customXml" Target="../ink/ink399.xml"/><Relationship Id="rId18" Type="http://schemas.openxmlformats.org/officeDocument/2006/relationships/image" Target="../media/image433.png"/><Relationship Id="rId39" Type="http://schemas.openxmlformats.org/officeDocument/2006/relationships/customXml" Target="../ink/ink412.xml"/><Relationship Id="rId34" Type="http://schemas.openxmlformats.org/officeDocument/2006/relationships/image" Target="../media/image441.png"/><Relationship Id="rId50" Type="http://schemas.openxmlformats.org/officeDocument/2006/relationships/image" Target="../media/image449.png"/><Relationship Id="rId55" Type="http://schemas.openxmlformats.org/officeDocument/2006/relationships/customXml" Target="../ink/ink420.xml"/><Relationship Id="rId76" Type="http://schemas.openxmlformats.org/officeDocument/2006/relationships/image" Target="../media/image462.png"/><Relationship Id="rId7" Type="http://schemas.openxmlformats.org/officeDocument/2006/relationships/customXml" Target="../ink/ink396.xml"/><Relationship Id="rId71" Type="http://schemas.openxmlformats.org/officeDocument/2006/relationships/customXml" Target="../ink/ink428.xml"/></Relationships>
</file>

<file path=ppt/slides/_rels/slide4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 Id="rId4" Type="http://schemas.openxmlformats.org/officeDocument/2006/relationships/image" Target="../media/image473.png"/></Relationships>
</file>

<file path=ppt/slides/_rels/slide61.xml.rels><?xml version="1.0" encoding="UTF-8" standalone="yes"?>
<Relationships xmlns="http://schemas.openxmlformats.org/package/2006/relationships"><Relationship Id="rId26" Type="http://schemas.openxmlformats.org/officeDocument/2006/relationships/image" Target="../media/image488.png"/><Relationship Id="rId21" Type="http://schemas.openxmlformats.org/officeDocument/2006/relationships/customXml" Target="../ink/ink440.xml"/><Relationship Id="rId42" Type="http://schemas.openxmlformats.org/officeDocument/2006/relationships/image" Target="../media/image496.png"/><Relationship Id="rId47" Type="http://schemas.openxmlformats.org/officeDocument/2006/relationships/customXml" Target="../ink/ink453.xml"/><Relationship Id="rId63" Type="http://schemas.openxmlformats.org/officeDocument/2006/relationships/customXml" Target="../ink/ink461.xml"/><Relationship Id="rId68" Type="http://schemas.openxmlformats.org/officeDocument/2006/relationships/image" Target="../media/image509.png"/><Relationship Id="rId16" Type="http://schemas.openxmlformats.org/officeDocument/2006/relationships/image" Target="../media/image483.png"/><Relationship Id="rId11" Type="http://schemas.openxmlformats.org/officeDocument/2006/relationships/customXml" Target="../ink/ink435.xml"/><Relationship Id="rId24" Type="http://schemas.openxmlformats.org/officeDocument/2006/relationships/image" Target="../media/image487.png"/><Relationship Id="rId32" Type="http://schemas.openxmlformats.org/officeDocument/2006/relationships/image" Target="../media/image491.png"/><Relationship Id="rId37" Type="http://schemas.openxmlformats.org/officeDocument/2006/relationships/customXml" Target="../ink/ink448.xml"/><Relationship Id="rId40" Type="http://schemas.openxmlformats.org/officeDocument/2006/relationships/image" Target="../media/image495.png"/><Relationship Id="rId45" Type="http://schemas.openxmlformats.org/officeDocument/2006/relationships/customXml" Target="../ink/ink452.xml"/><Relationship Id="rId53" Type="http://schemas.openxmlformats.org/officeDocument/2006/relationships/customXml" Target="../ink/ink456.xml"/><Relationship Id="rId58" Type="http://schemas.openxmlformats.org/officeDocument/2006/relationships/image" Target="../media/image504.png"/><Relationship Id="rId66" Type="http://schemas.openxmlformats.org/officeDocument/2006/relationships/image" Target="../media/image508.png"/><Relationship Id="rId74" Type="http://schemas.openxmlformats.org/officeDocument/2006/relationships/image" Target="../media/image512.png"/><Relationship Id="rId5" Type="http://schemas.openxmlformats.org/officeDocument/2006/relationships/customXml" Target="../ink/ink432.xml"/><Relationship Id="rId61" Type="http://schemas.openxmlformats.org/officeDocument/2006/relationships/customXml" Target="../ink/ink460.xml"/><Relationship Id="rId19" Type="http://schemas.openxmlformats.org/officeDocument/2006/relationships/customXml" Target="../ink/ink439.xml"/><Relationship Id="rId14" Type="http://schemas.openxmlformats.org/officeDocument/2006/relationships/image" Target="../media/image482.png"/><Relationship Id="rId22" Type="http://schemas.openxmlformats.org/officeDocument/2006/relationships/image" Target="../media/image486.png"/><Relationship Id="rId27" Type="http://schemas.openxmlformats.org/officeDocument/2006/relationships/customXml" Target="../ink/ink443.xml"/><Relationship Id="rId30" Type="http://schemas.openxmlformats.org/officeDocument/2006/relationships/image" Target="../media/image490.png"/><Relationship Id="rId35" Type="http://schemas.openxmlformats.org/officeDocument/2006/relationships/customXml" Target="../ink/ink447.xml"/><Relationship Id="rId43" Type="http://schemas.openxmlformats.org/officeDocument/2006/relationships/customXml" Target="../ink/ink451.xml"/><Relationship Id="rId48" Type="http://schemas.openxmlformats.org/officeDocument/2006/relationships/image" Target="../media/image499.png"/><Relationship Id="rId56" Type="http://schemas.openxmlformats.org/officeDocument/2006/relationships/image" Target="../media/image503.png"/><Relationship Id="rId64" Type="http://schemas.openxmlformats.org/officeDocument/2006/relationships/image" Target="../media/image507.png"/><Relationship Id="rId69" Type="http://schemas.openxmlformats.org/officeDocument/2006/relationships/customXml" Target="../ink/ink464.xml"/><Relationship Id="rId77" Type="http://schemas.openxmlformats.org/officeDocument/2006/relationships/customXml" Target="../ink/ink468.xml"/><Relationship Id="rId8" Type="http://schemas.openxmlformats.org/officeDocument/2006/relationships/image" Target="../media/image479.png"/><Relationship Id="rId51" Type="http://schemas.openxmlformats.org/officeDocument/2006/relationships/customXml" Target="../ink/ink455.xml"/><Relationship Id="rId72" Type="http://schemas.openxmlformats.org/officeDocument/2006/relationships/image" Target="../media/image511.png"/><Relationship Id="rId3" Type="http://schemas.openxmlformats.org/officeDocument/2006/relationships/customXml" Target="../ink/ink431.xml"/><Relationship Id="rId12" Type="http://schemas.openxmlformats.org/officeDocument/2006/relationships/image" Target="../media/image481.png"/><Relationship Id="rId17" Type="http://schemas.openxmlformats.org/officeDocument/2006/relationships/customXml" Target="../ink/ink438.xml"/><Relationship Id="rId25" Type="http://schemas.openxmlformats.org/officeDocument/2006/relationships/customXml" Target="../ink/ink442.xml"/><Relationship Id="rId33" Type="http://schemas.openxmlformats.org/officeDocument/2006/relationships/customXml" Target="../ink/ink446.xml"/><Relationship Id="rId38" Type="http://schemas.openxmlformats.org/officeDocument/2006/relationships/image" Target="../media/image494.png"/><Relationship Id="rId46" Type="http://schemas.openxmlformats.org/officeDocument/2006/relationships/image" Target="../media/image498.png"/><Relationship Id="rId59" Type="http://schemas.openxmlformats.org/officeDocument/2006/relationships/customXml" Target="../ink/ink459.xml"/><Relationship Id="rId67" Type="http://schemas.openxmlformats.org/officeDocument/2006/relationships/customXml" Target="../ink/ink463.xml"/><Relationship Id="rId20" Type="http://schemas.openxmlformats.org/officeDocument/2006/relationships/image" Target="../media/image485.png"/><Relationship Id="rId41" Type="http://schemas.openxmlformats.org/officeDocument/2006/relationships/customXml" Target="../ink/ink450.xml"/><Relationship Id="rId54" Type="http://schemas.openxmlformats.org/officeDocument/2006/relationships/image" Target="../media/image502.png"/><Relationship Id="rId62" Type="http://schemas.openxmlformats.org/officeDocument/2006/relationships/image" Target="../media/image506.png"/><Relationship Id="rId70" Type="http://schemas.openxmlformats.org/officeDocument/2006/relationships/image" Target="../media/image510.png"/><Relationship Id="rId75" Type="http://schemas.openxmlformats.org/officeDocument/2006/relationships/customXml" Target="../ink/ink467.xml"/><Relationship Id="rId1" Type="http://schemas.openxmlformats.org/officeDocument/2006/relationships/slideLayout" Target="../slideLayouts/slideLayout2.xml"/><Relationship Id="rId6" Type="http://schemas.openxmlformats.org/officeDocument/2006/relationships/image" Target="../media/image478.png"/><Relationship Id="rId15" Type="http://schemas.openxmlformats.org/officeDocument/2006/relationships/customXml" Target="../ink/ink437.xml"/><Relationship Id="rId23" Type="http://schemas.openxmlformats.org/officeDocument/2006/relationships/customXml" Target="../ink/ink441.xml"/><Relationship Id="rId28" Type="http://schemas.openxmlformats.org/officeDocument/2006/relationships/image" Target="../media/image489.png"/><Relationship Id="rId36" Type="http://schemas.openxmlformats.org/officeDocument/2006/relationships/image" Target="../media/image493.png"/><Relationship Id="rId49" Type="http://schemas.openxmlformats.org/officeDocument/2006/relationships/customXml" Target="../ink/ink454.xml"/><Relationship Id="rId57" Type="http://schemas.openxmlformats.org/officeDocument/2006/relationships/customXml" Target="../ink/ink458.xml"/><Relationship Id="rId10" Type="http://schemas.openxmlformats.org/officeDocument/2006/relationships/image" Target="../media/image480.png"/><Relationship Id="rId31" Type="http://schemas.openxmlformats.org/officeDocument/2006/relationships/customXml" Target="../ink/ink445.xml"/><Relationship Id="rId44" Type="http://schemas.openxmlformats.org/officeDocument/2006/relationships/image" Target="../media/image497.png"/><Relationship Id="rId52" Type="http://schemas.openxmlformats.org/officeDocument/2006/relationships/image" Target="../media/image501.png"/><Relationship Id="rId60" Type="http://schemas.openxmlformats.org/officeDocument/2006/relationships/image" Target="../media/image505.png"/><Relationship Id="rId65" Type="http://schemas.openxmlformats.org/officeDocument/2006/relationships/customXml" Target="../ink/ink462.xml"/><Relationship Id="rId73" Type="http://schemas.openxmlformats.org/officeDocument/2006/relationships/customXml" Target="../ink/ink466.xml"/><Relationship Id="rId78" Type="http://schemas.openxmlformats.org/officeDocument/2006/relationships/image" Target="../media/image514.png"/><Relationship Id="rId4" Type="http://schemas.openxmlformats.org/officeDocument/2006/relationships/image" Target="../media/image477.png"/><Relationship Id="rId9" Type="http://schemas.openxmlformats.org/officeDocument/2006/relationships/customXml" Target="../ink/ink434.xml"/><Relationship Id="rId13" Type="http://schemas.openxmlformats.org/officeDocument/2006/relationships/customXml" Target="../ink/ink436.xml"/><Relationship Id="rId18" Type="http://schemas.openxmlformats.org/officeDocument/2006/relationships/image" Target="../media/image484.png"/><Relationship Id="rId39" Type="http://schemas.openxmlformats.org/officeDocument/2006/relationships/customXml" Target="../ink/ink449.xml"/><Relationship Id="rId34" Type="http://schemas.openxmlformats.org/officeDocument/2006/relationships/image" Target="../media/image492.png"/><Relationship Id="rId50" Type="http://schemas.openxmlformats.org/officeDocument/2006/relationships/image" Target="../media/image500.png"/><Relationship Id="rId55" Type="http://schemas.openxmlformats.org/officeDocument/2006/relationships/customXml" Target="../ink/ink457.xml"/><Relationship Id="rId76" Type="http://schemas.openxmlformats.org/officeDocument/2006/relationships/image" Target="../media/image513.png"/><Relationship Id="rId7" Type="http://schemas.openxmlformats.org/officeDocument/2006/relationships/customXml" Target="../ink/ink433.xml"/><Relationship Id="rId71" Type="http://schemas.openxmlformats.org/officeDocument/2006/relationships/customXml" Target="../ink/ink465.xml"/><Relationship Id="rId2" Type="http://schemas.openxmlformats.org/officeDocument/2006/relationships/image" Target="../media/image474.png"/><Relationship Id="rId29" Type="http://schemas.openxmlformats.org/officeDocument/2006/relationships/customXml" Target="../ink/ink444.xml"/></Relationships>
</file>

<file path=ppt/slides/_rels/slide62.xml.rels><?xml version="1.0" encoding="UTF-8" standalone="yes"?>
<Relationships xmlns="http://schemas.openxmlformats.org/package/2006/relationships"><Relationship Id="rId26" Type="http://schemas.openxmlformats.org/officeDocument/2006/relationships/image" Target="../media/image525.png"/><Relationship Id="rId21" Type="http://schemas.openxmlformats.org/officeDocument/2006/relationships/customXml" Target="../ink/ink477.xml"/><Relationship Id="rId42" Type="http://schemas.openxmlformats.org/officeDocument/2006/relationships/image" Target="../media/image533.png"/><Relationship Id="rId47" Type="http://schemas.openxmlformats.org/officeDocument/2006/relationships/customXml" Target="../ink/ink490.xml"/><Relationship Id="rId63" Type="http://schemas.openxmlformats.org/officeDocument/2006/relationships/customXml" Target="../ink/ink498.xml"/><Relationship Id="rId68" Type="http://schemas.openxmlformats.org/officeDocument/2006/relationships/image" Target="../media/image544.png"/><Relationship Id="rId16" Type="http://schemas.openxmlformats.org/officeDocument/2006/relationships/image" Target="../media/image520.png"/><Relationship Id="rId11" Type="http://schemas.openxmlformats.org/officeDocument/2006/relationships/customXml" Target="../ink/ink472.xml"/><Relationship Id="rId24" Type="http://schemas.openxmlformats.org/officeDocument/2006/relationships/image" Target="../media/image524.png"/><Relationship Id="rId32" Type="http://schemas.openxmlformats.org/officeDocument/2006/relationships/image" Target="../media/image528.png"/><Relationship Id="rId37" Type="http://schemas.openxmlformats.org/officeDocument/2006/relationships/customXml" Target="../ink/ink485.xml"/><Relationship Id="rId40" Type="http://schemas.openxmlformats.org/officeDocument/2006/relationships/image" Target="../media/image532.png"/><Relationship Id="rId45" Type="http://schemas.openxmlformats.org/officeDocument/2006/relationships/customXml" Target="../ink/ink489.xml"/><Relationship Id="rId53" Type="http://schemas.openxmlformats.org/officeDocument/2006/relationships/customXml" Target="../ink/ink493.xml"/><Relationship Id="rId58" Type="http://schemas.openxmlformats.org/officeDocument/2006/relationships/image" Target="../media/image539.png"/><Relationship Id="rId66" Type="http://schemas.openxmlformats.org/officeDocument/2006/relationships/image" Target="../media/image543.png"/><Relationship Id="rId74" Type="http://schemas.openxmlformats.org/officeDocument/2006/relationships/image" Target="../media/image547.png"/><Relationship Id="rId79" Type="http://schemas.openxmlformats.org/officeDocument/2006/relationships/customXml" Target="../ink/ink506.xml"/><Relationship Id="rId5" Type="http://schemas.openxmlformats.org/officeDocument/2006/relationships/customXml" Target="../ink/ink469.xml"/><Relationship Id="rId61" Type="http://schemas.openxmlformats.org/officeDocument/2006/relationships/customXml" Target="../ink/ink497.xml"/><Relationship Id="rId19" Type="http://schemas.openxmlformats.org/officeDocument/2006/relationships/customXml" Target="../ink/ink476.xml"/><Relationship Id="rId14" Type="http://schemas.openxmlformats.org/officeDocument/2006/relationships/image" Target="../media/image519.png"/><Relationship Id="rId22" Type="http://schemas.openxmlformats.org/officeDocument/2006/relationships/image" Target="../media/image523.png"/><Relationship Id="rId27" Type="http://schemas.openxmlformats.org/officeDocument/2006/relationships/customXml" Target="../ink/ink480.xml"/><Relationship Id="rId30" Type="http://schemas.openxmlformats.org/officeDocument/2006/relationships/image" Target="../media/image527.png"/><Relationship Id="rId35" Type="http://schemas.openxmlformats.org/officeDocument/2006/relationships/customXml" Target="../ink/ink484.xml"/><Relationship Id="rId43" Type="http://schemas.openxmlformats.org/officeDocument/2006/relationships/customXml" Target="../ink/ink488.xml"/><Relationship Id="rId48" Type="http://schemas.openxmlformats.org/officeDocument/2006/relationships/image" Target="../media/image535.png"/><Relationship Id="rId56" Type="http://schemas.openxmlformats.org/officeDocument/2006/relationships/image" Target="../media/image502.png"/><Relationship Id="rId64" Type="http://schemas.openxmlformats.org/officeDocument/2006/relationships/image" Target="../media/image542.png"/><Relationship Id="rId69" Type="http://schemas.openxmlformats.org/officeDocument/2006/relationships/customXml" Target="../ink/ink501.xml"/><Relationship Id="rId77" Type="http://schemas.openxmlformats.org/officeDocument/2006/relationships/customXml" Target="../ink/ink505.xml"/><Relationship Id="rId8" Type="http://schemas.openxmlformats.org/officeDocument/2006/relationships/image" Target="../media/image478.png"/><Relationship Id="rId51" Type="http://schemas.openxmlformats.org/officeDocument/2006/relationships/customXml" Target="../ink/ink492.xml"/><Relationship Id="rId72" Type="http://schemas.openxmlformats.org/officeDocument/2006/relationships/image" Target="../media/image546.png"/><Relationship Id="rId80" Type="http://schemas.openxmlformats.org/officeDocument/2006/relationships/image" Target="../media/image550.png"/><Relationship Id="rId3" Type="http://schemas.openxmlformats.org/officeDocument/2006/relationships/image" Target="../media/image475.png"/><Relationship Id="rId12" Type="http://schemas.openxmlformats.org/officeDocument/2006/relationships/image" Target="../media/image518.png"/><Relationship Id="rId17" Type="http://schemas.openxmlformats.org/officeDocument/2006/relationships/customXml" Target="../ink/ink475.xml"/><Relationship Id="rId25" Type="http://schemas.openxmlformats.org/officeDocument/2006/relationships/customXml" Target="../ink/ink479.xml"/><Relationship Id="rId33" Type="http://schemas.openxmlformats.org/officeDocument/2006/relationships/customXml" Target="../ink/ink483.xml"/><Relationship Id="rId38" Type="http://schemas.openxmlformats.org/officeDocument/2006/relationships/image" Target="../media/image531.png"/><Relationship Id="rId46" Type="http://schemas.openxmlformats.org/officeDocument/2006/relationships/image" Target="../media/image497.png"/><Relationship Id="rId59" Type="http://schemas.openxmlformats.org/officeDocument/2006/relationships/customXml" Target="../ink/ink496.xml"/><Relationship Id="rId67" Type="http://schemas.openxmlformats.org/officeDocument/2006/relationships/customXml" Target="../ink/ink500.xml"/><Relationship Id="rId20" Type="http://schemas.openxmlformats.org/officeDocument/2006/relationships/image" Target="../media/image522.png"/><Relationship Id="rId41" Type="http://schemas.openxmlformats.org/officeDocument/2006/relationships/customXml" Target="../ink/ink487.xml"/><Relationship Id="rId54" Type="http://schemas.openxmlformats.org/officeDocument/2006/relationships/image" Target="../media/image538.png"/><Relationship Id="rId62" Type="http://schemas.openxmlformats.org/officeDocument/2006/relationships/image" Target="../media/image541.png"/><Relationship Id="rId70" Type="http://schemas.openxmlformats.org/officeDocument/2006/relationships/image" Target="../media/image545.png"/><Relationship Id="rId75" Type="http://schemas.openxmlformats.org/officeDocument/2006/relationships/customXml" Target="../ink/ink504.xml"/><Relationship Id="rId1" Type="http://schemas.openxmlformats.org/officeDocument/2006/relationships/slideLayout" Target="../slideLayouts/slideLayout2.xml"/><Relationship Id="rId6" Type="http://schemas.openxmlformats.org/officeDocument/2006/relationships/image" Target="../media/image477.png"/><Relationship Id="rId15" Type="http://schemas.openxmlformats.org/officeDocument/2006/relationships/customXml" Target="../ink/ink474.xml"/><Relationship Id="rId23" Type="http://schemas.openxmlformats.org/officeDocument/2006/relationships/customXml" Target="../ink/ink478.xml"/><Relationship Id="rId28" Type="http://schemas.openxmlformats.org/officeDocument/2006/relationships/image" Target="../media/image526.png"/><Relationship Id="rId36" Type="http://schemas.openxmlformats.org/officeDocument/2006/relationships/image" Target="../media/image530.png"/><Relationship Id="rId49" Type="http://schemas.openxmlformats.org/officeDocument/2006/relationships/customXml" Target="../ink/ink491.xml"/><Relationship Id="rId57" Type="http://schemas.openxmlformats.org/officeDocument/2006/relationships/customXml" Target="../ink/ink495.xml"/><Relationship Id="rId10" Type="http://schemas.openxmlformats.org/officeDocument/2006/relationships/image" Target="../media/image517.png"/><Relationship Id="rId31" Type="http://schemas.openxmlformats.org/officeDocument/2006/relationships/customXml" Target="../ink/ink482.xml"/><Relationship Id="rId44" Type="http://schemas.openxmlformats.org/officeDocument/2006/relationships/image" Target="../media/image534.png"/><Relationship Id="rId52" Type="http://schemas.openxmlformats.org/officeDocument/2006/relationships/image" Target="../media/image537.png"/><Relationship Id="rId60" Type="http://schemas.openxmlformats.org/officeDocument/2006/relationships/image" Target="../media/image540.png"/><Relationship Id="rId65" Type="http://schemas.openxmlformats.org/officeDocument/2006/relationships/customXml" Target="../ink/ink499.xml"/><Relationship Id="rId73" Type="http://schemas.openxmlformats.org/officeDocument/2006/relationships/customXml" Target="../ink/ink503.xml"/><Relationship Id="rId78" Type="http://schemas.openxmlformats.org/officeDocument/2006/relationships/image" Target="../media/image549.png"/><Relationship Id="rId4" Type="http://schemas.openxmlformats.org/officeDocument/2006/relationships/image" Target="../media/image476.png"/><Relationship Id="rId9" Type="http://schemas.openxmlformats.org/officeDocument/2006/relationships/customXml" Target="../ink/ink471.xml"/><Relationship Id="rId13" Type="http://schemas.openxmlformats.org/officeDocument/2006/relationships/customXml" Target="../ink/ink473.xml"/><Relationship Id="rId18" Type="http://schemas.openxmlformats.org/officeDocument/2006/relationships/image" Target="../media/image521.png"/><Relationship Id="rId39" Type="http://schemas.openxmlformats.org/officeDocument/2006/relationships/customXml" Target="../ink/ink486.xml"/><Relationship Id="rId34" Type="http://schemas.openxmlformats.org/officeDocument/2006/relationships/image" Target="../media/image529.png"/><Relationship Id="rId50" Type="http://schemas.openxmlformats.org/officeDocument/2006/relationships/image" Target="../media/image536.png"/><Relationship Id="rId55" Type="http://schemas.openxmlformats.org/officeDocument/2006/relationships/customXml" Target="../ink/ink494.xml"/><Relationship Id="rId76" Type="http://schemas.openxmlformats.org/officeDocument/2006/relationships/image" Target="../media/image548.png"/><Relationship Id="rId7" Type="http://schemas.openxmlformats.org/officeDocument/2006/relationships/customXml" Target="../ink/ink470.xml"/><Relationship Id="rId71" Type="http://schemas.openxmlformats.org/officeDocument/2006/relationships/customXml" Target="../ink/ink502.xml"/><Relationship Id="rId2" Type="http://schemas.openxmlformats.org/officeDocument/2006/relationships/image" Target="../media/image474.png"/><Relationship Id="rId29" Type="http://schemas.openxmlformats.org/officeDocument/2006/relationships/customXml" Target="../ink/ink481.xml"/></Relationships>
</file>

<file path=ppt/slides/_rels/slide63.xml.rels><?xml version="1.0" encoding="UTF-8" standalone="yes"?>
<Relationships xmlns="http://schemas.openxmlformats.org/package/2006/relationships"><Relationship Id="rId26" Type="http://schemas.openxmlformats.org/officeDocument/2006/relationships/customXml" Target="../ink/ink517.xml"/><Relationship Id="rId21" Type="http://schemas.openxmlformats.org/officeDocument/2006/relationships/image" Target="../media/image522.png"/><Relationship Id="rId42" Type="http://schemas.openxmlformats.org/officeDocument/2006/relationships/customXml" Target="../ink/ink525.xml"/><Relationship Id="rId47" Type="http://schemas.openxmlformats.org/officeDocument/2006/relationships/image" Target="../media/image497.png"/><Relationship Id="rId63" Type="http://schemas.openxmlformats.org/officeDocument/2006/relationships/image" Target="../media/image541.png"/><Relationship Id="rId68" Type="http://schemas.openxmlformats.org/officeDocument/2006/relationships/customXml" Target="../ink/ink538.xml"/><Relationship Id="rId16" Type="http://schemas.openxmlformats.org/officeDocument/2006/relationships/customXml" Target="../ink/ink512.xml"/><Relationship Id="rId11" Type="http://schemas.openxmlformats.org/officeDocument/2006/relationships/image" Target="../media/image517.png"/><Relationship Id="rId32" Type="http://schemas.openxmlformats.org/officeDocument/2006/relationships/customXml" Target="../ink/ink520.xml"/><Relationship Id="rId37" Type="http://schemas.openxmlformats.org/officeDocument/2006/relationships/image" Target="../media/image530.png"/><Relationship Id="rId53" Type="http://schemas.openxmlformats.org/officeDocument/2006/relationships/image" Target="../media/image537.png"/><Relationship Id="rId58" Type="http://schemas.openxmlformats.org/officeDocument/2006/relationships/customXml" Target="../ink/ink533.xml"/><Relationship Id="rId74" Type="http://schemas.openxmlformats.org/officeDocument/2006/relationships/customXml" Target="../ink/ink541.xml"/><Relationship Id="rId79" Type="http://schemas.openxmlformats.org/officeDocument/2006/relationships/image" Target="../media/image549.png"/><Relationship Id="rId5" Type="http://schemas.openxmlformats.org/officeDocument/2006/relationships/image" Target="../media/image515.png"/><Relationship Id="rId61" Type="http://schemas.openxmlformats.org/officeDocument/2006/relationships/image" Target="../media/image540.png"/><Relationship Id="rId19" Type="http://schemas.openxmlformats.org/officeDocument/2006/relationships/image" Target="../media/image521.png"/><Relationship Id="rId14" Type="http://schemas.openxmlformats.org/officeDocument/2006/relationships/customXml" Target="../ink/ink511.xml"/><Relationship Id="rId22" Type="http://schemas.openxmlformats.org/officeDocument/2006/relationships/customXml" Target="../ink/ink515.xml"/><Relationship Id="rId27" Type="http://schemas.openxmlformats.org/officeDocument/2006/relationships/image" Target="../media/image525.png"/><Relationship Id="rId30" Type="http://schemas.openxmlformats.org/officeDocument/2006/relationships/customXml" Target="../ink/ink519.xml"/><Relationship Id="rId35" Type="http://schemas.openxmlformats.org/officeDocument/2006/relationships/image" Target="../media/image529.png"/><Relationship Id="rId43" Type="http://schemas.openxmlformats.org/officeDocument/2006/relationships/image" Target="../media/image533.png"/><Relationship Id="rId48" Type="http://schemas.openxmlformats.org/officeDocument/2006/relationships/customXml" Target="../ink/ink528.xml"/><Relationship Id="rId56" Type="http://schemas.openxmlformats.org/officeDocument/2006/relationships/customXml" Target="../ink/ink532.xml"/><Relationship Id="rId64" Type="http://schemas.openxmlformats.org/officeDocument/2006/relationships/customXml" Target="../ink/ink536.xml"/><Relationship Id="rId69" Type="http://schemas.openxmlformats.org/officeDocument/2006/relationships/image" Target="../media/image544.png"/><Relationship Id="rId77" Type="http://schemas.openxmlformats.org/officeDocument/2006/relationships/image" Target="../media/image548.png"/><Relationship Id="rId8" Type="http://schemas.openxmlformats.org/officeDocument/2006/relationships/customXml" Target="../ink/ink508.xml"/><Relationship Id="rId51" Type="http://schemas.openxmlformats.org/officeDocument/2006/relationships/image" Target="../media/image536.png"/><Relationship Id="rId72" Type="http://schemas.openxmlformats.org/officeDocument/2006/relationships/customXml" Target="../ink/ink540.xml"/><Relationship Id="rId80" Type="http://schemas.openxmlformats.org/officeDocument/2006/relationships/customXml" Target="../ink/ink544.xml"/><Relationship Id="rId3" Type="http://schemas.openxmlformats.org/officeDocument/2006/relationships/image" Target="../media/image475.png"/><Relationship Id="rId12" Type="http://schemas.openxmlformats.org/officeDocument/2006/relationships/customXml" Target="../ink/ink510.xml"/><Relationship Id="rId17" Type="http://schemas.openxmlformats.org/officeDocument/2006/relationships/image" Target="../media/image520.png"/><Relationship Id="rId25" Type="http://schemas.openxmlformats.org/officeDocument/2006/relationships/image" Target="../media/image524.png"/><Relationship Id="rId33" Type="http://schemas.openxmlformats.org/officeDocument/2006/relationships/image" Target="../media/image528.png"/><Relationship Id="rId38" Type="http://schemas.openxmlformats.org/officeDocument/2006/relationships/customXml" Target="../ink/ink523.xml"/><Relationship Id="rId46" Type="http://schemas.openxmlformats.org/officeDocument/2006/relationships/customXml" Target="../ink/ink527.xml"/><Relationship Id="rId59" Type="http://schemas.openxmlformats.org/officeDocument/2006/relationships/image" Target="../media/image539.png"/><Relationship Id="rId67" Type="http://schemas.openxmlformats.org/officeDocument/2006/relationships/image" Target="../media/image543.png"/><Relationship Id="rId20" Type="http://schemas.openxmlformats.org/officeDocument/2006/relationships/customXml" Target="../ink/ink514.xml"/><Relationship Id="rId41" Type="http://schemas.openxmlformats.org/officeDocument/2006/relationships/image" Target="../media/image532.png"/><Relationship Id="rId54" Type="http://schemas.openxmlformats.org/officeDocument/2006/relationships/customXml" Target="../ink/ink531.xml"/><Relationship Id="rId62" Type="http://schemas.openxmlformats.org/officeDocument/2006/relationships/customXml" Target="../ink/ink535.xml"/><Relationship Id="rId70" Type="http://schemas.openxmlformats.org/officeDocument/2006/relationships/customXml" Target="../ink/ink539.xml"/><Relationship Id="rId75" Type="http://schemas.openxmlformats.org/officeDocument/2006/relationships/image" Target="../media/image547.png"/><Relationship Id="rId1" Type="http://schemas.openxmlformats.org/officeDocument/2006/relationships/slideLayout" Target="../slideLayouts/slideLayout2.xml"/><Relationship Id="rId6" Type="http://schemas.openxmlformats.org/officeDocument/2006/relationships/customXml" Target="../ink/ink507.xml"/><Relationship Id="rId15" Type="http://schemas.openxmlformats.org/officeDocument/2006/relationships/image" Target="../media/image519.png"/><Relationship Id="rId23" Type="http://schemas.openxmlformats.org/officeDocument/2006/relationships/image" Target="../media/image523.png"/><Relationship Id="rId28" Type="http://schemas.openxmlformats.org/officeDocument/2006/relationships/customXml" Target="../ink/ink518.xml"/><Relationship Id="rId36" Type="http://schemas.openxmlformats.org/officeDocument/2006/relationships/customXml" Target="../ink/ink522.xml"/><Relationship Id="rId49" Type="http://schemas.openxmlformats.org/officeDocument/2006/relationships/image" Target="../media/image535.png"/><Relationship Id="rId57" Type="http://schemas.openxmlformats.org/officeDocument/2006/relationships/image" Target="../media/image502.png"/><Relationship Id="rId10" Type="http://schemas.openxmlformats.org/officeDocument/2006/relationships/customXml" Target="../ink/ink509.xml"/><Relationship Id="rId31" Type="http://schemas.openxmlformats.org/officeDocument/2006/relationships/image" Target="../media/image527.png"/><Relationship Id="rId44" Type="http://schemas.openxmlformats.org/officeDocument/2006/relationships/customXml" Target="../ink/ink526.xml"/><Relationship Id="rId52" Type="http://schemas.openxmlformats.org/officeDocument/2006/relationships/customXml" Target="../ink/ink530.xml"/><Relationship Id="rId60" Type="http://schemas.openxmlformats.org/officeDocument/2006/relationships/customXml" Target="../ink/ink534.xml"/><Relationship Id="rId65" Type="http://schemas.openxmlformats.org/officeDocument/2006/relationships/image" Target="../media/image542.png"/><Relationship Id="rId73" Type="http://schemas.openxmlformats.org/officeDocument/2006/relationships/image" Target="../media/image546.png"/><Relationship Id="rId78" Type="http://schemas.openxmlformats.org/officeDocument/2006/relationships/customXml" Target="../ink/ink543.xml"/><Relationship Id="rId81" Type="http://schemas.openxmlformats.org/officeDocument/2006/relationships/image" Target="../media/image550.png"/><Relationship Id="rId4" Type="http://schemas.openxmlformats.org/officeDocument/2006/relationships/image" Target="../media/image476.png"/><Relationship Id="rId9" Type="http://schemas.openxmlformats.org/officeDocument/2006/relationships/image" Target="../media/image478.png"/><Relationship Id="rId13" Type="http://schemas.openxmlformats.org/officeDocument/2006/relationships/image" Target="../media/image518.png"/><Relationship Id="rId18" Type="http://schemas.openxmlformats.org/officeDocument/2006/relationships/customXml" Target="../ink/ink513.xml"/><Relationship Id="rId39" Type="http://schemas.openxmlformats.org/officeDocument/2006/relationships/image" Target="../media/image531.png"/><Relationship Id="rId34" Type="http://schemas.openxmlformats.org/officeDocument/2006/relationships/customXml" Target="../ink/ink521.xml"/><Relationship Id="rId50" Type="http://schemas.openxmlformats.org/officeDocument/2006/relationships/customXml" Target="../ink/ink529.xml"/><Relationship Id="rId55" Type="http://schemas.openxmlformats.org/officeDocument/2006/relationships/image" Target="../media/image538.png"/><Relationship Id="rId76" Type="http://schemas.openxmlformats.org/officeDocument/2006/relationships/customXml" Target="../ink/ink542.xml"/><Relationship Id="rId7" Type="http://schemas.openxmlformats.org/officeDocument/2006/relationships/image" Target="../media/image477.png"/><Relationship Id="rId71" Type="http://schemas.openxmlformats.org/officeDocument/2006/relationships/image" Target="../media/image545.png"/><Relationship Id="rId2" Type="http://schemas.openxmlformats.org/officeDocument/2006/relationships/image" Target="../media/image474.png"/><Relationship Id="rId29" Type="http://schemas.openxmlformats.org/officeDocument/2006/relationships/image" Target="../media/image526.png"/><Relationship Id="rId24" Type="http://schemas.openxmlformats.org/officeDocument/2006/relationships/customXml" Target="../ink/ink516.xml"/><Relationship Id="rId40" Type="http://schemas.openxmlformats.org/officeDocument/2006/relationships/customXml" Target="../ink/ink524.xml"/><Relationship Id="rId45" Type="http://schemas.openxmlformats.org/officeDocument/2006/relationships/image" Target="../media/image534.png"/><Relationship Id="rId66" Type="http://schemas.openxmlformats.org/officeDocument/2006/relationships/customXml" Target="../ink/ink537.xml"/></Relationships>
</file>

<file path=ppt/slides/_rels/slide64.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ditya-v-kallappa/FInCFlow/blob/main/fastflow/utils/fastflow_cuda_inverse/cinc_cuda_kernel_level2.cu" TargetMode="External"/><Relationship Id="rId2" Type="http://schemas.openxmlformats.org/officeDocument/2006/relationships/hyperlink" Target="https://github.com/aditya-v-kallappa/FInCFlow/blob/main/fastflow/utils/fastflow_cuda_inverse/cinc_cuda_kernel_level1.cu" TargetMode="External"/><Relationship Id="rId1" Type="http://schemas.openxmlformats.org/officeDocument/2006/relationships/slideLayout" Target="../slideLayouts/slideLayout2.xml"/><Relationship Id="rId5" Type="http://schemas.openxmlformats.org/officeDocument/2006/relationships/image" Target="../media/image554.png"/><Relationship Id="rId4" Type="http://schemas.openxmlformats.org/officeDocument/2006/relationships/image" Target="../media/image5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arxiv.org/pdf/1901.11137.pdf" TargetMode="External"/><Relationship Id="rId3" Type="http://schemas.openxmlformats.org/officeDocument/2006/relationships/hyperlink" Target="https://arxiv.org/pdf/2011.07248.pdf" TargetMode="External"/><Relationship Id="rId7" Type="http://schemas.openxmlformats.org/officeDocument/2006/relationships/hyperlink" Target="https://proceedings.neurips.cc/paper/2020/file/a1c3ae6c49a89d92aef2d423dadb477f-Paper.pdf" TargetMode="External"/><Relationship Id="rId2" Type="http://schemas.openxmlformats.org/officeDocument/2006/relationships/hyperlink" Target="https://arxiv.org/pdf/1807.03039.pdf" TargetMode="External"/><Relationship Id="rId1" Type="http://schemas.openxmlformats.org/officeDocument/2006/relationships/slideLayout" Target="../slideLayouts/slideLayout2.xml"/><Relationship Id="rId6" Type="http://schemas.openxmlformats.org/officeDocument/2006/relationships/hyperlink" Target="https://arxiv.org/pdf/1902.00275.pdf" TargetMode="External"/><Relationship Id="rId11" Type="http://schemas.openxmlformats.org/officeDocument/2006/relationships/hyperlink" Target="https://proceedings.neurips.cc/paper/2019/file/70a32110fff0f26d301e58ebbca9cb9f-Paper.pdf" TargetMode="External"/><Relationship Id="rId5" Type="http://schemas.openxmlformats.org/officeDocument/2006/relationships/hyperlink" Target="https://proceedings.neurips.cc/paper/2020/file/4491777b1aa8b5b32c2e8666dbe1a495-Paper.pdf" TargetMode="External"/><Relationship Id="rId10" Type="http://schemas.openxmlformats.org/officeDocument/2006/relationships/hyperlink" Target="https://arxiv.org/pdf/2107.01358.pdf" TargetMode="External"/><Relationship Id="rId4" Type="http://schemas.openxmlformats.org/officeDocument/2006/relationships/hyperlink" Target="https://arxiv.org/pdf/1605.08803.pdf" TargetMode="External"/><Relationship Id="rId9" Type="http://schemas.openxmlformats.org/officeDocument/2006/relationships/hyperlink" Target="https://arxiv.org/pdf/1902.04208.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404E-3DFA-FE04-A894-032E08DB0C58}"/>
              </a:ext>
            </a:extLst>
          </p:cNvPr>
          <p:cNvSpPr>
            <a:spLocks noGrp="1"/>
          </p:cNvSpPr>
          <p:nvPr>
            <p:ph type="ctrTitle"/>
          </p:nvPr>
        </p:nvSpPr>
        <p:spPr>
          <a:xfrm>
            <a:off x="1524000" y="2023140"/>
            <a:ext cx="9144000" cy="1484766"/>
          </a:xfrm>
        </p:spPr>
        <p:txBody>
          <a:bodyPr>
            <a:normAutofit/>
          </a:bodyPr>
          <a:lstStyle/>
          <a:p>
            <a:r>
              <a:rPr lang="en-US" sz="3600" b="1" dirty="0">
                <a:solidFill>
                  <a:srgbClr val="FF0000"/>
                </a:solidFill>
                <a:effectLst/>
                <a:cs typeface="Times New Roman" panose="02020603050405020304" pitchFamily="18" charset="0"/>
              </a:rPr>
              <a:t>FInC Flow: Fast and Invertible k × k Convolutions for Normalizing Flows</a:t>
            </a:r>
            <a:endParaRPr lang="en-IN" sz="3600" b="1" dirty="0">
              <a:solidFill>
                <a:srgbClr val="FF0000"/>
              </a:solidFill>
              <a:cs typeface="Times New Roman" panose="02020603050405020304" pitchFamily="18" charset="0"/>
            </a:endParaRPr>
          </a:p>
        </p:txBody>
      </p:sp>
      <p:sp>
        <p:nvSpPr>
          <p:cNvPr id="3" name="Subtitle 2">
            <a:extLst>
              <a:ext uri="{FF2B5EF4-FFF2-40B4-BE49-F238E27FC236}">
                <a16:creationId xmlns:a16="http://schemas.microsoft.com/office/drawing/2014/main" id="{F4B020E1-1405-9F8F-A727-03182D612F57}"/>
              </a:ext>
            </a:extLst>
          </p:cNvPr>
          <p:cNvSpPr>
            <a:spLocks noGrp="1"/>
          </p:cNvSpPr>
          <p:nvPr>
            <p:ph type="subTitle" idx="1"/>
          </p:nvPr>
        </p:nvSpPr>
        <p:spPr>
          <a:xfrm>
            <a:off x="1703060" y="4874978"/>
            <a:ext cx="9144000" cy="1655762"/>
          </a:xfrm>
        </p:spPr>
        <p:txBody>
          <a:bodyPr>
            <a:normAutofit/>
          </a:bodyPr>
          <a:lstStyle/>
          <a:p>
            <a:pPr algn="l"/>
            <a:r>
              <a:rPr lang="en-IN" sz="1800" b="1" dirty="0">
                <a:latin typeface="+mj-lt"/>
                <a:cs typeface="Arial" panose="020B0604020202020204" pitchFamily="34" charset="0"/>
              </a:rPr>
              <a:t>	</a:t>
            </a:r>
            <a:endParaRPr lang="en-IN" sz="1600" b="1" dirty="0">
              <a:latin typeface="+mj-lt"/>
              <a:cs typeface="Arial" panose="020B0604020202020204" pitchFamily="34" charset="0"/>
            </a:endParaRPr>
          </a:p>
          <a:p>
            <a:r>
              <a:rPr lang="en-US" b="1" baseline="30000" dirty="0">
                <a:latin typeface="+mj-lt"/>
                <a:cs typeface="Arial" panose="020B0604020202020204" pitchFamily="34" charset="0"/>
              </a:rPr>
              <a:t>International Institute of Information Technology, Hyderabad, India</a:t>
            </a:r>
            <a:endParaRPr lang="en-IN" b="1" dirty="0">
              <a:latin typeface="+mj-lt"/>
              <a:cs typeface="Arial" panose="020B0604020202020204" pitchFamily="34" charset="0"/>
            </a:endParaRPr>
          </a:p>
        </p:txBody>
      </p:sp>
      <p:cxnSp>
        <p:nvCxnSpPr>
          <p:cNvPr id="13" name="Straight Connector 12">
            <a:extLst>
              <a:ext uri="{FF2B5EF4-FFF2-40B4-BE49-F238E27FC236}">
                <a16:creationId xmlns:a16="http://schemas.microsoft.com/office/drawing/2014/main" id="{19D13B35-8B43-44B5-937C-E775B039808D}"/>
              </a:ext>
            </a:extLst>
          </p:cNvPr>
          <p:cNvCxnSpPr/>
          <p:nvPr/>
        </p:nvCxnSpPr>
        <p:spPr>
          <a:xfrm>
            <a:off x="355531" y="5078531"/>
            <a:ext cx="11520000" cy="0"/>
          </a:xfrm>
          <a:prstGeom prst="line">
            <a:avLst/>
          </a:prstGeom>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4" descr="A picture containing icon&#10;&#10;Description automatically generated">
            <a:extLst>
              <a:ext uri="{FF2B5EF4-FFF2-40B4-BE49-F238E27FC236}">
                <a16:creationId xmlns:a16="http://schemas.microsoft.com/office/drawing/2014/main" id="{FDF6FEBB-8BCF-A3BE-5346-724084DEEDA5}"/>
              </a:ext>
            </a:extLst>
          </p:cNvPr>
          <p:cNvPicPr>
            <a:picLocks noChangeAspect="1"/>
          </p:cNvPicPr>
          <p:nvPr/>
        </p:nvPicPr>
        <p:blipFill rotWithShape="1">
          <a:blip r:embed="rId2"/>
          <a:srcRect r="54698"/>
          <a:stretch/>
        </p:blipFill>
        <p:spPr>
          <a:xfrm>
            <a:off x="169457" y="5609783"/>
            <a:ext cx="1260000" cy="1095375"/>
          </a:xfrm>
          <a:prstGeom prst="rect">
            <a:avLst/>
          </a:prstGeom>
        </p:spPr>
      </p:pic>
      <p:pic>
        <p:nvPicPr>
          <p:cNvPr id="5" name="Picture 5">
            <a:extLst>
              <a:ext uri="{FF2B5EF4-FFF2-40B4-BE49-F238E27FC236}">
                <a16:creationId xmlns:a16="http://schemas.microsoft.com/office/drawing/2014/main" id="{E5299DD8-900D-C543-57F6-A3B3371AFD38}"/>
              </a:ext>
            </a:extLst>
          </p:cNvPr>
          <p:cNvPicPr>
            <a:picLocks noChangeAspect="1"/>
          </p:cNvPicPr>
          <p:nvPr/>
        </p:nvPicPr>
        <p:blipFill>
          <a:blip r:embed="rId3"/>
          <a:stretch>
            <a:fillRect/>
          </a:stretch>
        </p:blipFill>
        <p:spPr>
          <a:xfrm>
            <a:off x="5316895" y="5602021"/>
            <a:ext cx="2056671" cy="1162160"/>
          </a:xfrm>
          <a:prstGeom prst="rect">
            <a:avLst/>
          </a:prstGeom>
        </p:spPr>
      </p:pic>
      <p:pic>
        <p:nvPicPr>
          <p:cNvPr id="7" name="Picture 6">
            <a:extLst>
              <a:ext uri="{FF2B5EF4-FFF2-40B4-BE49-F238E27FC236}">
                <a16:creationId xmlns:a16="http://schemas.microsoft.com/office/drawing/2014/main" id="{494092EE-26F6-95CB-F0CF-0BC8BA823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2748" y="5557936"/>
            <a:ext cx="1095376" cy="1095376"/>
          </a:xfrm>
          <a:prstGeom prst="rect">
            <a:avLst/>
          </a:prstGeom>
        </p:spPr>
      </p:pic>
      <p:sp>
        <p:nvSpPr>
          <p:cNvPr id="17" name="TextBox 16">
            <a:extLst>
              <a:ext uri="{FF2B5EF4-FFF2-40B4-BE49-F238E27FC236}">
                <a16:creationId xmlns:a16="http://schemas.microsoft.com/office/drawing/2014/main" id="{7EFF3E4D-4356-9F00-623E-A0A2FA5D7D44}"/>
              </a:ext>
            </a:extLst>
          </p:cNvPr>
          <p:cNvSpPr txBox="1"/>
          <p:nvPr/>
        </p:nvSpPr>
        <p:spPr>
          <a:xfrm>
            <a:off x="7475621" y="3887444"/>
            <a:ext cx="3593432" cy="1200329"/>
          </a:xfrm>
          <a:prstGeom prst="rect">
            <a:avLst/>
          </a:prstGeom>
          <a:noFill/>
        </p:spPr>
        <p:txBody>
          <a:bodyPr wrap="square" rtlCol="0">
            <a:spAutoFit/>
          </a:bodyPr>
          <a:lstStyle/>
          <a:p>
            <a:r>
              <a:rPr lang="en-US" dirty="0"/>
              <a:t>Aditya V Kallappa</a:t>
            </a:r>
          </a:p>
          <a:p>
            <a:r>
              <a:rPr lang="en-US" dirty="0"/>
              <a:t>2019702012</a:t>
            </a:r>
          </a:p>
          <a:p>
            <a:r>
              <a:rPr lang="en-US" dirty="0">
                <a:hlinkClick r:id="rId5"/>
              </a:rPr>
              <a:t>aditya.kallappa@research.iiit.ac.in</a:t>
            </a:r>
            <a:endParaRPr lang="en-IN" dirty="0"/>
          </a:p>
          <a:p>
            <a:endParaRPr lang="en-US" dirty="0"/>
          </a:p>
        </p:txBody>
      </p:sp>
      <p:sp>
        <p:nvSpPr>
          <p:cNvPr id="6" name="Title 1">
            <a:extLst>
              <a:ext uri="{FF2B5EF4-FFF2-40B4-BE49-F238E27FC236}">
                <a16:creationId xmlns:a16="http://schemas.microsoft.com/office/drawing/2014/main" id="{626E2377-D8C9-746D-48BA-D3B6DF58620C}"/>
              </a:ext>
            </a:extLst>
          </p:cNvPr>
          <p:cNvSpPr txBox="1">
            <a:spLocks/>
          </p:cNvSpPr>
          <p:nvPr/>
        </p:nvSpPr>
        <p:spPr>
          <a:xfrm>
            <a:off x="1676400" y="355127"/>
            <a:ext cx="9144000" cy="14847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FF0000"/>
                </a:solidFill>
                <a:cs typeface="Times New Roman" panose="02020603050405020304" pitchFamily="18" charset="0"/>
              </a:rPr>
              <a:t>THESIS DEFENSE</a:t>
            </a:r>
            <a:endParaRPr lang="en-IN" sz="72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4256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Our Contributions</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pPr marL="0" indent="0">
              <a:buNone/>
            </a:pPr>
            <a:r>
              <a:rPr lang="en-US" sz="2000" dirty="0"/>
              <a:t>We develop a system/model which</a:t>
            </a:r>
          </a:p>
          <a:p>
            <a:pPr marL="457200" indent="-457200">
              <a:buAutoNum type="arabicPeriod"/>
            </a:pPr>
            <a:endParaRPr lang="en-US" sz="2000" dirty="0"/>
          </a:p>
          <a:p>
            <a:pPr marL="457200" indent="-457200">
              <a:buAutoNum type="arabicPeriod"/>
            </a:pPr>
            <a:r>
              <a:rPr lang="en-US" sz="2000" dirty="0"/>
              <a:t>has a fast parallel inversion algorithm with running time O(nk</a:t>
            </a:r>
            <a:r>
              <a:rPr lang="en-US" sz="2000" baseline="30000" dirty="0"/>
              <a:t>2</a:t>
            </a:r>
            <a:r>
              <a:rPr lang="en-US" sz="2000" dirty="0"/>
              <a:t>) (n is height and width of the input image and k is kernel size)</a:t>
            </a:r>
          </a:p>
          <a:p>
            <a:pPr marL="457200" indent="-457200">
              <a:buAutoNum type="arabicPeriod"/>
            </a:pPr>
            <a:r>
              <a:rPr lang="en-US" sz="2000" dirty="0"/>
              <a:t>masks the minimal amount of learnable parameters in a layer</a:t>
            </a:r>
          </a:p>
          <a:p>
            <a:pPr marL="457200" indent="-457200">
              <a:buAutoNum type="arabicPeriod"/>
            </a:pPr>
            <a:r>
              <a:rPr lang="en-US" sz="2000" dirty="0"/>
              <a:t>gives better sampling time comparable to other k × k convolution-based models on real-world benchmarks.</a:t>
            </a:r>
            <a:endParaRPr lang="en-IN" sz="2400" b="1" dirty="0">
              <a:solidFill>
                <a:srgbClr val="FF0000"/>
              </a:solidFill>
            </a:endParaRPr>
          </a:p>
        </p:txBody>
      </p:sp>
      <p:cxnSp>
        <p:nvCxnSpPr>
          <p:cNvPr id="4" name="Straight Connector 3">
            <a:extLst>
              <a:ext uri="{FF2B5EF4-FFF2-40B4-BE49-F238E27FC236}">
                <a16:creationId xmlns:a16="http://schemas.microsoft.com/office/drawing/2014/main" id="{B3314ABF-6708-1367-A976-6100B6BED65D}"/>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6069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1080000" y="1080000"/>
            <a:ext cx="10515600" cy="4351338"/>
          </a:xfrm>
        </p:spPr>
        <p:txBody>
          <a:bodyPr/>
          <a:lstStyle/>
          <a:p>
            <a:pPr marL="0" indent="0">
              <a:buNone/>
            </a:pPr>
            <a:endParaRPr lang="en-IN" dirty="0"/>
          </a:p>
          <a:p>
            <a:pPr marL="0" indent="0">
              <a:buNone/>
            </a:pPr>
            <a:endParaRPr lang="en-IN" dirty="0"/>
          </a:p>
          <a:p>
            <a:endParaRPr lang="en-IN" dirty="0"/>
          </a:p>
          <a:p>
            <a:endParaRPr lang="en-IN" dirty="0"/>
          </a:p>
          <a:p>
            <a:endParaRPr lang="en-IN" dirty="0"/>
          </a:p>
          <a:p>
            <a:endParaRPr lang="en-IN" dirty="0"/>
          </a:p>
          <a:p>
            <a:r>
              <a:rPr lang="en-IN" dirty="0" err="1"/>
              <a:t>f</a:t>
            </a:r>
            <a:r>
              <a:rPr lang="en-IN" baseline="-25000" dirty="0" err="1"/>
              <a:t>i</a:t>
            </a:r>
            <a:r>
              <a:rPr lang="en-IN" dirty="0" err="1"/>
              <a:t>’s</a:t>
            </a:r>
            <a:r>
              <a:rPr lang="en-IN" dirty="0"/>
              <a:t> are both differentiable and invertible</a:t>
            </a:r>
          </a:p>
          <a:p>
            <a:pPr marL="0" indent="0">
              <a:buNone/>
            </a:pPr>
            <a:endParaRPr lang="en-IN" dirty="0"/>
          </a:p>
        </p:txBody>
      </p:sp>
      <p:pic>
        <p:nvPicPr>
          <p:cNvPr id="9" name="Picture 8">
            <a:extLst>
              <a:ext uri="{FF2B5EF4-FFF2-40B4-BE49-F238E27FC236}">
                <a16:creationId xmlns:a16="http://schemas.microsoft.com/office/drawing/2014/main" id="{140DFF35-1F10-4051-733B-400FE3D77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313" y="2131988"/>
            <a:ext cx="1256775" cy="599490"/>
          </a:xfrm>
          <a:prstGeom prst="rect">
            <a:avLst/>
          </a:prstGeom>
          <a:effectLst>
            <a:glow rad="63500">
              <a:schemeClr val="accent3">
                <a:satMod val="175000"/>
                <a:alpha val="40000"/>
              </a:schemeClr>
            </a:glow>
          </a:effectLst>
        </p:spPr>
      </p:pic>
      <p:pic>
        <p:nvPicPr>
          <p:cNvPr id="14" name="Picture 13">
            <a:extLst>
              <a:ext uri="{FF2B5EF4-FFF2-40B4-BE49-F238E27FC236}">
                <a16:creationId xmlns:a16="http://schemas.microsoft.com/office/drawing/2014/main" id="{4248081A-7811-F66B-DC9D-7AE7669FC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799" y="2061166"/>
            <a:ext cx="1376151" cy="716212"/>
          </a:xfrm>
          <a:prstGeom prst="rect">
            <a:avLst/>
          </a:prstGeom>
          <a:effectLst>
            <a:glow rad="63500">
              <a:schemeClr val="accent3">
                <a:satMod val="175000"/>
                <a:alpha val="40000"/>
              </a:schemeClr>
            </a:glow>
          </a:effectLst>
        </p:spPr>
      </p:pic>
      <p:pic>
        <p:nvPicPr>
          <p:cNvPr id="16" name="Picture 15">
            <a:extLst>
              <a:ext uri="{FF2B5EF4-FFF2-40B4-BE49-F238E27FC236}">
                <a16:creationId xmlns:a16="http://schemas.microsoft.com/office/drawing/2014/main" id="{1786C632-F494-0410-EA7C-88332A2F5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209" y="2131988"/>
            <a:ext cx="1232870" cy="604804"/>
          </a:xfrm>
          <a:prstGeom prst="rect">
            <a:avLst/>
          </a:prstGeom>
          <a:effectLst>
            <a:glow rad="63500">
              <a:schemeClr val="accent3">
                <a:satMod val="175000"/>
                <a:alpha val="40000"/>
              </a:schemeClr>
            </a:glow>
          </a:effectLst>
        </p:spPr>
      </p:pic>
      <p:sp>
        <p:nvSpPr>
          <p:cNvPr id="52" name="Arrow: Curved Down 51">
            <a:extLst>
              <a:ext uri="{FF2B5EF4-FFF2-40B4-BE49-F238E27FC236}">
                <a16:creationId xmlns:a16="http://schemas.microsoft.com/office/drawing/2014/main" id="{B800C308-6EC8-0465-0EFC-3E84B426C041}"/>
              </a:ext>
            </a:extLst>
          </p:cNvPr>
          <p:cNvSpPr/>
          <p:nvPr/>
        </p:nvSpPr>
        <p:spPr>
          <a:xfrm>
            <a:off x="1124125" y="1476351"/>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3" name="Arrow: Curved Down 52">
            <a:extLst>
              <a:ext uri="{FF2B5EF4-FFF2-40B4-BE49-F238E27FC236}">
                <a16:creationId xmlns:a16="http://schemas.microsoft.com/office/drawing/2014/main" id="{F2F2ABB9-4102-0B6D-1ADF-2F43BECF7ECC}"/>
              </a:ext>
            </a:extLst>
          </p:cNvPr>
          <p:cNvSpPr/>
          <p:nvPr/>
        </p:nvSpPr>
        <p:spPr>
          <a:xfrm>
            <a:off x="3658780" y="1476352"/>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4" name="Arrow: Curved Down 53">
            <a:extLst>
              <a:ext uri="{FF2B5EF4-FFF2-40B4-BE49-F238E27FC236}">
                <a16:creationId xmlns:a16="http://schemas.microsoft.com/office/drawing/2014/main" id="{D3A25F08-703B-07ED-AD53-C5A29FD93297}"/>
              </a:ext>
            </a:extLst>
          </p:cNvPr>
          <p:cNvSpPr/>
          <p:nvPr/>
        </p:nvSpPr>
        <p:spPr>
          <a:xfrm>
            <a:off x="6019496" y="1461676"/>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5" name="Arrow: Curved Down 54">
            <a:extLst>
              <a:ext uri="{FF2B5EF4-FFF2-40B4-BE49-F238E27FC236}">
                <a16:creationId xmlns:a16="http://schemas.microsoft.com/office/drawing/2014/main" id="{9D08B0AB-2B24-3CF9-3E54-D92C1C26447F}"/>
              </a:ext>
            </a:extLst>
          </p:cNvPr>
          <p:cNvSpPr/>
          <p:nvPr/>
        </p:nvSpPr>
        <p:spPr>
          <a:xfrm>
            <a:off x="9085854" y="1458231"/>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2D078DCE-7488-BB43-FF04-DDF698BF34DF}"/>
              </a:ext>
            </a:extLst>
          </p:cNvPr>
          <p:cNvSpPr/>
          <p:nvPr/>
        </p:nvSpPr>
        <p:spPr>
          <a:xfrm>
            <a:off x="7427495" y="2075841"/>
            <a:ext cx="1931895" cy="716213"/>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4000" dirty="0"/>
              <a:t>. . .</a:t>
            </a:r>
          </a:p>
        </p:txBody>
      </p:sp>
      <p:pic>
        <p:nvPicPr>
          <p:cNvPr id="58" name="Picture 57">
            <a:extLst>
              <a:ext uri="{FF2B5EF4-FFF2-40B4-BE49-F238E27FC236}">
                <a16:creationId xmlns:a16="http://schemas.microsoft.com/office/drawing/2014/main" id="{0B532432-F288-A49D-0C6C-0BDD70865D08}"/>
              </a:ext>
            </a:extLst>
          </p:cNvPr>
          <p:cNvPicPr>
            <a:picLocks noChangeAspect="1"/>
          </p:cNvPicPr>
          <p:nvPr/>
        </p:nvPicPr>
        <p:blipFill>
          <a:blip r:embed="rId5"/>
          <a:stretch>
            <a:fillRect/>
          </a:stretch>
        </p:blipFill>
        <p:spPr>
          <a:xfrm>
            <a:off x="321384" y="2137218"/>
            <a:ext cx="1119675" cy="599000"/>
          </a:xfrm>
          <a:prstGeom prst="rect">
            <a:avLst/>
          </a:prstGeom>
          <a:effectLst>
            <a:glow rad="63500">
              <a:schemeClr val="accent3">
                <a:satMod val="175000"/>
                <a:alpha val="40000"/>
              </a:schemeClr>
            </a:glow>
          </a:effectLst>
        </p:spPr>
      </p:pic>
      <p:sp>
        <p:nvSpPr>
          <p:cNvPr id="59" name="Arrow: Curved Down 58">
            <a:extLst>
              <a:ext uri="{FF2B5EF4-FFF2-40B4-BE49-F238E27FC236}">
                <a16:creationId xmlns:a16="http://schemas.microsoft.com/office/drawing/2014/main" id="{9D786887-3C63-0B60-2928-6676B06332EF}"/>
              </a:ext>
            </a:extLst>
          </p:cNvPr>
          <p:cNvSpPr/>
          <p:nvPr/>
        </p:nvSpPr>
        <p:spPr>
          <a:xfrm rot="10800000">
            <a:off x="1019920" y="2794535"/>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0" name="Arrow: Curved Down 59">
            <a:extLst>
              <a:ext uri="{FF2B5EF4-FFF2-40B4-BE49-F238E27FC236}">
                <a16:creationId xmlns:a16="http://schemas.microsoft.com/office/drawing/2014/main" id="{C097FAC1-D864-9AD6-893B-760DD43ADDDE}"/>
              </a:ext>
            </a:extLst>
          </p:cNvPr>
          <p:cNvSpPr/>
          <p:nvPr/>
        </p:nvSpPr>
        <p:spPr>
          <a:xfrm rot="10800000">
            <a:off x="3658779" y="2792366"/>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1" name="Arrow: Curved Down 60">
            <a:extLst>
              <a:ext uri="{FF2B5EF4-FFF2-40B4-BE49-F238E27FC236}">
                <a16:creationId xmlns:a16="http://schemas.microsoft.com/office/drawing/2014/main" id="{787E7391-C4C6-E4D9-593F-609065BE267F}"/>
              </a:ext>
            </a:extLst>
          </p:cNvPr>
          <p:cNvSpPr/>
          <p:nvPr/>
        </p:nvSpPr>
        <p:spPr>
          <a:xfrm rot="10800000">
            <a:off x="9085853" y="2829510"/>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62" name="Arrow: Curved Down 61">
            <a:extLst>
              <a:ext uri="{FF2B5EF4-FFF2-40B4-BE49-F238E27FC236}">
                <a16:creationId xmlns:a16="http://schemas.microsoft.com/office/drawing/2014/main" id="{779A41AE-E684-D83F-F8C5-02A0A1913966}"/>
              </a:ext>
            </a:extLst>
          </p:cNvPr>
          <p:cNvSpPr/>
          <p:nvPr/>
        </p:nvSpPr>
        <p:spPr>
          <a:xfrm rot="10800000">
            <a:off x="6019495" y="2823814"/>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7" name="TextBox 66">
            <a:extLst>
              <a:ext uri="{FF2B5EF4-FFF2-40B4-BE49-F238E27FC236}">
                <a16:creationId xmlns:a16="http://schemas.microsoft.com/office/drawing/2014/main" id="{3EA77BA9-E8AB-1B4A-2ABD-8CC7BA394DFB}"/>
              </a:ext>
            </a:extLst>
          </p:cNvPr>
          <p:cNvSpPr txBox="1"/>
          <p:nvPr/>
        </p:nvSpPr>
        <p:spPr>
          <a:xfrm flipH="1">
            <a:off x="1849339" y="3054087"/>
            <a:ext cx="621145" cy="369332"/>
          </a:xfrm>
          <a:prstGeom prst="rect">
            <a:avLst/>
          </a:prstGeom>
          <a:noFill/>
        </p:spPr>
        <p:txBody>
          <a:bodyPr wrap="square" rtlCol="0">
            <a:spAutoFit/>
          </a:bodyPr>
          <a:lstStyle/>
          <a:p>
            <a:r>
              <a:rPr lang="en-IN" b="1" dirty="0"/>
              <a:t>f</a:t>
            </a:r>
            <a:r>
              <a:rPr lang="en-IN" b="1" baseline="-25000" dirty="0"/>
              <a:t>1</a:t>
            </a:r>
            <a:r>
              <a:rPr lang="en-IN" b="1" baseline="30000" dirty="0"/>
              <a:t>-1</a:t>
            </a:r>
          </a:p>
        </p:txBody>
      </p:sp>
      <p:sp>
        <p:nvSpPr>
          <p:cNvPr id="68" name="TextBox 67">
            <a:extLst>
              <a:ext uri="{FF2B5EF4-FFF2-40B4-BE49-F238E27FC236}">
                <a16:creationId xmlns:a16="http://schemas.microsoft.com/office/drawing/2014/main" id="{A2D73A3B-CE6C-3DA4-189E-D270EF828E0E}"/>
              </a:ext>
            </a:extLst>
          </p:cNvPr>
          <p:cNvSpPr txBox="1"/>
          <p:nvPr/>
        </p:nvSpPr>
        <p:spPr>
          <a:xfrm flipH="1">
            <a:off x="4457592" y="3022525"/>
            <a:ext cx="469300" cy="369332"/>
          </a:xfrm>
          <a:prstGeom prst="rect">
            <a:avLst/>
          </a:prstGeom>
          <a:noFill/>
        </p:spPr>
        <p:txBody>
          <a:bodyPr wrap="square" rtlCol="0">
            <a:spAutoFit/>
          </a:bodyPr>
          <a:lstStyle/>
          <a:p>
            <a:r>
              <a:rPr lang="en-IN" b="1" dirty="0"/>
              <a:t>f</a:t>
            </a:r>
            <a:r>
              <a:rPr lang="en-IN" b="1" baseline="-25000" dirty="0"/>
              <a:t>2</a:t>
            </a:r>
            <a:r>
              <a:rPr lang="en-IN" b="1" baseline="30000" dirty="0"/>
              <a:t>-1</a:t>
            </a:r>
          </a:p>
        </p:txBody>
      </p:sp>
      <p:sp>
        <p:nvSpPr>
          <p:cNvPr id="69" name="TextBox 68">
            <a:extLst>
              <a:ext uri="{FF2B5EF4-FFF2-40B4-BE49-F238E27FC236}">
                <a16:creationId xmlns:a16="http://schemas.microsoft.com/office/drawing/2014/main" id="{A8940CEB-8C10-D5CF-96D4-2A6D8734CA29}"/>
              </a:ext>
            </a:extLst>
          </p:cNvPr>
          <p:cNvSpPr txBox="1"/>
          <p:nvPr/>
        </p:nvSpPr>
        <p:spPr>
          <a:xfrm flipH="1">
            <a:off x="6872003" y="3062109"/>
            <a:ext cx="555492" cy="369332"/>
          </a:xfrm>
          <a:prstGeom prst="rect">
            <a:avLst/>
          </a:prstGeom>
          <a:noFill/>
        </p:spPr>
        <p:txBody>
          <a:bodyPr wrap="square" rtlCol="0">
            <a:spAutoFit/>
          </a:bodyPr>
          <a:lstStyle/>
          <a:p>
            <a:r>
              <a:rPr lang="en-IN" b="1" dirty="0"/>
              <a:t>f</a:t>
            </a:r>
            <a:r>
              <a:rPr lang="en-IN" b="1" baseline="-25000" dirty="0"/>
              <a:t>3</a:t>
            </a:r>
            <a:r>
              <a:rPr lang="en-IN" b="1" baseline="30000" dirty="0"/>
              <a:t>-1</a:t>
            </a:r>
          </a:p>
        </p:txBody>
      </p:sp>
      <p:sp>
        <p:nvSpPr>
          <p:cNvPr id="70" name="TextBox 69">
            <a:extLst>
              <a:ext uri="{FF2B5EF4-FFF2-40B4-BE49-F238E27FC236}">
                <a16:creationId xmlns:a16="http://schemas.microsoft.com/office/drawing/2014/main" id="{44294779-3ED0-3D0C-DBE0-705619928CDF}"/>
              </a:ext>
            </a:extLst>
          </p:cNvPr>
          <p:cNvSpPr txBox="1"/>
          <p:nvPr/>
        </p:nvSpPr>
        <p:spPr>
          <a:xfrm flipH="1">
            <a:off x="9958625" y="3068197"/>
            <a:ext cx="555492" cy="369332"/>
          </a:xfrm>
          <a:prstGeom prst="rect">
            <a:avLst/>
          </a:prstGeom>
          <a:noFill/>
        </p:spPr>
        <p:txBody>
          <a:bodyPr wrap="square" rtlCol="0">
            <a:spAutoFit/>
          </a:bodyPr>
          <a:lstStyle/>
          <a:p>
            <a:r>
              <a:rPr lang="en-IN" b="1" dirty="0"/>
              <a:t>f</a:t>
            </a:r>
            <a:r>
              <a:rPr lang="en-IN" b="1" baseline="-25000" dirty="0"/>
              <a:t>K</a:t>
            </a:r>
            <a:r>
              <a:rPr lang="en-IN" b="1" baseline="30000" dirty="0"/>
              <a:t>-1</a:t>
            </a:r>
          </a:p>
        </p:txBody>
      </p:sp>
      <p:cxnSp>
        <p:nvCxnSpPr>
          <p:cNvPr id="5" name="Straight Connector 4">
            <a:extLst>
              <a:ext uri="{FF2B5EF4-FFF2-40B4-BE49-F238E27FC236}">
                <a16:creationId xmlns:a16="http://schemas.microsoft.com/office/drawing/2014/main" id="{B1EEA5DB-AC6C-7BBE-B7BE-FC092376A56A}"/>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4" name="TextBox 3">
            <a:extLst>
              <a:ext uri="{FF2B5EF4-FFF2-40B4-BE49-F238E27FC236}">
                <a16:creationId xmlns:a16="http://schemas.microsoft.com/office/drawing/2014/main" id="{6521FB20-1D99-DA6C-F0D6-602EEA635FCB}"/>
              </a:ext>
            </a:extLst>
          </p:cNvPr>
          <p:cNvSpPr txBox="1"/>
          <p:nvPr/>
        </p:nvSpPr>
        <p:spPr>
          <a:xfrm flipH="1">
            <a:off x="1884294" y="1478353"/>
            <a:ext cx="362988" cy="369332"/>
          </a:xfrm>
          <a:prstGeom prst="rect">
            <a:avLst/>
          </a:prstGeom>
          <a:noFill/>
        </p:spPr>
        <p:txBody>
          <a:bodyPr wrap="square" rtlCol="0">
            <a:spAutoFit/>
          </a:bodyPr>
          <a:lstStyle/>
          <a:p>
            <a:r>
              <a:rPr lang="en-IN" b="1" dirty="0"/>
              <a:t>f</a:t>
            </a:r>
            <a:r>
              <a:rPr lang="en-IN" b="1" baseline="-25000" dirty="0"/>
              <a:t>1</a:t>
            </a:r>
          </a:p>
        </p:txBody>
      </p:sp>
      <p:sp>
        <p:nvSpPr>
          <p:cNvPr id="6" name="TextBox 5">
            <a:extLst>
              <a:ext uri="{FF2B5EF4-FFF2-40B4-BE49-F238E27FC236}">
                <a16:creationId xmlns:a16="http://schemas.microsoft.com/office/drawing/2014/main" id="{43532BC6-F091-BC14-EF8A-774E11B3ED37}"/>
              </a:ext>
            </a:extLst>
          </p:cNvPr>
          <p:cNvSpPr txBox="1"/>
          <p:nvPr/>
        </p:nvSpPr>
        <p:spPr>
          <a:xfrm flipH="1">
            <a:off x="4457592" y="1503520"/>
            <a:ext cx="362988" cy="369332"/>
          </a:xfrm>
          <a:prstGeom prst="rect">
            <a:avLst/>
          </a:prstGeom>
          <a:noFill/>
        </p:spPr>
        <p:txBody>
          <a:bodyPr wrap="square" rtlCol="0">
            <a:spAutoFit/>
          </a:bodyPr>
          <a:lstStyle/>
          <a:p>
            <a:r>
              <a:rPr lang="en-IN" b="1" dirty="0"/>
              <a:t>f</a:t>
            </a:r>
            <a:r>
              <a:rPr lang="en-IN" b="1" baseline="-25000" dirty="0"/>
              <a:t>2</a:t>
            </a:r>
          </a:p>
        </p:txBody>
      </p:sp>
      <p:sp>
        <p:nvSpPr>
          <p:cNvPr id="7" name="TextBox 6">
            <a:extLst>
              <a:ext uri="{FF2B5EF4-FFF2-40B4-BE49-F238E27FC236}">
                <a16:creationId xmlns:a16="http://schemas.microsoft.com/office/drawing/2014/main" id="{72BC5CEA-A82C-B0E3-3F47-C4ED21CDE286}"/>
              </a:ext>
            </a:extLst>
          </p:cNvPr>
          <p:cNvSpPr txBox="1"/>
          <p:nvPr/>
        </p:nvSpPr>
        <p:spPr>
          <a:xfrm flipH="1">
            <a:off x="6848234" y="1444430"/>
            <a:ext cx="362988" cy="369332"/>
          </a:xfrm>
          <a:prstGeom prst="rect">
            <a:avLst/>
          </a:prstGeom>
          <a:noFill/>
        </p:spPr>
        <p:txBody>
          <a:bodyPr wrap="square" rtlCol="0">
            <a:spAutoFit/>
          </a:bodyPr>
          <a:lstStyle/>
          <a:p>
            <a:r>
              <a:rPr lang="en-IN" b="1" dirty="0"/>
              <a:t>f</a:t>
            </a:r>
            <a:r>
              <a:rPr lang="en-IN" b="1" baseline="-25000" dirty="0"/>
              <a:t>3</a:t>
            </a:r>
          </a:p>
        </p:txBody>
      </p:sp>
      <p:sp>
        <p:nvSpPr>
          <p:cNvPr id="8" name="TextBox 7">
            <a:extLst>
              <a:ext uri="{FF2B5EF4-FFF2-40B4-BE49-F238E27FC236}">
                <a16:creationId xmlns:a16="http://schemas.microsoft.com/office/drawing/2014/main" id="{1FC45C8B-0A8B-B48F-CB0F-1D7B9713BE59}"/>
              </a:ext>
            </a:extLst>
          </p:cNvPr>
          <p:cNvSpPr txBox="1"/>
          <p:nvPr/>
        </p:nvSpPr>
        <p:spPr>
          <a:xfrm flipH="1">
            <a:off x="9926467" y="1433740"/>
            <a:ext cx="362988" cy="369332"/>
          </a:xfrm>
          <a:prstGeom prst="rect">
            <a:avLst/>
          </a:prstGeom>
          <a:noFill/>
        </p:spPr>
        <p:txBody>
          <a:bodyPr wrap="square" rtlCol="0">
            <a:spAutoFit/>
          </a:bodyPr>
          <a:lstStyle/>
          <a:p>
            <a:r>
              <a:rPr lang="en-IN" b="1" dirty="0" err="1"/>
              <a:t>f</a:t>
            </a:r>
            <a:r>
              <a:rPr lang="en-IN" b="1" baseline="-25000" dirty="0" err="1"/>
              <a:t>K</a:t>
            </a:r>
            <a:endParaRPr lang="en-IN" b="1" baseline="-25000" dirty="0"/>
          </a:p>
        </p:txBody>
      </p:sp>
      <p:sp>
        <p:nvSpPr>
          <p:cNvPr id="10" name="TextBox 9">
            <a:extLst>
              <a:ext uri="{FF2B5EF4-FFF2-40B4-BE49-F238E27FC236}">
                <a16:creationId xmlns:a16="http://schemas.microsoft.com/office/drawing/2014/main" id="{550238BB-129D-8304-CB1F-84D37C4F4947}"/>
              </a:ext>
            </a:extLst>
          </p:cNvPr>
          <p:cNvSpPr txBox="1"/>
          <p:nvPr/>
        </p:nvSpPr>
        <p:spPr>
          <a:xfrm>
            <a:off x="553673" y="1644242"/>
            <a:ext cx="521883" cy="461665"/>
          </a:xfrm>
          <a:prstGeom prst="rect">
            <a:avLst/>
          </a:prstGeom>
          <a:noFill/>
        </p:spPr>
        <p:txBody>
          <a:bodyPr wrap="square" rtlCol="0">
            <a:spAutoFit/>
          </a:bodyPr>
          <a:lstStyle/>
          <a:p>
            <a:r>
              <a:rPr lang="en-US" sz="2400" b="1" dirty="0"/>
              <a:t>z</a:t>
            </a:r>
            <a:r>
              <a:rPr lang="en-US" sz="2400" b="1" baseline="-25000" dirty="0"/>
              <a:t>0</a:t>
            </a:r>
            <a:endParaRPr lang="en-IN" b="1" baseline="-25000" dirty="0"/>
          </a:p>
        </p:txBody>
      </p:sp>
      <p:sp>
        <p:nvSpPr>
          <p:cNvPr id="11" name="TextBox 10">
            <a:extLst>
              <a:ext uri="{FF2B5EF4-FFF2-40B4-BE49-F238E27FC236}">
                <a16:creationId xmlns:a16="http://schemas.microsoft.com/office/drawing/2014/main" id="{86F52815-C2FB-183C-E826-6C137D9EAD5B}"/>
              </a:ext>
            </a:extLst>
          </p:cNvPr>
          <p:cNvSpPr txBox="1"/>
          <p:nvPr/>
        </p:nvSpPr>
        <p:spPr>
          <a:xfrm>
            <a:off x="3113716" y="1679196"/>
            <a:ext cx="521883" cy="461665"/>
          </a:xfrm>
          <a:prstGeom prst="rect">
            <a:avLst/>
          </a:prstGeom>
          <a:noFill/>
        </p:spPr>
        <p:txBody>
          <a:bodyPr wrap="square" rtlCol="0">
            <a:spAutoFit/>
          </a:bodyPr>
          <a:lstStyle/>
          <a:p>
            <a:r>
              <a:rPr lang="en-US" sz="2400" b="1" dirty="0"/>
              <a:t>z</a:t>
            </a:r>
            <a:r>
              <a:rPr lang="en-US" sz="2400" b="1" baseline="-25000" dirty="0"/>
              <a:t>1</a:t>
            </a:r>
            <a:endParaRPr lang="en-IN" b="1" baseline="-25000" dirty="0"/>
          </a:p>
        </p:txBody>
      </p:sp>
      <p:sp>
        <p:nvSpPr>
          <p:cNvPr id="12" name="TextBox 11">
            <a:extLst>
              <a:ext uri="{FF2B5EF4-FFF2-40B4-BE49-F238E27FC236}">
                <a16:creationId xmlns:a16="http://schemas.microsoft.com/office/drawing/2014/main" id="{8AD7C0F7-685C-B6EC-14B1-217AD7D8DC84}"/>
              </a:ext>
            </a:extLst>
          </p:cNvPr>
          <p:cNvSpPr txBox="1"/>
          <p:nvPr/>
        </p:nvSpPr>
        <p:spPr>
          <a:xfrm>
            <a:off x="5597441" y="1663331"/>
            <a:ext cx="521883" cy="461665"/>
          </a:xfrm>
          <a:prstGeom prst="rect">
            <a:avLst/>
          </a:prstGeom>
          <a:noFill/>
        </p:spPr>
        <p:txBody>
          <a:bodyPr wrap="square" rtlCol="0">
            <a:spAutoFit/>
          </a:bodyPr>
          <a:lstStyle/>
          <a:p>
            <a:r>
              <a:rPr lang="en-US" sz="2400" b="1" dirty="0"/>
              <a:t>z</a:t>
            </a:r>
            <a:r>
              <a:rPr lang="en-US" sz="2400" b="1" baseline="-25000" dirty="0"/>
              <a:t>2</a:t>
            </a:r>
            <a:endParaRPr lang="en-IN" b="1" baseline="-25000" dirty="0"/>
          </a:p>
        </p:txBody>
      </p:sp>
      <p:sp>
        <p:nvSpPr>
          <p:cNvPr id="15" name="TextBox 14">
            <a:extLst>
              <a:ext uri="{FF2B5EF4-FFF2-40B4-BE49-F238E27FC236}">
                <a16:creationId xmlns:a16="http://schemas.microsoft.com/office/drawing/2014/main" id="{6E3979CD-68D8-FF4B-A487-14DF90FD3818}"/>
              </a:ext>
            </a:extLst>
          </p:cNvPr>
          <p:cNvSpPr txBox="1"/>
          <p:nvPr/>
        </p:nvSpPr>
        <p:spPr>
          <a:xfrm>
            <a:off x="10978403" y="1616278"/>
            <a:ext cx="521883" cy="461665"/>
          </a:xfrm>
          <a:prstGeom prst="rect">
            <a:avLst/>
          </a:prstGeom>
          <a:noFill/>
        </p:spPr>
        <p:txBody>
          <a:bodyPr wrap="square" rtlCol="0">
            <a:spAutoFit/>
          </a:bodyPr>
          <a:lstStyle/>
          <a:p>
            <a:r>
              <a:rPr lang="en-US" sz="2400" b="1" dirty="0" err="1"/>
              <a:t>z</a:t>
            </a:r>
            <a:r>
              <a:rPr lang="en-US" sz="2400" b="1" baseline="-25000" dirty="0" err="1"/>
              <a:t>K</a:t>
            </a:r>
            <a:endParaRPr lang="en-IN" b="1" baseline="-25000" dirty="0"/>
          </a:p>
        </p:txBody>
      </p:sp>
    </p:spTree>
    <p:extLst>
      <p:ext uri="{BB962C8B-B14F-4D97-AF65-F5344CB8AC3E}">
        <p14:creationId xmlns:p14="http://schemas.microsoft.com/office/powerpoint/2010/main" val="138073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a:t>
            </a:r>
          </a:p>
        </p:txBody>
      </p:sp>
      <p:sp>
        <p:nvSpPr>
          <p:cNvPr id="52" name="Arrow: Curved Down 51">
            <a:extLst>
              <a:ext uri="{FF2B5EF4-FFF2-40B4-BE49-F238E27FC236}">
                <a16:creationId xmlns:a16="http://schemas.microsoft.com/office/drawing/2014/main" id="{B800C308-6EC8-0465-0EFC-3E84B426C041}"/>
              </a:ext>
            </a:extLst>
          </p:cNvPr>
          <p:cNvSpPr/>
          <p:nvPr/>
        </p:nvSpPr>
        <p:spPr>
          <a:xfrm>
            <a:off x="1900921" y="2676887"/>
            <a:ext cx="1808197" cy="51745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3" name="Arrow: Curved Down 52">
            <a:extLst>
              <a:ext uri="{FF2B5EF4-FFF2-40B4-BE49-F238E27FC236}">
                <a16:creationId xmlns:a16="http://schemas.microsoft.com/office/drawing/2014/main" id="{F2F2ABB9-4102-0B6D-1ADF-2F43BECF7ECC}"/>
              </a:ext>
            </a:extLst>
          </p:cNvPr>
          <p:cNvSpPr/>
          <p:nvPr/>
        </p:nvSpPr>
        <p:spPr>
          <a:xfrm>
            <a:off x="4273284" y="2676888"/>
            <a:ext cx="1808197" cy="51745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4" name="Arrow: Curved Down 53">
            <a:extLst>
              <a:ext uri="{FF2B5EF4-FFF2-40B4-BE49-F238E27FC236}">
                <a16:creationId xmlns:a16="http://schemas.microsoft.com/office/drawing/2014/main" id="{D3A25F08-703B-07ED-AD53-C5A29FD93297}"/>
              </a:ext>
            </a:extLst>
          </p:cNvPr>
          <p:cNvSpPr/>
          <p:nvPr/>
        </p:nvSpPr>
        <p:spPr>
          <a:xfrm>
            <a:off x="6482844" y="2664221"/>
            <a:ext cx="1808197" cy="51745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5" name="Arrow: Curved Down 54">
            <a:extLst>
              <a:ext uri="{FF2B5EF4-FFF2-40B4-BE49-F238E27FC236}">
                <a16:creationId xmlns:a16="http://schemas.microsoft.com/office/drawing/2014/main" id="{9D08B0AB-2B24-3CF9-3E54-D92C1C26447F}"/>
              </a:ext>
            </a:extLst>
          </p:cNvPr>
          <p:cNvSpPr/>
          <p:nvPr/>
        </p:nvSpPr>
        <p:spPr>
          <a:xfrm>
            <a:off x="8671080" y="2661247"/>
            <a:ext cx="1808197" cy="51745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2D078DCE-7488-BB43-FF04-DDF698BF34DF}"/>
              </a:ext>
            </a:extLst>
          </p:cNvPr>
          <p:cNvSpPr/>
          <p:nvPr/>
        </p:nvSpPr>
        <p:spPr>
          <a:xfrm>
            <a:off x="3152447" y="3215984"/>
            <a:ext cx="1808197" cy="1093772"/>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4000" dirty="0"/>
              <a:t>. . .</a:t>
            </a:r>
          </a:p>
        </p:txBody>
      </p:sp>
      <p:sp>
        <p:nvSpPr>
          <p:cNvPr id="59" name="Arrow: Curved Down 58">
            <a:extLst>
              <a:ext uri="{FF2B5EF4-FFF2-40B4-BE49-F238E27FC236}">
                <a16:creationId xmlns:a16="http://schemas.microsoft.com/office/drawing/2014/main" id="{9D786887-3C63-0B60-2928-6676B06332EF}"/>
              </a:ext>
            </a:extLst>
          </p:cNvPr>
          <p:cNvSpPr/>
          <p:nvPr/>
        </p:nvSpPr>
        <p:spPr>
          <a:xfrm rot="10800000">
            <a:off x="1774399" y="4335138"/>
            <a:ext cx="1808197" cy="517456"/>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0" name="Arrow: Curved Down 59">
            <a:extLst>
              <a:ext uri="{FF2B5EF4-FFF2-40B4-BE49-F238E27FC236}">
                <a16:creationId xmlns:a16="http://schemas.microsoft.com/office/drawing/2014/main" id="{C097FAC1-D864-9AD6-893B-760DD43ADDDE}"/>
              </a:ext>
            </a:extLst>
          </p:cNvPr>
          <p:cNvSpPr/>
          <p:nvPr/>
        </p:nvSpPr>
        <p:spPr>
          <a:xfrm rot="10800000">
            <a:off x="4288814" y="4335139"/>
            <a:ext cx="1808197" cy="517456"/>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1" name="Arrow: Curved Down 60">
            <a:extLst>
              <a:ext uri="{FF2B5EF4-FFF2-40B4-BE49-F238E27FC236}">
                <a16:creationId xmlns:a16="http://schemas.microsoft.com/office/drawing/2014/main" id="{787E7391-C4C6-E4D9-593F-609065BE267F}"/>
              </a:ext>
            </a:extLst>
          </p:cNvPr>
          <p:cNvSpPr/>
          <p:nvPr/>
        </p:nvSpPr>
        <p:spPr>
          <a:xfrm rot="10800000">
            <a:off x="8671079" y="4323580"/>
            <a:ext cx="1808197" cy="517456"/>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62" name="Arrow: Curved Down 61">
            <a:extLst>
              <a:ext uri="{FF2B5EF4-FFF2-40B4-BE49-F238E27FC236}">
                <a16:creationId xmlns:a16="http://schemas.microsoft.com/office/drawing/2014/main" id="{779A41AE-E684-D83F-F8C5-02A0A1913966}"/>
              </a:ext>
            </a:extLst>
          </p:cNvPr>
          <p:cNvSpPr/>
          <p:nvPr/>
        </p:nvSpPr>
        <p:spPr>
          <a:xfrm rot="10800000">
            <a:off x="6618294" y="4323580"/>
            <a:ext cx="1808197" cy="517456"/>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3" name="TextBox 62">
            <a:extLst>
              <a:ext uri="{FF2B5EF4-FFF2-40B4-BE49-F238E27FC236}">
                <a16:creationId xmlns:a16="http://schemas.microsoft.com/office/drawing/2014/main" id="{152CF1CA-6291-923F-5CFA-8ADDB959C23A}"/>
              </a:ext>
            </a:extLst>
          </p:cNvPr>
          <p:cNvSpPr txBox="1"/>
          <p:nvPr/>
        </p:nvSpPr>
        <p:spPr>
          <a:xfrm flipH="1">
            <a:off x="2588595" y="2688652"/>
            <a:ext cx="384792" cy="369332"/>
          </a:xfrm>
          <a:prstGeom prst="rect">
            <a:avLst/>
          </a:prstGeom>
          <a:noFill/>
        </p:spPr>
        <p:txBody>
          <a:bodyPr wrap="square" rtlCol="0">
            <a:spAutoFit/>
          </a:bodyPr>
          <a:lstStyle/>
          <a:p>
            <a:r>
              <a:rPr lang="en-IN" b="1" dirty="0"/>
              <a:t>f</a:t>
            </a:r>
            <a:r>
              <a:rPr lang="en-IN" b="1" baseline="-25000" dirty="0"/>
              <a:t>1</a:t>
            </a:r>
          </a:p>
        </p:txBody>
      </p:sp>
      <p:sp>
        <p:nvSpPr>
          <p:cNvPr id="64" name="TextBox 63">
            <a:extLst>
              <a:ext uri="{FF2B5EF4-FFF2-40B4-BE49-F238E27FC236}">
                <a16:creationId xmlns:a16="http://schemas.microsoft.com/office/drawing/2014/main" id="{50FA4350-21FB-974A-2DA9-E7FD755F596A}"/>
              </a:ext>
            </a:extLst>
          </p:cNvPr>
          <p:cNvSpPr txBox="1"/>
          <p:nvPr/>
        </p:nvSpPr>
        <p:spPr>
          <a:xfrm flipH="1">
            <a:off x="4990985" y="2695576"/>
            <a:ext cx="625752" cy="369332"/>
          </a:xfrm>
          <a:prstGeom prst="rect">
            <a:avLst/>
          </a:prstGeom>
          <a:noFill/>
        </p:spPr>
        <p:txBody>
          <a:bodyPr wrap="square" rtlCol="0">
            <a:spAutoFit/>
          </a:bodyPr>
          <a:lstStyle/>
          <a:p>
            <a:r>
              <a:rPr lang="en-IN" b="1" dirty="0"/>
              <a:t>f</a:t>
            </a:r>
            <a:r>
              <a:rPr lang="en-IN" b="1" baseline="-25000" dirty="0"/>
              <a:t>K-2</a:t>
            </a:r>
          </a:p>
        </p:txBody>
      </p:sp>
      <p:sp>
        <p:nvSpPr>
          <p:cNvPr id="65" name="TextBox 64">
            <a:extLst>
              <a:ext uri="{FF2B5EF4-FFF2-40B4-BE49-F238E27FC236}">
                <a16:creationId xmlns:a16="http://schemas.microsoft.com/office/drawing/2014/main" id="{5F631976-D4E4-0E02-4EA4-13933548AEA8}"/>
              </a:ext>
            </a:extLst>
          </p:cNvPr>
          <p:cNvSpPr txBox="1"/>
          <p:nvPr/>
        </p:nvSpPr>
        <p:spPr>
          <a:xfrm flipH="1">
            <a:off x="7265752" y="2702501"/>
            <a:ext cx="563650" cy="369332"/>
          </a:xfrm>
          <a:prstGeom prst="rect">
            <a:avLst/>
          </a:prstGeom>
          <a:noFill/>
        </p:spPr>
        <p:txBody>
          <a:bodyPr wrap="square" rtlCol="0">
            <a:spAutoFit/>
          </a:bodyPr>
          <a:lstStyle/>
          <a:p>
            <a:r>
              <a:rPr lang="en-IN" b="1" dirty="0"/>
              <a:t>f</a:t>
            </a:r>
            <a:r>
              <a:rPr lang="en-IN" b="1" baseline="-25000" dirty="0"/>
              <a:t>K-1</a:t>
            </a:r>
          </a:p>
        </p:txBody>
      </p:sp>
      <p:sp>
        <p:nvSpPr>
          <p:cNvPr id="66" name="TextBox 65">
            <a:extLst>
              <a:ext uri="{FF2B5EF4-FFF2-40B4-BE49-F238E27FC236}">
                <a16:creationId xmlns:a16="http://schemas.microsoft.com/office/drawing/2014/main" id="{7A5C6E1F-A824-60A7-59EE-F8F9E70FC5F4}"/>
              </a:ext>
            </a:extLst>
          </p:cNvPr>
          <p:cNvSpPr txBox="1"/>
          <p:nvPr/>
        </p:nvSpPr>
        <p:spPr>
          <a:xfrm flipH="1">
            <a:off x="9362515" y="2665423"/>
            <a:ext cx="424237" cy="553998"/>
          </a:xfrm>
          <a:prstGeom prst="rect">
            <a:avLst/>
          </a:prstGeom>
          <a:noFill/>
        </p:spPr>
        <p:txBody>
          <a:bodyPr wrap="square" rtlCol="0">
            <a:spAutoFit/>
          </a:bodyPr>
          <a:lstStyle/>
          <a:p>
            <a:r>
              <a:rPr lang="en-IN" b="1" dirty="0" err="1"/>
              <a:t>f</a:t>
            </a:r>
            <a:r>
              <a:rPr lang="en-IN" b="1" baseline="-25000" dirty="0" err="1"/>
              <a:t>K</a:t>
            </a:r>
            <a:endParaRPr lang="en-IN" b="1" baseline="-25000" dirty="0"/>
          </a:p>
          <a:p>
            <a:endParaRPr lang="en-IN" b="1" baseline="-25000" dirty="0"/>
          </a:p>
        </p:txBody>
      </p:sp>
      <p:sp>
        <p:nvSpPr>
          <p:cNvPr id="67" name="TextBox 66">
            <a:extLst>
              <a:ext uri="{FF2B5EF4-FFF2-40B4-BE49-F238E27FC236}">
                <a16:creationId xmlns:a16="http://schemas.microsoft.com/office/drawing/2014/main" id="{3EA77BA9-E8AB-1B4A-2ABD-8CC7BA394DFB}"/>
              </a:ext>
            </a:extLst>
          </p:cNvPr>
          <p:cNvSpPr txBox="1"/>
          <p:nvPr/>
        </p:nvSpPr>
        <p:spPr>
          <a:xfrm flipH="1">
            <a:off x="2579701" y="4516441"/>
            <a:ext cx="572746" cy="369332"/>
          </a:xfrm>
          <a:prstGeom prst="rect">
            <a:avLst/>
          </a:prstGeom>
          <a:noFill/>
        </p:spPr>
        <p:txBody>
          <a:bodyPr wrap="square" rtlCol="0">
            <a:spAutoFit/>
          </a:bodyPr>
          <a:lstStyle/>
          <a:p>
            <a:r>
              <a:rPr lang="en-IN" b="1" dirty="0"/>
              <a:t>f</a:t>
            </a:r>
            <a:r>
              <a:rPr lang="en-IN" b="1" baseline="-25000" dirty="0"/>
              <a:t>1</a:t>
            </a:r>
            <a:r>
              <a:rPr lang="en-IN" b="1" baseline="30000" dirty="0"/>
              <a:t>-1</a:t>
            </a:r>
            <a:endParaRPr lang="en-IN" b="1" baseline="-25000" dirty="0"/>
          </a:p>
        </p:txBody>
      </p:sp>
      <p:sp>
        <p:nvSpPr>
          <p:cNvPr id="68" name="TextBox 67">
            <a:extLst>
              <a:ext uri="{FF2B5EF4-FFF2-40B4-BE49-F238E27FC236}">
                <a16:creationId xmlns:a16="http://schemas.microsoft.com/office/drawing/2014/main" id="{A2D73A3B-CE6C-3DA4-189E-D270EF828E0E}"/>
              </a:ext>
            </a:extLst>
          </p:cNvPr>
          <p:cNvSpPr txBox="1"/>
          <p:nvPr/>
        </p:nvSpPr>
        <p:spPr>
          <a:xfrm flipH="1">
            <a:off x="5047567" y="4457306"/>
            <a:ext cx="704021" cy="369332"/>
          </a:xfrm>
          <a:prstGeom prst="rect">
            <a:avLst/>
          </a:prstGeom>
          <a:noFill/>
        </p:spPr>
        <p:txBody>
          <a:bodyPr wrap="square" rtlCol="0">
            <a:spAutoFit/>
          </a:bodyPr>
          <a:lstStyle/>
          <a:p>
            <a:r>
              <a:rPr lang="en-IN" b="1" dirty="0"/>
              <a:t>f</a:t>
            </a:r>
            <a:r>
              <a:rPr lang="en-IN" b="1" baseline="-25000" dirty="0"/>
              <a:t>K-2</a:t>
            </a:r>
            <a:r>
              <a:rPr lang="en-IN" b="1" baseline="30000" dirty="0"/>
              <a:t>-1</a:t>
            </a:r>
            <a:endParaRPr lang="en-IN" b="1" baseline="-25000" dirty="0"/>
          </a:p>
        </p:txBody>
      </p:sp>
      <p:sp>
        <p:nvSpPr>
          <p:cNvPr id="69" name="TextBox 68">
            <a:extLst>
              <a:ext uri="{FF2B5EF4-FFF2-40B4-BE49-F238E27FC236}">
                <a16:creationId xmlns:a16="http://schemas.microsoft.com/office/drawing/2014/main" id="{A8940CEB-8C10-D5CF-96D4-2A6D8734CA29}"/>
              </a:ext>
            </a:extLst>
          </p:cNvPr>
          <p:cNvSpPr txBox="1"/>
          <p:nvPr/>
        </p:nvSpPr>
        <p:spPr>
          <a:xfrm flipH="1">
            <a:off x="7329994" y="4472618"/>
            <a:ext cx="815715" cy="369332"/>
          </a:xfrm>
          <a:prstGeom prst="rect">
            <a:avLst/>
          </a:prstGeom>
          <a:noFill/>
        </p:spPr>
        <p:txBody>
          <a:bodyPr wrap="square" rtlCol="0">
            <a:spAutoFit/>
          </a:bodyPr>
          <a:lstStyle/>
          <a:p>
            <a:r>
              <a:rPr lang="en-IN" b="1" dirty="0"/>
              <a:t>f</a:t>
            </a:r>
            <a:r>
              <a:rPr lang="en-IN" b="1" baseline="-25000" dirty="0"/>
              <a:t>K-1</a:t>
            </a:r>
            <a:r>
              <a:rPr lang="en-IN" b="1" baseline="30000" dirty="0"/>
              <a:t>-1</a:t>
            </a:r>
            <a:endParaRPr lang="en-IN" b="1" baseline="-25000" dirty="0"/>
          </a:p>
        </p:txBody>
      </p:sp>
      <p:sp>
        <p:nvSpPr>
          <p:cNvPr id="70" name="TextBox 69">
            <a:extLst>
              <a:ext uri="{FF2B5EF4-FFF2-40B4-BE49-F238E27FC236}">
                <a16:creationId xmlns:a16="http://schemas.microsoft.com/office/drawing/2014/main" id="{44294779-3ED0-3D0C-DBE0-705619928CDF}"/>
              </a:ext>
            </a:extLst>
          </p:cNvPr>
          <p:cNvSpPr txBox="1"/>
          <p:nvPr/>
        </p:nvSpPr>
        <p:spPr>
          <a:xfrm flipH="1">
            <a:off x="9455881" y="4483150"/>
            <a:ext cx="699795" cy="553998"/>
          </a:xfrm>
          <a:prstGeom prst="rect">
            <a:avLst/>
          </a:prstGeom>
          <a:noFill/>
        </p:spPr>
        <p:txBody>
          <a:bodyPr wrap="square" rtlCol="0">
            <a:spAutoFit/>
          </a:bodyPr>
          <a:lstStyle/>
          <a:p>
            <a:r>
              <a:rPr lang="en-IN" b="1" dirty="0"/>
              <a:t>f</a:t>
            </a:r>
            <a:r>
              <a:rPr lang="en-IN" b="1" baseline="-25000" dirty="0"/>
              <a:t>K</a:t>
            </a:r>
            <a:r>
              <a:rPr lang="en-IN" b="1" baseline="30000" dirty="0"/>
              <a:t>-1</a:t>
            </a:r>
          </a:p>
          <a:p>
            <a:endParaRPr lang="en-IN" b="1" baseline="-25000" dirty="0"/>
          </a:p>
        </p:txBody>
      </p:sp>
      <p:pic>
        <p:nvPicPr>
          <p:cNvPr id="7" name="Picture 6">
            <a:extLst>
              <a:ext uri="{FF2B5EF4-FFF2-40B4-BE49-F238E27FC236}">
                <a16:creationId xmlns:a16="http://schemas.microsoft.com/office/drawing/2014/main" id="{DEB57B32-9832-DF0A-C508-52A52A0A1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086" y="3225613"/>
            <a:ext cx="1074379" cy="990801"/>
          </a:xfrm>
          <a:prstGeom prst="rect">
            <a:avLst/>
          </a:prstGeom>
        </p:spPr>
      </p:pic>
      <p:pic>
        <p:nvPicPr>
          <p:cNvPr id="10" name="Picture 9">
            <a:extLst>
              <a:ext uri="{FF2B5EF4-FFF2-40B4-BE49-F238E27FC236}">
                <a16:creationId xmlns:a16="http://schemas.microsoft.com/office/drawing/2014/main" id="{D22B29CB-0F66-293D-D99C-13ABE82C1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168" y="3207714"/>
            <a:ext cx="1113195" cy="1026597"/>
          </a:xfrm>
          <a:prstGeom prst="rect">
            <a:avLst/>
          </a:prstGeom>
        </p:spPr>
      </p:pic>
      <p:pic>
        <p:nvPicPr>
          <p:cNvPr id="12" name="Picture 11">
            <a:extLst>
              <a:ext uri="{FF2B5EF4-FFF2-40B4-BE49-F238E27FC236}">
                <a16:creationId xmlns:a16="http://schemas.microsoft.com/office/drawing/2014/main" id="{3E8FA2EB-3913-72FC-46EE-160006547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068" y="3236107"/>
            <a:ext cx="1113195" cy="1026597"/>
          </a:xfrm>
          <a:prstGeom prst="rect">
            <a:avLst/>
          </a:prstGeom>
        </p:spPr>
      </p:pic>
      <p:pic>
        <p:nvPicPr>
          <p:cNvPr id="6" name="Picture 5">
            <a:extLst>
              <a:ext uri="{FF2B5EF4-FFF2-40B4-BE49-F238E27FC236}">
                <a16:creationId xmlns:a16="http://schemas.microsoft.com/office/drawing/2014/main" id="{1D3D60F3-88A2-526D-E2E8-A681949CE310}"/>
              </a:ext>
            </a:extLst>
          </p:cNvPr>
          <p:cNvPicPr>
            <a:picLocks noChangeAspect="1"/>
          </p:cNvPicPr>
          <p:nvPr/>
        </p:nvPicPr>
        <p:blipFill>
          <a:blip r:embed="rId5"/>
          <a:stretch>
            <a:fillRect/>
          </a:stretch>
        </p:blipFill>
        <p:spPr>
          <a:xfrm>
            <a:off x="1291072" y="3245108"/>
            <a:ext cx="1106708" cy="1039265"/>
          </a:xfrm>
          <a:prstGeom prst="rect">
            <a:avLst/>
          </a:prstGeom>
        </p:spPr>
      </p:pic>
      <p:pic>
        <p:nvPicPr>
          <p:cNvPr id="11" name="Picture 10">
            <a:extLst>
              <a:ext uri="{FF2B5EF4-FFF2-40B4-BE49-F238E27FC236}">
                <a16:creationId xmlns:a16="http://schemas.microsoft.com/office/drawing/2014/main" id="{32B93DDD-3EFF-B362-DD9C-BB570E3AAEE7}"/>
              </a:ext>
            </a:extLst>
          </p:cNvPr>
          <p:cNvPicPr>
            <a:picLocks noChangeAspect="1"/>
          </p:cNvPicPr>
          <p:nvPr/>
        </p:nvPicPr>
        <p:blipFill>
          <a:blip r:embed="rId6"/>
          <a:stretch>
            <a:fillRect/>
          </a:stretch>
        </p:blipFill>
        <p:spPr>
          <a:xfrm>
            <a:off x="1003253" y="2569171"/>
            <a:ext cx="708515" cy="577741"/>
          </a:xfrm>
          <a:prstGeom prst="rect">
            <a:avLst/>
          </a:prstGeom>
          <a:effectLst>
            <a:glow rad="63500">
              <a:schemeClr val="accent3">
                <a:satMod val="175000"/>
                <a:alpha val="40000"/>
              </a:schemeClr>
            </a:glow>
          </a:effectLst>
        </p:spPr>
      </p:pic>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6947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1080000" y="1080000"/>
            <a:ext cx="10515600" cy="4351338"/>
          </a:xfrm>
        </p:spPr>
        <p:txBody>
          <a:bodyPr/>
          <a:lstStyle/>
          <a:p>
            <a:pPr marL="0" indent="0">
              <a:buNone/>
            </a:pPr>
            <a:endParaRPr lang="en-IN" dirty="0"/>
          </a:p>
          <a:p>
            <a:pPr marL="0" indent="0">
              <a:buNone/>
            </a:pPr>
            <a:endParaRPr lang="en-IN" dirty="0"/>
          </a:p>
          <a:p>
            <a:endParaRPr lang="en-IN" dirty="0"/>
          </a:p>
          <a:p>
            <a:endParaRPr lang="en-IN" dirty="0"/>
          </a:p>
          <a:p>
            <a:endParaRPr lang="en-IN" dirty="0"/>
          </a:p>
          <a:p>
            <a:endParaRPr lang="en-IN" dirty="0"/>
          </a:p>
          <a:p>
            <a:r>
              <a:rPr lang="en-IN" dirty="0" err="1"/>
              <a:t>f</a:t>
            </a:r>
            <a:r>
              <a:rPr lang="en-IN" baseline="-25000" dirty="0" err="1"/>
              <a:t>i</a:t>
            </a:r>
            <a:r>
              <a:rPr lang="en-IN" dirty="0" err="1"/>
              <a:t>’s</a:t>
            </a:r>
            <a:r>
              <a:rPr lang="en-IN" dirty="0"/>
              <a:t> are both differentiable and invertible</a:t>
            </a:r>
          </a:p>
          <a:p>
            <a:pPr marL="0" indent="0">
              <a:buNone/>
            </a:pPr>
            <a:endParaRPr lang="en-IN" dirty="0"/>
          </a:p>
        </p:txBody>
      </p:sp>
      <p:pic>
        <p:nvPicPr>
          <p:cNvPr id="9" name="Picture 8">
            <a:extLst>
              <a:ext uri="{FF2B5EF4-FFF2-40B4-BE49-F238E27FC236}">
                <a16:creationId xmlns:a16="http://schemas.microsoft.com/office/drawing/2014/main" id="{140DFF35-1F10-4051-733B-400FE3D77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313" y="2131988"/>
            <a:ext cx="1256775" cy="599490"/>
          </a:xfrm>
          <a:prstGeom prst="rect">
            <a:avLst/>
          </a:prstGeom>
          <a:effectLst>
            <a:glow rad="63500">
              <a:schemeClr val="accent3">
                <a:satMod val="175000"/>
                <a:alpha val="40000"/>
              </a:schemeClr>
            </a:glow>
          </a:effectLst>
        </p:spPr>
      </p:pic>
      <p:pic>
        <p:nvPicPr>
          <p:cNvPr id="14" name="Picture 13">
            <a:extLst>
              <a:ext uri="{FF2B5EF4-FFF2-40B4-BE49-F238E27FC236}">
                <a16:creationId xmlns:a16="http://schemas.microsoft.com/office/drawing/2014/main" id="{4248081A-7811-F66B-DC9D-7AE7669FC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799" y="2061166"/>
            <a:ext cx="1376151" cy="716212"/>
          </a:xfrm>
          <a:prstGeom prst="rect">
            <a:avLst/>
          </a:prstGeom>
          <a:effectLst>
            <a:glow rad="63500">
              <a:schemeClr val="accent3">
                <a:satMod val="175000"/>
                <a:alpha val="40000"/>
              </a:schemeClr>
            </a:glow>
          </a:effectLst>
        </p:spPr>
      </p:pic>
      <p:pic>
        <p:nvPicPr>
          <p:cNvPr id="16" name="Picture 15">
            <a:extLst>
              <a:ext uri="{FF2B5EF4-FFF2-40B4-BE49-F238E27FC236}">
                <a16:creationId xmlns:a16="http://schemas.microsoft.com/office/drawing/2014/main" id="{1786C632-F494-0410-EA7C-88332A2F5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209" y="2131988"/>
            <a:ext cx="1232870" cy="604804"/>
          </a:xfrm>
          <a:prstGeom prst="rect">
            <a:avLst/>
          </a:prstGeom>
          <a:effectLst>
            <a:glow rad="63500">
              <a:schemeClr val="accent3">
                <a:satMod val="175000"/>
                <a:alpha val="40000"/>
              </a:schemeClr>
            </a:glow>
          </a:effectLst>
        </p:spPr>
      </p:pic>
      <p:sp>
        <p:nvSpPr>
          <p:cNvPr id="52" name="Arrow: Curved Down 51">
            <a:extLst>
              <a:ext uri="{FF2B5EF4-FFF2-40B4-BE49-F238E27FC236}">
                <a16:creationId xmlns:a16="http://schemas.microsoft.com/office/drawing/2014/main" id="{B800C308-6EC8-0465-0EFC-3E84B426C041}"/>
              </a:ext>
            </a:extLst>
          </p:cNvPr>
          <p:cNvSpPr/>
          <p:nvPr/>
        </p:nvSpPr>
        <p:spPr>
          <a:xfrm>
            <a:off x="1124125" y="1476351"/>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3" name="Arrow: Curved Down 52">
            <a:extLst>
              <a:ext uri="{FF2B5EF4-FFF2-40B4-BE49-F238E27FC236}">
                <a16:creationId xmlns:a16="http://schemas.microsoft.com/office/drawing/2014/main" id="{F2F2ABB9-4102-0B6D-1ADF-2F43BECF7ECC}"/>
              </a:ext>
            </a:extLst>
          </p:cNvPr>
          <p:cNvSpPr/>
          <p:nvPr/>
        </p:nvSpPr>
        <p:spPr>
          <a:xfrm>
            <a:off x="3658780" y="1476352"/>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4" name="Arrow: Curved Down 53">
            <a:extLst>
              <a:ext uri="{FF2B5EF4-FFF2-40B4-BE49-F238E27FC236}">
                <a16:creationId xmlns:a16="http://schemas.microsoft.com/office/drawing/2014/main" id="{D3A25F08-703B-07ED-AD53-C5A29FD93297}"/>
              </a:ext>
            </a:extLst>
          </p:cNvPr>
          <p:cNvSpPr/>
          <p:nvPr/>
        </p:nvSpPr>
        <p:spPr>
          <a:xfrm>
            <a:off x="6019496" y="1461676"/>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5" name="Arrow: Curved Down 54">
            <a:extLst>
              <a:ext uri="{FF2B5EF4-FFF2-40B4-BE49-F238E27FC236}">
                <a16:creationId xmlns:a16="http://schemas.microsoft.com/office/drawing/2014/main" id="{9D08B0AB-2B24-3CF9-3E54-D92C1C26447F}"/>
              </a:ext>
            </a:extLst>
          </p:cNvPr>
          <p:cNvSpPr/>
          <p:nvPr/>
        </p:nvSpPr>
        <p:spPr>
          <a:xfrm>
            <a:off x="9085854" y="1458231"/>
            <a:ext cx="1931895" cy="59949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2D078DCE-7488-BB43-FF04-DDF698BF34DF}"/>
              </a:ext>
            </a:extLst>
          </p:cNvPr>
          <p:cNvSpPr/>
          <p:nvPr/>
        </p:nvSpPr>
        <p:spPr>
          <a:xfrm>
            <a:off x="7427495" y="2075841"/>
            <a:ext cx="1931895" cy="716213"/>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4000" dirty="0"/>
              <a:t>. . .</a:t>
            </a:r>
          </a:p>
        </p:txBody>
      </p:sp>
      <p:pic>
        <p:nvPicPr>
          <p:cNvPr id="58" name="Picture 57">
            <a:extLst>
              <a:ext uri="{FF2B5EF4-FFF2-40B4-BE49-F238E27FC236}">
                <a16:creationId xmlns:a16="http://schemas.microsoft.com/office/drawing/2014/main" id="{0B532432-F288-A49D-0C6C-0BDD70865D08}"/>
              </a:ext>
            </a:extLst>
          </p:cNvPr>
          <p:cNvPicPr>
            <a:picLocks noChangeAspect="1"/>
          </p:cNvPicPr>
          <p:nvPr/>
        </p:nvPicPr>
        <p:blipFill>
          <a:blip r:embed="rId5"/>
          <a:stretch>
            <a:fillRect/>
          </a:stretch>
        </p:blipFill>
        <p:spPr>
          <a:xfrm>
            <a:off x="321384" y="2137218"/>
            <a:ext cx="1119675" cy="599000"/>
          </a:xfrm>
          <a:prstGeom prst="rect">
            <a:avLst/>
          </a:prstGeom>
          <a:effectLst>
            <a:glow rad="63500">
              <a:schemeClr val="accent3">
                <a:satMod val="175000"/>
                <a:alpha val="40000"/>
              </a:schemeClr>
            </a:glow>
          </a:effectLst>
        </p:spPr>
      </p:pic>
      <p:sp>
        <p:nvSpPr>
          <p:cNvPr id="59" name="Arrow: Curved Down 58">
            <a:extLst>
              <a:ext uri="{FF2B5EF4-FFF2-40B4-BE49-F238E27FC236}">
                <a16:creationId xmlns:a16="http://schemas.microsoft.com/office/drawing/2014/main" id="{9D786887-3C63-0B60-2928-6676B06332EF}"/>
              </a:ext>
            </a:extLst>
          </p:cNvPr>
          <p:cNvSpPr/>
          <p:nvPr/>
        </p:nvSpPr>
        <p:spPr>
          <a:xfrm rot="10800000">
            <a:off x="1019920" y="2794535"/>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0" name="Arrow: Curved Down 59">
            <a:extLst>
              <a:ext uri="{FF2B5EF4-FFF2-40B4-BE49-F238E27FC236}">
                <a16:creationId xmlns:a16="http://schemas.microsoft.com/office/drawing/2014/main" id="{C097FAC1-D864-9AD6-893B-760DD43ADDDE}"/>
              </a:ext>
            </a:extLst>
          </p:cNvPr>
          <p:cNvSpPr/>
          <p:nvPr/>
        </p:nvSpPr>
        <p:spPr>
          <a:xfrm rot="10800000">
            <a:off x="3658779" y="2792366"/>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1" name="Arrow: Curved Down 60">
            <a:extLst>
              <a:ext uri="{FF2B5EF4-FFF2-40B4-BE49-F238E27FC236}">
                <a16:creationId xmlns:a16="http://schemas.microsoft.com/office/drawing/2014/main" id="{787E7391-C4C6-E4D9-593F-609065BE267F}"/>
              </a:ext>
            </a:extLst>
          </p:cNvPr>
          <p:cNvSpPr/>
          <p:nvPr/>
        </p:nvSpPr>
        <p:spPr>
          <a:xfrm rot="10800000">
            <a:off x="9085853" y="2829510"/>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62" name="Arrow: Curved Down 61">
            <a:extLst>
              <a:ext uri="{FF2B5EF4-FFF2-40B4-BE49-F238E27FC236}">
                <a16:creationId xmlns:a16="http://schemas.microsoft.com/office/drawing/2014/main" id="{779A41AE-E684-D83F-F8C5-02A0A1913966}"/>
              </a:ext>
            </a:extLst>
          </p:cNvPr>
          <p:cNvSpPr/>
          <p:nvPr/>
        </p:nvSpPr>
        <p:spPr>
          <a:xfrm rot="10800000">
            <a:off x="6019495" y="2823814"/>
            <a:ext cx="1931895" cy="59949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7" name="TextBox 66">
            <a:extLst>
              <a:ext uri="{FF2B5EF4-FFF2-40B4-BE49-F238E27FC236}">
                <a16:creationId xmlns:a16="http://schemas.microsoft.com/office/drawing/2014/main" id="{3EA77BA9-E8AB-1B4A-2ABD-8CC7BA394DFB}"/>
              </a:ext>
            </a:extLst>
          </p:cNvPr>
          <p:cNvSpPr txBox="1"/>
          <p:nvPr/>
        </p:nvSpPr>
        <p:spPr>
          <a:xfrm flipH="1">
            <a:off x="1849339" y="3054087"/>
            <a:ext cx="621145" cy="369332"/>
          </a:xfrm>
          <a:prstGeom prst="rect">
            <a:avLst/>
          </a:prstGeom>
          <a:noFill/>
        </p:spPr>
        <p:txBody>
          <a:bodyPr wrap="square" rtlCol="0">
            <a:spAutoFit/>
          </a:bodyPr>
          <a:lstStyle/>
          <a:p>
            <a:r>
              <a:rPr lang="en-IN" b="1" dirty="0"/>
              <a:t>f</a:t>
            </a:r>
            <a:r>
              <a:rPr lang="en-IN" b="1" baseline="-25000" dirty="0"/>
              <a:t>1</a:t>
            </a:r>
            <a:r>
              <a:rPr lang="en-IN" b="1" baseline="30000" dirty="0"/>
              <a:t>-1</a:t>
            </a:r>
          </a:p>
        </p:txBody>
      </p:sp>
      <p:sp>
        <p:nvSpPr>
          <p:cNvPr id="68" name="TextBox 67">
            <a:extLst>
              <a:ext uri="{FF2B5EF4-FFF2-40B4-BE49-F238E27FC236}">
                <a16:creationId xmlns:a16="http://schemas.microsoft.com/office/drawing/2014/main" id="{A2D73A3B-CE6C-3DA4-189E-D270EF828E0E}"/>
              </a:ext>
            </a:extLst>
          </p:cNvPr>
          <p:cNvSpPr txBox="1"/>
          <p:nvPr/>
        </p:nvSpPr>
        <p:spPr>
          <a:xfrm flipH="1">
            <a:off x="4457592" y="3022525"/>
            <a:ext cx="469300" cy="369332"/>
          </a:xfrm>
          <a:prstGeom prst="rect">
            <a:avLst/>
          </a:prstGeom>
          <a:noFill/>
        </p:spPr>
        <p:txBody>
          <a:bodyPr wrap="square" rtlCol="0">
            <a:spAutoFit/>
          </a:bodyPr>
          <a:lstStyle/>
          <a:p>
            <a:r>
              <a:rPr lang="en-IN" b="1" dirty="0"/>
              <a:t>f</a:t>
            </a:r>
            <a:r>
              <a:rPr lang="en-IN" b="1" baseline="-25000" dirty="0"/>
              <a:t>2</a:t>
            </a:r>
            <a:r>
              <a:rPr lang="en-IN" b="1" baseline="30000" dirty="0"/>
              <a:t>-1</a:t>
            </a:r>
          </a:p>
        </p:txBody>
      </p:sp>
      <p:sp>
        <p:nvSpPr>
          <p:cNvPr id="69" name="TextBox 68">
            <a:extLst>
              <a:ext uri="{FF2B5EF4-FFF2-40B4-BE49-F238E27FC236}">
                <a16:creationId xmlns:a16="http://schemas.microsoft.com/office/drawing/2014/main" id="{A8940CEB-8C10-D5CF-96D4-2A6D8734CA29}"/>
              </a:ext>
            </a:extLst>
          </p:cNvPr>
          <p:cNvSpPr txBox="1"/>
          <p:nvPr/>
        </p:nvSpPr>
        <p:spPr>
          <a:xfrm flipH="1">
            <a:off x="6872003" y="3062109"/>
            <a:ext cx="555492" cy="369332"/>
          </a:xfrm>
          <a:prstGeom prst="rect">
            <a:avLst/>
          </a:prstGeom>
          <a:noFill/>
        </p:spPr>
        <p:txBody>
          <a:bodyPr wrap="square" rtlCol="0">
            <a:spAutoFit/>
          </a:bodyPr>
          <a:lstStyle/>
          <a:p>
            <a:r>
              <a:rPr lang="en-IN" b="1" dirty="0"/>
              <a:t>f</a:t>
            </a:r>
            <a:r>
              <a:rPr lang="en-IN" b="1" baseline="-25000" dirty="0"/>
              <a:t>3</a:t>
            </a:r>
            <a:r>
              <a:rPr lang="en-IN" b="1" baseline="30000" dirty="0"/>
              <a:t>-1</a:t>
            </a:r>
          </a:p>
        </p:txBody>
      </p:sp>
      <p:sp>
        <p:nvSpPr>
          <p:cNvPr id="70" name="TextBox 69">
            <a:extLst>
              <a:ext uri="{FF2B5EF4-FFF2-40B4-BE49-F238E27FC236}">
                <a16:creationId xmlns:a16="http://schemas.microsoft.com/office/drawing/2014/main" id="{44294779-3ED0-3D0C-DBE0-705619928CDF}"/>
              </a:ext>
            </a:extLst>
          </p:cNvPr>
          <p:cNvSpPr txBox="1"/>
          <p:nvPr/>
        </p:nvSpPr>
        <p:spPr>
          <a:xfrm flipH="1">
            <a:off x="9958625" y="3068197"/>
            <a:ext cx="555492" cy="369332"/>
          </a:xfrm>
          <a:prstGeom prst="rect">
            <a:avLst/>
          </a:prstGeom>
          <a:noFill/>
        </p:spPr>
        <p:txBody>
          <a:bodyPr wrap="square" rtlCol="0">
            <a:spAutoFit/>
          </a:bodyPr>
          <a:lstStyle/>
          <a:p>
            <a:r>
              <a:rPr lang="en-IN" b="1" dirty="0"/>
              <a:t>f</a:t>
            </a:r>
            <a:r>
              <a:rPr lang="en-IN" b="1" baseline="-25000" dirty="0"/>
              <a:t>K</a:t>
            </a:r>
            <a:r>
              <a:rPr lang="en-IN" b="1" baseline="30000" dirty="0"/>
              <a:t>-1</a:t>
            </a:r>
          </a:p>
        </p:txBody>
      </p:sp>
      <p:cxnSp>
        <p:nvCxnSpPr>
          <p:cNvPr id="5" name="Straight Connector 4">
            <a:extLst>
              <a:ext uri="{FF2B5EF4-FFF2-40B4-BE49-F238E27FC236}">
                <a16:creationId xmlns:a16="http://schemas.microsoft.com/office/drawing/2014/main" id="{B1EEA5DB-AC6C-7BBE-B7BE-FC092376A56A}"/>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4" name="TextBox 3">
            <a:extLst>
              <a:ext uri="{FF2B5EF4-FFF2-40B4-BE49-F238E27FC236}">
                <a16:creationId xmlns:a16="http://schemas.microsoft.com/office/drawing/2014/main" id="{6521FB20-1D99-DA6C-F0D6-602EEA635FCB}"/>
              </a:ext>
            </a:extLst>
          </p:cNvPr>
          <p:cNvSpPr txBox="1"/>
          <p:nvPr/>
        </p:nvSpPr>
        <p:spPr>
          <a:xfrm flipH="1">
            <a:off x="1884294" y="1478353"/>
            <a:ext cx="362988" cy="369332"/>
          </a:xfrm>
          <a:prstGeom prst="rect">
            <a:avLst/>
          </a:prstGeom>
          <a:noFill/>
        </p:spPr>
        <p:txBody>
          <a:bodyPr wrap="square" rtlCol="0">
            <a:spAutoFit/>
          </a:bodyPr>
          <a:lstStyle/>
          <a:p>
            <a:r>
              <a:rPr lang="en-IN" b="1" dirty="0"/>
              <a:t>f</a:t>
            </a:r>
            <a:r>
              <a:rPr lang="en-IN" b="1" baseline="-25000" dirty="0"/>
              <a:t>1</a:t>
            </a:r>
          </a:p>
        </p:txBody>
      </p:sp>
      <p:sp>
        <p:nvSpPr>
          <p:cNvPr id="6" name="TextBox 5">
            <a:extLst>
              <a:ext uri="{FF2B5EF4-FFF2-40B4-BE49-F238E27FC236}">
                <a16:creationId xmlns:a16="http://schemas.microsoft.com/office/drawing/2014/main" id="{43532BC6-F091-BC14-EF8A-774E11B3ED37}"/>
              </a:ext>
            </a:extLst>
          </p:cNvPr>
          <p:cNvSpPr txBox="1"/>
          <p:nvPr/>
        </p:nvSpPr>
        <p:spPr>
          <a:xfrm flipH="1">
            <a:off x="4457592" y="1503520"/>
            <a:ext cx="362988" cy="369332"/>
          </a:xfrm>
          <a:prstGeom prst="rect">
            <a:avLst/>
          </a:prstGeom>
          <a:noFill/>
        </p:spPr>
        <p:txBody>
          <a:bodyPr wrap="square" rtlCol="0">
            <a:spAutoFit/>
          </a:bodyPr>
          <a:lstStyle/>
          <a:p>
            <a:r>
              <a:rPr lang="en-IN" b="1" dirty="0"/>
              <a:t>f</a:t>
            </a:r>
            <a:r>
              <a:rPr lang="en-IN" b="1" baseline="-25000" dirty="0"/>
              <a:t>2</a:t>
            </a:r>
          </a:p>
        </p:txBody>
      </p:sp>
      <p:sp>
        <p:nvSpPr>
          <p:cNvPr id="7" name="TextBox 6">
            <a:extLst>
              <a:ext uri="{FF2B5EF4-FFF2-40B4-BE49-F238E27FC236}">
                <a16:creationId xmlns:a16="http://schemas.microsoft.com/office/drawing/2014/main" id="{72BC5CEA-A82C-B0E3-3F47-C4ED21CDE286}"/>
              </a:ext>
            </a:extLst>
          </p:cNvPr>
          <p:cNvSpPr txBox="1"/>
          <p:nvPr/>
        </p:nvSpPr>
        <p:spPr>
          <a:xfrm flipH="1">
            <a:off x="6848234" y="1444430"/>
            <a:ext cx="362988" cy="369332"/>
          </a:xfrm>
          <a:prstGeom prst="rect">
            <a:avLst/>
          </a:prstGeom>
          <a:noFill/>
        </p:spPr>
        <p:txBody>
          <a:bodyPr wrap="square" rtlCol="0">
            <a:spAutoFit/>
          </a:bodyPr>
          <a:lstStyle/>
          <a:p>
            <a:r>
              <a:rPr lang="en-IN" b="1" dirty="0"/>
              <a:t>f</a:t>
            </a:r>
            <a:r>
              <a:rPr lang="en-IN" b="1" baseline="-25000" dirty="0"/>
              <a:t>3</a:t>
            </a:r>
          </a:p>
        </p:txBody>
      </p:sp>
      <p:sp>
        <p:nvSpPr>
          <p:cNvPr id="8" name="TextBox 7">
            <a:extLst>
              <a:ext uri="{FF2B5EF4-FFF2-40B4-BE49-F238E27FC236}">
                <a16:creationId xmlns:a16="http://schemas.microsoft.com/office/drawing/2014/main" id="{1FC45C8B-0A8B-B48F-CB0F-1D7B9713BE59}"/>
              </a:ext>
            </a:extLst>
          </p:cNvPr>
          <p:cNvSpPr txBox="1"/>
          <p:nvPr/>
        </p:nvSpPr>
        <p:spPr>
          <a:xfrm flipH="1">
            <a:off x="9926467" y="1433740"/>
            <a:ext cx="362988" cy="369332"/>
          </a:xfrm>
          <a:prstGeom prst="rect">
            <a:avLst/>
          </a:prstGeom>
          <a:noFill/>
        </p:spPr>
        <p:txBody>
          <a:bodyPr wrap="square" rtlCol="0">
            <a:spAutoFit/>
          </a:bodyPr>
          <a:lstStyle/>
          <a:p>
            <a:r>
              <a:rPr lang="en-IN" b="1" dirty="0" err="1"/>
              <a:t>f</a:t>
            </a:r>
            <a:r>
              <a:rPr lang="en-IN" b="1" baseline="-25000" dirty="0" err="1"/>
              <a:t>K</a:t>
            </a:r>
            <a:endParaRPr lang="en-IN" b="1" baseline="-25000" dirty="0"/>
          </a:p>
        </p:txBody>
      </p:sp>
      <p:sp>
        <p:nvSpPr>
          <p:cNvPr id="10" name="TextBox 9">
            <a:extLst>
              <a:ext uri="{FF2B5EF4-FFF2-40B4-BE49-F238E27FC236}">
                <a16:creationId xmlns:a16="http://schemas.microsoft.com/office/drawing/2014/main" id="{550238BB-129D-8304-CB1F-84D37C4F4947}"/>
              </a:ext>
            </a:extLst>
          </p:cNvPr>
          <p:cNvSpPr txBox="1"/>
          <p:nvPr/>
        </p:nvSpPr>
        <p:spPr>
          <a:xfrm>
            <a:off x="553673" y="1644242"/>
            <a:ext cx="521883" cy="461665"/>
          </a:xfrm>
          <a:prstGeom prst="rect">
            <a:avLst/>
          </a:prstGeom>
          <a:noFill/>
        </p:spPr>
        <p:txBody>
          <a:bodyPr wrap="square" rtlCol="0">
            <a:spAutoFit/>
          </a:bodyPr>
          <a:lstStyle/>
          <a:p>
            <a:r>
              <a:rPr lang="en-US" sz="2400" b="1" dirty="0"/>
              <a:t>z</a:t>
            </a:r>
            <a:r>
              <a:rPr lang="en-US" sz="2400" b="1" baseline="-25000" dirty="0"/>
              <a:t>0</a:t>
            </a:r>
            <a:endParaRPr lang="en-IN" b="1" baseline="-25000" dirty="0"/>
          </a:p>
        </p:txBody>
      </p:sp>
      <p:sp>
        <p:nvSpPr>
          <p:cNvPr id="11" name="TextBox 10">
            <a:extLst>
              <a:ext uri="{FF2B5EF4-FFF2-40B4-BE49-F238E27FC236}">
                <a16:creationId xmlns:a16="http://schemas.microsoft.com/office/drawing/2014/main" id="{86F52815-C2FB-183C-E826-6C137D9EAD5B}"/>
              </a:ext>
            </a:extLst>
          </p:cNvPr>
          <p:cNvSpPr txBox="1"/>
          <p:nvPr/>
        </p:nvSpPr>
        <p:spPr>
          <a:xfrm>
            <a:off x="3113716" y="1679196"/>
            <a:ext cx="521883" cy="461665"/>
          </a:xfrm>
          <a:prstGeom prst="rect">
            <a:avLst/>
          </a:prstGeom>
          <a:noFill/>
        </p:spPr>
        <p:txBody>
          <a:bodyPr wrap="square" rtlCol="0">
            <a:spAutoFit/>
          </a:bodyPr>
          <a:lstStyle/>
          <a:p>
            <a:r>
              <a:rPr lang="en-US" sz="2400" b="1" dirty="0"/>
              <a:t>z</a:t>
            </a:r>
            <a:r>
              <a:rPr lang="en-US" sz="2400" b="1" baseline="-25000" dirty="0"/>
              <a:t>1</a:t>
            </a:r>
            <a:endParaRPr lang="en-IN" b="1" baseline="-25000" dirty="0"/>
          </a:p>
        </p:txBody>
      </p:sp>
      <p:sp>
        <p:nvSpPr>
          <p:cNvPr id="12" name="TextBox 11">
            <a:extLst>
              <a:ext uri="{FF2B5EF4-FFF2-40B4-BE49-F238E27FC236}">
                <a16:creationId xmlns:a16="http://schemas.microsoft.com/office/drawing/2014/main" id="{8AD7C0F7-685C-B6EC-14B1-217AD7D8DC84}"/>
              </a:ext>
            </a:extLst>
          </p:cNvPr>
          <p:cNvSpPr txBox="1"/>
          <p:nvPr/>
        </p:nvSpPr>
        <p:spPr>
          <a:xfrm>
            <a:off x="5597441" y="1663331"/>
            <a:ext cx="521883" cy="461665"/>
          </a:xfrm>
          <a:prstGeom prst="rect">
            <a:avLst/>
          </a:prstGeom>
          <a:noFill/>
        </p:spPr>
        <p:txBody>
          <a:bodyPr wrap="square" rtlCol="0">
            <a:spAutoFit/>
          </a:bodyPr>
          <a:lstStyle/>
          <a:p>
            <a:r>
              <a:rPr lang="en-US" sz="2400" b="1" dirty="0"/>
              <a:t>z</a:t>
            </a:r>
            <a:r>
              <a:rPr lang="en-US" sz="2400" b="1" baseline="-25000" dirty="0"/>
              <a:t>2</a:t>
            </a:r>
            <a:endParaRPr lang="en-IN" b="1" baseline="-25000" dirty="0"/>
          </a:p>
        </p:txBody>
      </p:sp>
      <p:sp>
        <p:nvSpPr>
          <p:cNvPr id="15" name="TextBox 14">
            <a:extLst>
              <a:ext uri="{FF2B5EF4-FFF2-40B4-BE49-F238E27FC236}">
                <a16:creationId xmlns:a16="http://schemas.microsoft.com/office/drawing/2014/main" id="{6E3979CD-68D8-FF4B-A487-14DF90FD3818}"/>
              </a:ext>
            </a:extLst>
          </p:cNvPr>
          <p:cNvSpPr txBox="1"/>
          <p:nvPr/>
        </p:nvSpPr>
        <p:spPr>
          <a:xfrm>
            <a:off x="10978403" y="1616278"/>
            <a:ext cx="521883" cy="461665"/>
          </a:xfrm>
          <a:prstGeom prst="rect">
            <a:avLst/>
          </a:prstGeom>
          <a:noFill/>
        </p:spPr>
        <p:txBody>
          <a:bodyPr wrap="square" rtlCol="0">
            <a:spAutoFit/>
          </a:bodyPr>
          <a:lstStyle/>
          <a:p>
            <a:r>
              <a:rPr lang="en-US" sz="2400" b="1" dirty="0" err="1"/>
              <a:t>z</a:t>
            </a:r>
            <a:r>
              <a:rPr lang="en-US" sz="2400" b="1" baseline="-25000" dirty="0" err="1"/>
              <a:t>K</a:t>
            </a:r>
            <a:endParaRPr lang="en-IN" b="1" baseline="-25000" dirty="0"/>
          </a:p>
        </p:txBody>
      </p:sp>
    </p:spTree>
    <p:extLst>
      <p:ext uri="{BB962C8B-B14F-4D97-AF65-F5344CB8AC3E}">
        <p14:creationId xmlns:p14="http://schemas.microsoft.com/office/powerpoint/2010/main" val="290719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 NLL Derivation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37ED6AE9-D2A3-DDCB-CB65-5CE3EE1D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8" y="1454894"/>
            <a:ext cx="7047473" cy="441080"/>
          </a:xfrm>
          <a:prstGeom prst="rect">
            <a:avLst/>
          </a:prstGeom>
        </p:spPr>
      </p:pic>
    </p:spTree>
    <p:extLst>
      <p:ext uri="{BB962C8B-B14F-4D97-AF65-F5344CB8AC3E}">
        <p14:creationId xmlns:p14="http://schemas.microsoft.com/office/powerpoint/2010/main" val="219775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 NLL Derivation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37ED6AE9-D2A3-DDCB-CB65-5CE3EE1D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8" y="1454894"/>
            <a:ext cx="7047473" cy="441080"/>
          </a:xfrm>
          <a:prstGeom prst="rect">
            <a:avLst/>
          </a:prstGeom>
        </p:spPr>
      </p:pic>
      <p:pic>
        <p:nvPicPr>
          <p:cNvPr id="5" name="Picture 4">
            <a:extLst>
              <a:ext uri="{FF2B5EF4-FFF2-40B4-BE49-F238E27FC236}">
                <a16:creationId xmlns:a16="http://schemas.microsoft.com/office/drawing/2014/main" id="{E39F69B5-3200-1932-480D-E23210B1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78" y="1895974"/>
            <a:ext cx="7651262" cy="861963"/>
          </a:xfrm>
          <a:prstGeom prst="rect">
            <a:avLst/>
          </a:prstGeom>
        </p:spPr>
      </p:pic>
    </p:spTree>
    <p:extLst>
      <p:ext uri="{BB962C8B-B14F-4D97-AF65-F5344CB8AC3E}">
        <p14:creationId xmlns:p14="http://schemas.microsoft.com/office/powerpoint/2010/main" val="395286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 NLL Derivation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37ED6AE9-D2A3-DDCB-CB65-5CE3EE1D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8" y="1454894"/>
            <a:ext cx="7047473" cy="441080"/>
          </a:xfrm>
          <a:prstGeom prst="rect">
            <a:avLst/>
          </a:prstGeom>
        </p:spPr>
      </p:pic>
      <p:pic>
        <p:nvPicPr>
          <p:cNvPr id="5" name="Picture 4">
            <a:extLst>
              <a:ext uri="{FF2B5EF4-FFF2-40B4-BE49-F238E27FC236}">
                <a16:creationId xmlns:a16="http://schemas.microsoft.com/office/drawing/2014/main" id="{E39F69B5-3200-1932-480D-E23210B1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78" y="1895974"/>
            <a:ext cx="7651262" cy="861963"/>
          </a:xfrm>
          <a:prstGeom prst="rect">
            <a:avLst/>
          </a:prstGeom>
        </p:spPr>
      </p:pic>
      <p:pic>
        <p:nvPicPr>
          <p:cNvPr id="6" name="Picture 5">
            <a:extLst>
              <a:ext uri="{FF2B5EF4-FFF2-40B4-BE49-F238E27FC236}">
                <a16:creationId xmlns:a16="http://schemas.microsoft.com/office/drawing/2014/main" id="{E69527A5-D950-97A9-5341-AB80B8610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78" y="2736632"/>
            <a:ext cx="6969126" cy="1008052"/>
          </a:xfrm>
          <a:prstGeom prst="rect">
            <a:avLst/>
          </a:prstGeom>
        </p:spPr>
      </p:pic>
    </p:spTree>
    <p:extLst>
      <p:ext uri="{BB962C8B-B14F-4D97-AF65-F5344CB8AC3E}">
        <p14:creationId xmlns:p14="http://schemas.microsoft.com/office/powerpoint/2010/main" val="206273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 NLL Derivation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37ED6AE9-D2A3-DDCB-CB65-5CE3EE1D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8" y="1454894"/>
            <a:ext cx="7047473" cy="441080"/>
          </a:xfrm>
          <a:prstGeom prst="rect">
            <a:avLst/>
          </a:prstGeom>
        </p:spPr>
      </p:pic>
      <p:pic>
        <p:nvPicPr>
          <p:cNvPr id="5" name="Picture 4">
            <a:extLst>
              <a:ext uri="{FF2B5EF4-FFF2-40B4-BE49-F238E27FC236}">
                <a16:creationId xmlns:a16="http://schemas.microsoft.com/office/drawing/2014/main" id="{E39F69B5-3200-1932-480D-E23210B1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78" y="1895974"/>
            <a:ext cx="7651262" cy="861963"/>
          </a:xfrm>
          <a:prstGeom prst="rect">
            <a:avLst/>
          </a:prstGeom>
        </p:spPr>
      </p:pic>
      <p:pic>
        <p:nvPicPr>
          <p:cNvPr id="6" name="Picture 5">
            <a:extLst>
              <a:ext uri="{FF2B5EF4-FFF2-40B4-BE49-F238E27FC236}">
                <a16:creationId xmlns:a16="http://schemas.microsoft.com/office/drawing/2014/main" id="{E69527A5-D950-97A9-5341-AB80B8610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78" y="2736632"/>
            <a:ext cx="6969126" cy="1008052"/>
          </a:xfrm>
          <a:prstGeom prst="rect">
            <a:avLst/>
          </a:prstGeom>
        </p:spPr>
      </p:pic>
      <p:pic>
        <p:nvPicPr>
          <p:cNvPr id="7" name="Picture 6">
            <a:extLst>
              <a:ext uri="{FF2B5EF4-FFF2-40B4-BE49-F238E27FC236}">
                <a16:creationId xmlns:a16="http://schemas.microsoft.com/office/drawing/2014/main" id="{7A70E403-C013-0B4E-6A5F-11947C2AF6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178" y="3885978"/>
            <a:ext cx="6789124" cy="1095325"/>
          </a:xfrm>
          <a:prstGeom prst="rect">
            <a:avLst/>
          </a:prstGeom>
        </p:spPr>
      </p:pic>
      <p:pic>
        <p:nvPicPr>
          <p:cNvPr id="10" name="Picture 9">
            <a:extLst>
              <a:ext uri="{FF2B5EF4-FFF2-40B4-BE49-F238E27FC236}">
                <a16:creationId xmlns:a16="http://schemas.microsoft.com/office/drawing/2014/main" id="{FEA4F47F-86F8-F313-5659-932B5044C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01" y="5082847"/>
            <a:ext cx="6714352" cy="560308"/>
          </a:xfrm>
          <a:prstGeom prst="rect">
            <a:avLst/>
          </a:prstGeom>
        </p:spPr>
      </p:pic>
      <p:pic>
        <p:nvPicPr>
          <p:cNvPr id="12" name="Picture 11">
            <a:extLst>
              <a:ext uri="{FF2B5EF4-FFF2-40B4-BE49-F238E27FC236}">
                <a16:creationId xmlns:a16="http://schemas.microsoft.com/office/drawing/2014/main" id="{DE337E41-7978-8E3C-E931-3B6CE20881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178" y="5751913"/>
            <a:ext cx="6092428" cy="855821"/>
          </a:xfrm>
          <a:prstGeom prst="rect">
            <a:avLst/>
          </a:prstGeom>
        </p:spPr>
      </p:pic>
    </p:spTree>
    <p:extLst>
      <p:ext uri="{BB962C8B-B14F-4D97-AF65-F5344CB8AC3E}">
        <p14:creationId xmlns:p14="http://schemas.microsoft.com/office/powerpoint/2010/main" val="126650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Normalizing Flows NLL Derivation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2" name="Picture 11">
            <a:extLst>
              <a:ext uri="{FF2B5EF4-FFF2-40B4-BE49-F238E27FC236}">
                <a16:creationId xmlns:a16="http://schemas.microsoft.com/office/drawing/2014/main" id="{DE337E41-7978-8E3C-E931-3B6CE2088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05" y="1175974"/>
            <a:ext cx="6092428" cy="855821"/>
          </a:xfrm>
          <a:prstGeom prst="rect">
            <a:avLst/>
          </a:prstGeom>
        </p:spPr>
      </p:pic>
      <p:pic>
        <p:nvPicPr>
          <p:cNvPr id="9" name="Picture 8">
            <a:extLst>
              <a:ext uri="{FF2B5EF4-FFF2-40B4-BE49-F238E27FC236}">
                <a16:creationId xmlns:a16="http://schemas.microsoft.com/office/drawing/2014/main" id="{91B9A901-55B6-648B-6A35-F91873D26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4223"/>
            <a:ext cx="6689945" cy="521053"/>
          </a:xfrm>
          <a:prstGeom prst="rect">
            <a:avLst/>
          </a:prstGeom>
        </p:spPr>
      </p:pic>
      <p:pic>
        <p:nvPicPr>
          <p:cNvPr id="13" name="Picture 12">
            <a:extLst>
              <a:ext uri="{FF2B5EF4-FFF2-40B4-BE49-F238E27FC236}">
                <a16:creationId xmlns:a16="http://schemas.microsoft.com/office/drawing/2014/main" id="{AA699540-4B07-DFD2-16B2-C08CC888C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57704"/>
            <a:ext cx="6742967" cy="2203890"/>
          </a:xfrm>
          <a:prstGeom prst="rect">
            <a:avLst/>
          </a:prstGeom>
        </p:spPr>
      </p:pic>
    </p:spTree>
    <p:extLst>
      <p:ext uri="{BB962C8B-B14F-4D97-AF65-F5344CB8AC3E}">
        <p14:creationId xmlns:p14="http://schemas.microsoft.com/office/powerpoint/2010/main" val="1853462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Convolution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aphicFrame>
        <p:nvGraphicFramePr>
          <p:cNvPr id="3" name="Content Placeholder 3">
            <a:extLst>
              <a:ext uri="{FF2B5EF4-FFF2-40B4-BE49-F238E27FC236}">
                <a16:creationId xmlns:a16="http://schemas.microsoft.com/office/drawing/2014/main" id="{17F2BD90-7193-6334-BDB6-532E5AFCA010}"/>
              </a:ext>
            </a:extLst>
          </p:cNvPr>
          <p:cNvGraphicFramePr>
            <a:graphicFrameLocks noGrp="1"/>
          </p:cNvGraphicFramePr>
          <p:nvPr>
            <p:ph idx="1"/>
            <p:extLst>
              <p:ext uri="{D42A27DB-BD31-4B8C-83A1-F6EECF244321}">
                <p14:modId xmlns:p14="http://schemas.microsoft.com/office/powerpoint/2010/main" val="3836300670"/>
              </p:ext>
            </p:extLst>
          </p:nvPr>
        </p:nvGraphicFramePr>
        <p:xfrm>
          <a:off x="4640179" y="2599489"/>
          <a:ext cx="1913025" cy="1828800"/>
        </p:xfrm>
        <a:graphic>
          <a:graphicData uri="http://schemas.openxmlformats.org/drawingml/2006/table">
            <a:tbl>
              <a:tblPr firstRow="1" bandRow="1"/>
              <a:tblGrid>
                <a:gridCol w="382605">
                  <a:extLst>
                    <a:ext uri="{9D8B030D-6E8A-4147-A177-3AD203B41FA5}">
                      <a16:colId xmlns:a16="http://schemas.microsoft.com/office/drawing/2014/main" val="1840980760"/>
                    </a:ext>
                  </a:extLst>
                </a:gridCol>
                <a:gridCol w="382605">
                  <a:extLst>
                    <a:ext uri="{9D8B030D-6E8A-4147-A177-3AD203B41FA5}">
                      <a16:colId xmlns:a16="http://schemas.microsoft.com/office/drawing/2014/main" val="1123933219"/>
                    </a:ext>
                  </a:extLst>
                </a:gridCol>
                <a:gridCol w="382605">
                  <a:extLst>
                    <a:ext uri="{9D8B030D-6E8A-4147-A177-3AD203B41FA5}">
                      <a16:colId xmlns:a16="http://schemas.microsoft.com/office/drawing/2014/main" val="1608852618"/>
                    </a:ext>
                  </a:extLst>
                </a:gridCol>
                <a:gridCol w="382605">
                  <a:extLst>
                    <a:ext uri="{9D8B030D-6E8A-4147-A177-3AD203B41FA5}">
                      <a16:colId xmlns:a16="http://schemas.microsoft.com/office/drawing/2014/main" val="339678525"/>
                    </a:ext>
                  </a:extLst>
                </a:gridCol>
                <a:gridCol w="382605">
                  <a:extLst>
                    <a:ext uri="{9D8B030D-6E8A-4147-A177-3AD203B41FA5}">
                      <a16:colId xmlns:a16="http://schemas.microsoft.com/office/drawing/2014/main" val="3464644843"/>
                    </a:ext>
                  </a:extLst>
                </a:gridCol>
              </a:tblGrid>
              <a:tr h="257955">
                <a:tc>
                  <a:txBody>
                    <a:bodyPr/>
                    <a:lstStyle/>
                    <a:p>
                      <a:endParaRPr lang="en-IN" dirty="0"/>
                    </a:p>
                  </a:txBody>
                  <a:tcPr>
                    <a:solidFill>
                      <a:schemeClr val="bg1">
                        <a:lumMod val="85000"/>
                      </a:schemeClr>
                    </a:solidFill>
                  </a:tcPr>
                </a:tc>
                <a:tc>
                  <a:txBody>
                    <a:bodyPr/>
                    <a:lstStyle/>
                    <a:p>
                      <a:endParaRPr lang="en-IN"/>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1362838910"/>
                  </a:ext>
                </a:extLst>
              </a:tr>
              <a:tr h="257955">
                <a:tc>
                  <a:txBody>
                    <a:bodyPr/>
                    <a:lstStyle/>
                    <a:p>
                      <a:endParaRPr lang="en-IN" dirty="0"/>
                    </a:p>
                  </a:txBody>
                  <a:tcPr>
                    <a:solidFill>
                      <a:schemeClr val="bg1">
                        <a:lumMod val="85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3219963487"/>
                  </a:ext>
                </a:extLst>
              </a:tr>
              <a:tr h="257955">
                <a:tc>
                  <a:txBody>
                    <a:bodyPr/>
                    <a:lstStyle/>
                    <a:p>
                      <a:endParaRPr lang="en-IN" dirty="0"/>
                    </a:p>
                  </a:txBody>
                  <a:tcPr>
                    <a:solidFill>
                      <a:schemeClr val="bg1">
                        <a:lumMod val="85000"/>
                      </a:schemeClr>
                    </a:solidFill>
                  </a:tcPr>
                </a:tc>
                <a:tc>
                  <a:txBody>
                    <a:bodyPr/>
                    <a:lstStyle/>
                    <a:p>
                      <a:endParaRPr lang="en-IN">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3988292677"/>
                  </a:ext>
                </a:extLst>
              </a:tr>
              <a:tr h="257955">
                <a:tc>
                  <a:txBody>
                    <a:bodyPr/>
                    <a:lstStyle/>
                    <a:p>
                      <a:endParaRPr lang="en-IN" dirty="0"/>
                    </a:p>
                  </a:txBody>
                  <a:tcPr>
                    <a:solidFill>
                      <a:schemeClr val="bg1">
                        <a:lumMod val="85000"/>
                      </a:schemeClr>
                    </a:solidFill>
                  </a:tcPr>
                </a:tc>
                <a:tc>
                  <a:txBody>
                    <a:bodyPr/>
                    <a:lstStyle/>
                    <a:p>
                      <a:endParaRPr lang="en-IN">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2420054483"/>
                  </a:ext>
                </a:extLst>
              </a:tr>
              <a:tr h="257955">
                <a:tc>
                  <a:txBody>
                    <a:bodyPr/>
                    <a:lstStyle/>
                    <a:p>
                      <a:endParaRPr lang="en-IN" dirty="0"/>
                    </a:p>
                  </a:txBody>
                  <a:tcPr>
                    <a:solidFill>
                      <a:schemeClr val="bg1">
                        <a:lumMod val="85000"/>
                      </a:schemeClr>
                    </a:solidFill>
                  </a:tcPr>
                </a:tc>
                <a:tc>
                  <a:txBody>
                    <a:bodyPr/>
                    <a:lstStyle/>
                    <a:p>
                      <a:endParaRPr lang="en-IN"/>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1776857269"/>
                  </a:ext>
                </a:extLst>
              </a:tr>
            </a:tbl>
          </a:graphicData>
        </a:graphic>
      </p:graphicFrame>
      <p:graphicFrame>
        <p:nvGraphicFramePr>
          <p:cNvPr id="4" name="Content Placeholder 3">
            <a:extLst>
              <a:ext uri="{FF2B5EF4-FFF2-40B4-BE49-F238E27FC236}">
                <a16:creationId xmlns:a16="http://schemas.microsoft.com/office/drawing/2014/main" id="{003F9679-D4B8-F4FB-A6FB-DF28B31C0D9F}"/>
              </a:ext>
            </a:extLst>
          </p:cNvPr>
          <p:cNvGraphicFramePr>
            <a:graphicFrameLocks/>
          </p:cNvGraphicFramePr>
          <p:nvPr>
            <p:extLst>
              <p:ext uri="{D42A27DB-BD31-4B8C-83A1-F6EECF244321}">
                <p14:modId xmlns:p14="http://schemas.microsoft.com/office/powerpoint/2010/main" val="2139465308"/>
              </p:ext>
            </p:extLst>
          </p:nvPr>
        </p:nvGraphicFramePr>
        <p:xfrm>
          <a:off x="2161674" y="2948405"/>
          <a:ext cx="1143000" cy="1130967"/>
        </p:xfrm>
        <a:graphic>
          <a:graphicData uri="http://schemas.openxmlformats.org/drawingml/2006/table">
            <a:tbl>
              <a:tblPr firstRow="1" bandRow="1"/>
              <a:tblGrid>
                <a:gridCol w="381000">
                  <a:extLst>
                    <a:ext uri="{9D8B030D-6E8A-4147-A177-3AD203B41FA5}">
                      <a16:colId xmlns:a16="http://schemas.microsoft.com/office/drawing/2014/main" val="1840980760"/>
                    </a:ext>
                  </a:extLst>
                </a:gridCol>
                <a:gridCol w="381000">
                  <a:extLst>
                    <a:ext uri="{9D8B030D-6E8A-4147-A177-3AD203B41FA5}">
                      <a16:colId xmlns:a16="http://schemas.microsoft.com/office/drawing/2014/main" val="1123933219"/>
                    </a:ext>
                  </a:extLst>
                </a:gridCol>
                <a:gridCol w="381000">
                  <a:extLst>
                    <a:ext uri="{9D8B030D-6E8A-4147-A177-3AD203B41FA5}">
                      <a16:colId xmlns:a16="http://schemas.microsoft.com/office/drawing/2014/main" val="1608852618"/>
                    </a:ext>
                  </a:extLst>
                </a:gridCol>
              </a:tblGrid>
              <a:tr h="376989">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1362838910"/>
                  </a:ext>
                </a:extLst>
              </a:tr>
              <a:tr h="376989">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extLst>
                  <a:ext uri="{0D108BD9-81ED-4DB2-BD59-A6C34878D82A}">
                    <a16:rowId xmlns:a16="http://schemas.microsoft.com/office/drawing/2014/main" val="3219963487"/>
                  </a:ext>
                </a:extLst>
              </a:tr>
              <a:tr h="376989">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3988292677"/>
                  </a:ext>
                </a:extLst>
              </a:tr>
            </a:tbl>
          </a:graphicData>
        </a:graphic>
      </p:graphicFrame>
      <p:graphicFrame>
        <p:nvGraphicFramePr>
          <p:cNvPr id="5" name="Content Placeholder 3">
            <a:extLst>
              <a:ext uri="{FF2B5EF4-FFF2-40B4-BE49-F238E27FC236}">
                <a16:creationId xmlns:a16="http://schemas.microsoft.com/office/drawing/2014/main" id="{5E5C1792-78E5-12CF-7C06-5F41B4A5E3A1}"/>
              </a:ext>
            </a:extLst>
          </p:cNvPr>
          <p:cNvGraphicFramePr>
            <a:graphicFrameLocks/>
          </p:cNvGraphicFramePr>
          <p:nvPr>
            <p:extLst>
              <p:ext uri="{D42A27DB-BD31-4B8C-83A1-F6EECF244321}">
                <p14:modId xmlns:p14="http://schemas.microsoft.com/office/powerpoint/2010/main" val="3376417798"/>
              </p:ext>
            </p:extLst>
          </p:nvPr>
        </p:nvGraphicFramePr>
        <p:xfrm>
          <a:off x="8570495" y="2948405"/>
          <a:ext cx="1143000" cy="1130967"/>
        </p:xfrm>
        <a:graphic>
          <a:graphicData uri="http://schemas.openxmlformats.org/drawingml/2006/table">
            <a:tbl>
              <a:tblPr firstRow="1" bandRow="1"/>
              <a:tblGrid>
                <a:gridCol w="381000">
                  <a:extLst>
                    <a:ext uri="{9D8B030D-6E8A-4147-A177-3AD203B41FA5}">
                      <a16:colId xmlns:a16="http://schemas.microsoft.com/office/drawing/2014/main" val="1840980760"/>
                    </a:ext>
                  </a:extLst>
                </a:gridCol>
                <a:gridCol w="381000">
                  <a:extLst>
                    <a:ext uri="{9D8B030D-6E8A-4147-A177-3AD203B41FA5}">
                      <a16:colId xmlns:a16="http://schemas.microsoft.com/office/drawing/2014/main" val="1123933219"/>
                    </a:ext>
                  </a:extLst>
                </a:gridCol>
                <a:gridCol w="381000">
                  <a:extLst>
                    <a:ext uri="{9D8B030D-6E8A-4147-A177-3AD203B41FA5}">
                      <a16:colId xmlns:a16="http://schemas.microsoft.com/office/drawing/2014/main" val="1608852618"/>
                    </a:ext>
                  </a:extLst>
                </a:gridCol>
              </a:tblGrid>
              <a:tr h="376989">
                <a:tc>
                  <a:txBody>
                    <a:bodyPr/>
                    <a:lstStyle/>
                    <a:p>
                      <a:endParaRPr lang="en-IN" dirty="0"/>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1362838910"/>
                  </a:ext>
                </a:extLst>
              </a:tr>
              <a:tr h="376989">
                <a:tc>
                  <a:txBody>
                    <a:bodyPr/>
                    <a:lstStyle/>
                    <a:p>
                      <a:endParaRPr lang="en-IN"/>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tc>
                  <a:txBody>
                    <a:bodyPr/>
                    <a:lstStyle/>
                    <a:p>
                      <a:endParaRPr lang="en-IN"/>
                    </a:p>
                  </a:txBody>
                  <a:tcPr>
                    <a:solidFill>
                      <a:schemeClr val="accent6">
                        <a:lumMod val="60000"/>
                        <a:lumOff val="40000"/>
                      </a:schemeClr>
                    </a:solidFill>
                  </a:tcPr>
                </a:tc>
                <a:extLst>
                  <a:ext uri="{0D108BD9-81ED-4DB2-BD59-A6C34878D82A}">
                    <a16:rowId xmlns:a16="http://schemas.microsoft.com/office/drawing/2014/main" val="3219963487"/>
                  </a:ext>
                </a:extLst>
              </a:tr>
              <a:tr h="376989">
                <a:tc>
                  <a:txBody>
                    <a:bodyPr/>
                    <a:lstStyle/>
                    <a:p>
                      <a:endParaRPr lang="en-IN" dirty="0"/>
                    </a:p>
                  </a:txBody>
                  <a:tcPr>
                    <a:solidFill>
                      <a:schemeClr val="accent6">
                        <a:lumMod val="60000"/>
                        <a:lumOff val="40000"/>
                      </a:schemeClr>
                    </a:solidFill>
                  </a:tcPr>
                </a:tc>
                <a:tc>
                  <a:txBody>
                    <a:bodyPr/>
                    <a:lstStyle/>
                    <a:p>
                      <a:endParaRPr lang="en-IN"/>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3988292677"/>
                  </a:ext>
                </a:extLst>
              </a:tr>
            </a:tbl>
          </a:graphicData>
        </a:graphic>
      </p:graphicFrame>
      <p:sp>
        <p:nvSpPr>
          <p:cNvPr id="6" name="TextBox 5">
            <a:extLst>
              <a:ext uri="{FF2B5EF4-FFF2-40B4-BE49-F238E27FC236}">
                <a16:creationId xmlns:a16="http://schemas.microsoft.com/office/drawing/2014/main" id="{F4FB8255-5FA2-4C0D-21CD-479938C17CF3}"/>
              </a:ext>
            </a:extLst>
          </p:cNvPr>
          <p:cNvSpPr txBox="1"/>
          <p:nvPr/>
        </p:nvSpPr>
        <p:spPr>
          <a:xfrm>
            <a:off x="3860132" y="3252278"/>
            <a:ext cx="425116" cy="523220"/>
          </a:xfrm>
          <a:prstGeom prst="rect">
            <a:avLst/>
          </a:prstGeom>
          <a:noFill/>
        </p:spPr>
        <p:txBody>
          <a:bodyPr wrap="square" rtlCol="0">
            <a:spAutoFit/>
          </a:bodyPr>
          <a:lstStyle/>
          <a:p>
            <a:r>
              <a:rPr lang="en-IN" sz="2800" dirty="0"/>
              <a:t>*</a:t>
            </a:r>
          </a:p>
        </p:txBody>
      </p:sp>
      <p:sp>
        <p:nvSpPr>
          <p:cNvPr id="7" name="TextBox 6">
            <a:extLst>
              <a:ext uri="{FF2B5EF4-FFF2-40B4-BE49-F238E27FC236}">
                <a16:creationId xmlns:a16="http://schemas.microsoft.com/office/drawing/2014/main" id="{DA3A9F2A-F250-F77E-EAD7-8D41E7B8685E}"/>
              </a:ext>
            </a:extLst>
          </p:cNvPr>
          <p:cNvSpPr txBox="1"/>
          <p:nvPr/>
        </p:nvSpPr>
        <p:spPr>
          <a:xfrm>
            <a:off x="7565858" y="3167390"/>
            <a:ext cx="425116" cy="523220"/>
          </a:xfrm>
          <a:prstGeom prst="rect">
            <a:avLst/>
          </a:prstGeom>
          <a:noFill/>
        </p:spPr>
        <p:txBody>
          <a:bodyPr wrap="square" rtlCol="0">
            <a:spAutoFit/>
          </a:bodyPr>
          <a:lstStyle/>
          <a:p>
            <a:r>
              <a:rPr lang="en-IN" sz="2800" dirty="0"/>
              <a:t>=</a:t>
            </a:r>
          </a:p>
        </p:txBody>
      </p:sp>
    </p:spTree>
    <p:extLst>
      <p:ext uri="{BB962C8B-B14F-4D97-AF65-F5344CB8AC3E}">
        <p14:creationId xmlns:p14="http://schemas.microsoft.com/office/powerpoint/2010/main" val="279704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A895B-302D-1730-4E74-2520BC9E24D7}"/>
              </a:ext>
            </a:extLst>
          </p:cNvPr>
          <p:cNvSpPr>
            <a:spLocks noGrp="1"/>
          </p:cNvSpPr>
          <p:nvPr>
            <p:ph idx="1"/>
          </p:nvPr>
        </p:nvSpPr>
        <p:spPr/>
        <p:txBody>
          <a:bodyPr/>
          <a:lstStyle/>
          <a:p>
            <a:r>
              <a:rPr lang="en-US" dirty="0"/>
              <a:t>Prerequisites – Generative AI</a:t>
            </a:r>
          </a:p>
          <a:p>
            <a:r>
              <a:rPr lang="en-US" dirty="0"/>
              <a:t>Normalizing Flows</a:t>
            </a:r>
          </a:p>
          <a:p>
            <a:r>
              <a:rPr lang="en-US" dirty="0"/>
              <a:t>Convolution</a:t>
            </a:r>
            <a:r>
              <a:rPr lang="en-IN" dirty="0"/>
              <a:t> – A Linear Transformation</a:t>
            </a:r>
          </a:p>
          <a:p>
            <a:r>
              <a:rPr lang="en-IN" dirty="0"/>
              <a:t>Inverse of convolution</a:t>
            </a:r>
          </a:p>
          <a:p>
            <a:r>
              <a:rPr lang="en-IN" dirty="0"/>
              <a:t>Inverse Techniques</a:t>
            </a:r>
          </a:p>
          <a:p>
            <a:r>
              <a:rPr lang="en-IN" dirty="0"/>
              <a:t>FInC Flow – Our Work</a:t>
            </a:r>
          </a:p>
          <a:p>
            <a:r>
              <a:rPr lang="en-IN" dirty="0"/>
              <a:t>GPU implementation </a:t>
            </a:r>
            <a:endParaRPr lang="en-US" dirty="0"/>
          </a:p>
        </p:txBody>
      </p:sp>
      <p:sp>
        <p:nvSpPr>
          <p:cNvPr id="7" name="Title 1">
            <a:extLst>
              <a:ext uri="{FF2B5EF4-FFF2-40B4-BE49-F238E27FC236}">
                <a16:creationId xmlns:a16="http://schemas.microsoft.com/office/drawing/2014/main" id="{D0D2770F-1D3C-EFD4-DA25-CC5936E14B96}"/>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Outline</a:t>
            </a:r>
          </a:p>
        </p:txBody>
      </p:sp>
      <p:cxnSp>
        <p:nvCxnSpPr>
          <p:cNvPr id="8" name="Straight Connector 7">
            <a:extLst>
              <a:ext uri="{FF2B5EF4-FFF2-40B4-BE49-F238E27FC236}">
                <a16:creationId xmlns:a16="http://schemas.microsoft.com/office/drawing/2014/main" id="{4D2220AC-B4B3-5FE6-C5CD-E4FBF2266B49}"/>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6444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Convolution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6" name="Content Placeholder 15">
            <a:extLst>
              <a:ext uri="{FF2B5EF4-FFF2-40B4-BE49-F238E27FC236}">
                <a16:creationId xmlns:a16="http://schemas.microsoft.com/office/drawing/2014/main" id="{54E748B6-C983-767D-AAEB-145C3AD9F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52" y="232034"/>
            <a:ext cx="11779495" cy="6625966"/>
          </a:xfrm>
        </p:spPr>
      </p:pic>
    </p:spTree>
    <p:extLst>
      <p:ext uri="{BB962C8B-B14F-4D97-AF65-F5344CB8AC3E}">
        <p14:creationId xmlns:p14="http://schemas.microsoft.com/office/powerpoint/2010/main" val="386553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Convolution – Padding, Stride, Step</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0" name="Picture 9">
            <a:extLst>
              <a:ext uri="{FF2B5EF4-FFF2-40B4-BE49-F238E27FC236}">
                <a16:creationId xmlns:a16="http://schemas.microsoft.com/office/drawing/2014/main" id="{EC8854B1-A29E-1F36-FA4D-D8EDAF24F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14" y="2477572"/>
            <a:ext cx="2324100" cy="2466975"/>
          </a:xfrm>
          <a:prstGeom prst="rect">
            <a:avLst/>
          </a:prstGeom>
        </p:spPr>
      </p:pic>
      <p:sp>
        <p:nvSpPr>
          <p:cNvPr id="12" name="TextBox 11">
            <a:extLst>
              <a:ext uri="{FF2B5EF4-FFF2-40B4-BE49-F238E27FC236}">
                <a16:creationId xmlns:a16="http://schemas.microsoft.com/office/drawing/2014/main" id="{CAC5EEF4-1DE2-5460-E838-0E82E0B1DC26}"/>
              </a:ext>
            </a:extLst>
          </p:cNvPr>
          <p:cNvSpPr txBox="1"/>
          <p:nvPr/>
        </p:nvSpPr>
        <p:spPr>
          <a:xfrm>
            <a:off x="1876414" y="4944547"/>
            <a:ext cx="2342606" cy="369332"/>
          </a:xfrm>
          <a:prstGeom prst="rect">
            <a:avLst/>
          </a:prstGeom>
          <a:noFill/>
          <a:ln>
            <a:solidFill>
              <a:schemeClr val="tx1"/>
            </a:solidFill>
          </a:ln>
        </p:spPr>
        <p:txBody>
          <a:bodyPr wrap="square" rtlCol="0">
            <a:spAutoFit/>
          </a:bodyPr>
          <a:lstStyle/>
          <a:p>
            <a:r>
              <a:rPr lang="en-IN" dirty="0"/>
              <a:t>Padding = 0, Stride = 1</a:t>
            </a:r>
          </a:p>
        </p:txBody>
      </p:sp>
      <p:pic>
        <p:nvPicPr>
          <p:cNvPr id="15" name="Picture 14">
            <a:extLst>
              <a:ext uri="{FF2B5EF4-FFF2-40B4-BE49-F238E27FC236}">
                <a16:creationId xmlns:a16="http://schemas.microsoft.com/office/drawing/2014/main" id="{4D1C2DAB-E94D-14E9-00D1-943E3BB42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36" y="2477572"/>
            <a:ext cx="2041728" cy="2320851"/>
          </a:xfrm>
          <a:prstGeom prst="rect">
            <a:avLst/>
          </a:prstGeom>
        </p:spPr>
      </p:pic>
      <p:sp>
        <p:nvSpPr>
          <p:cNvPr id="16" name="TextBox 15">
            <a:extLst>
              <a:ext uri="{FF2B5EF4-FFF2-40B4-BE49-F238E27FC236}">
                <a16:creationId xmlns:a16="http://schemas.microsoft.com/office/drawing/2014/main" id="{399E5FC2-0E99-65F3-93DF-8C381550B4AB}"/>
              </a:ext>
            </a:extLst>
          </p:cNvPr>
          <p:cNvSpPr txBox="1"/>
          <p:nvPr/>
        </p:nvSpPr>
        <p:spPr>
          <a:xfrm>
            <a:off x="4909807" y="4933072"/>
            <a:ext cx="2577737" cy="338554"/>
          </a:xfrm>
          <a:prstGeom prst="rect">
            <a:avLst/>
          </a:prstGeom>
          <a:noFill/>
          <a:ln>
            <a:solidFill>
              <a:schemeClr val="tx1"/>
            </a:solidFill>
          </a:ln>
        </p:spPr>
        <p:txBody>
          <a:bodyPr wrap="square" rtlCol="0">
            <a:spAutoFit/>
          </a:bodyPr>
          <a:lstStyle/>
          <a:p>
            <a:r>
              <a:rPr lang="en-IN" sz="1600" dirty="0"/>
              <a:t>Padding = “same”, Stride = 1</a:t>
            </a:r>
          </a:p>
        </p:txBody>
      </p:sp>
      <p:pic>
        <p:nvPicPr>
          <p:cNvPr id="18" name="Picture 17">
            <a:extLst>
              <a:ext uri="{FF2B5EF4-FFF2-40B4-BE49-F238E27FC236}">
                <a16:creationId xmlns:a16="http://schemas.microsoft.com/office/drawing/2014/main" id="{959E6535-86BA-0B67-9BA1-E38418B7C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3553" y="2435324"/>
            <a:ext cx="2369200" cy="2320849"/>
          </a:xfrm>
          <a:prstGeom prst="rect">
            <a:avLst/>
          </a:prstGeom>
        </p:spPr>
      </p:pic>
      <p:sp>
        <p:nvSpPr>
          <p:cNvPr id="19" name="TextBox 18">
            <a:extLst>
              <a:ext uri="{FF2B5EF4-FFF2-40B4-BE49-F238E27FC236}">
                <a16:creationId xmlns:a16="http://schemas.microsoft.com/office/drawing/2014/main" id="{DFF1B3D5-4213-F5C3-DAC4-EDCF81DD85FE}"/>
              </a:ext>
            </a:extLst>
          </p:cNvPr>
          <p:cNvSpPr txBox="1"/>
          <p:nvPr/>
        </p:nvSpPr>
        <p:spPr>
          <a:xfrm>
            <a:off x="8258267" y="4928716"/>
            <a:ext cx="2342606" cy="369332"/>
          </a:xfrm>
          <a:prstGeom prst="rect">
            <a:avLst/>
          </a:prstGeom>
          <a:noFill/>
          <a:ln>
            <a:solidFill>
              <a:schemeClr val="tx1"/>
            </a:solidFill>
          </a:ln>
        </p:spPr>
        <p:txBody>
          <a:bodyPr wrap="square" rtlCol="0">
            <a:spAutoFit/>
          </a:bodyPr>
          <a:lstStyle/>
          <a:p>
            <a:r>
              <a:rPr lang="en-IN" dirty="0"/>
              <a:t>Padding = 0, Stride = 2</a:t>
            </a:r>
          </a:p>
        </p:txBody>
      </p:sp>
      <p:sp>
        <p:nvSpPr>
          <p:cNvPr id="20" name="TextBox 19">
            <a:extLst>
              <a:ext uri="{FF2B5EF4-FFF2-40B4-BE49-F238E27FC236}">
                <a16:creationId xmlns:a16="http://schemas.microsoft.com/office/drawing/2014/main" id="{3E175A3A-5355-4E33-8CA3-D623983C7D07}"/>
              </a:ext>
            </a:extLst>
          </p:cNvPr>
          <p:cNvSpPr txBox="1"/>
          <p:nvPr/>
        </p:nvSpPr>
        <p:spPr>
          <a:xfrm>
            <a:off x="2148476" y="6489293"/>
            <a:ext cx="10043524" cy="584775"/>
          </a:xfrm>
          <a:prstGeom prst="rect">
            <a:avLst/>
          </a:prstGeom>
          <a:noFill/>
        </p:spPr>
        <p:txBody>
          <a:bodyPr wrap="square" rtlCol="0">
            <a:spAutoFit/>
          </a:bodyPr>
          <a:lstStyle/>
          <a:p>
            <a:pPr algn="r"/>
            <a:r>
              <a:rPr lang="en-IN" sz="1600" dirty="0">
                <a:solidFill>
                  <a:schemeClr val="bg1">
                    <a:lumMod val="65000"/>
                  </a:schemeClr>
                </a:solidFill>
              </a:rPr>
              <a:t>Image Credits: </a:t>
            </a:r>
            <a:r>
              <a:rPr lang="en-IN" sz="1600" dirty="0">
                <a:solidFill>
                  <a:schemeClr val="bg1">
                    <a:lumMod val="65000"/>
                  </a:schemeClr>
                </a:solidFill>
                <a:hlinkClick r:id="rId5">
                  <a:extLst>
                    <a:ext uri="{A12FA001-AC4F-418D-AE19-62706E023703}">
                      <ahyp:hlinkClr xmlns:ahyp="http://schemas.microsoft.com/office/drawing/2018/hyperlinkcolor" val="tx"/>
                    </a:ext>
                  </a:extLst>
                </a:hlinkClick>
              </a:rPr>
              <a:t>https://hannibunny.github.io/mlbook/neuralnetworks/convolutionDemos.html</a:t>
            </a:r>
            <a:endParaRPr lang="en-IN" sz="1600" dirty="0">
              <a:solidFill>
                <a:schemeClr val="bg1">
                  <a:lumMod val="65000"/>
                </a:schemeClr>
              </a:solidFill>
            </a:endParaRPr>
          </a:p>
          <a:p>
            <a:pPr algn="r"/>
            <a:endParaRPr lang="en-IN" sz="1600" dirty="0">
              <a:solidFill>
                <a:schemeClr val="bg1">
                  <a:lumMod val="65000"/>
                </a:schemeClr>
              </a:solidFill>
            </a:endParaRPr>
          </a:p>
        </p:txBody>
      </p:sp>
    </p:spTree>
    <p:extLst>
      <p:ext uri="{BB962C8B-B14F-4D97-AF65-F5344CB8AC3E}">
        <p14:creationId xmlns:p14="http://schemas.microsoft.com/office/powerpoint/2010/main" val="3308389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838200" y="164826"/>
            <a:ext cx="10515600" cy="1325563"/>
          </a:xfrm>
        </p:spPr>
        <p:txBody>
          <a:bodyPr>
            <a:normAutofit/>
          </a:bodyPr>
          <a:lstStyle/>
          <a:p>
            <a:r>
              <a:rPr lang="en-IN" dirty="0">
                <a:solidFill>
                  <a:srgbClr val="FF0000"/>
                </a:solidFill>
              </a:rPr>
              <a:t>Notations</a:t>
            </a:r>
          </a:p>
        </p:txBody>
      </p:sp>
      <p:sp>
        <p:nvSpPr>
          <p:cNvPr id="3" name="Content Placeholder 2">
            <a:extLst>
              <a:ext uri="{FF2B5EF4-FFF2-40B4-BE49-F238E27FC236}">
                <a16:creationId xmlns:a16="http://schemas.microsoft.com/office/drawing/2014/main" id="{99042D6E-96C4-A653-6911-C109085D2822}"/>
              </a:ext>
            </a:extLst>
          </p:cNvPr>
          <p:cNvSpPr>
            <a:spLocks noGrp="1"/>
          </p:cNvSpPr>
          <p:nvPr>
            <p:ph idx="1"/>
          </p:nvPr>
        </p:nvSpPr>
        <p:spPr/>
        <p:txBody>
          <a:bodyPr/>
          <a:lstStyle/>
          <a:p>
            <a:pPr marL="0" indent="0">
              <a:buNone/>
            </a:pPr>
            <a:r>
              <a:rPr lang="en-IN" dirty="0"/>
              <a:t>n – Height and Width of an image</a:t>
            </a:r>
          </a:p>
          <a:p>
            <a:pPr marL="0" indent="0">
              <a:buNone/>
            </a:pPr>
            <a:r>
              <a:rPr lang="en-IN" dirty="0"/>
              <a:t>H – Height of an image</a:t>
            </a:r>
          </a:p>
          <a:p>
            <a:pPr marL="0" indent="0">
              <a:buNone/>
            </a:pPr>
            <a:r>
              <a:rPr lang="en-IN" dirty="0"/>
              <a:t>W – Width of an image</a:t>
            </a:r>
          </a:p>
          <a:p>
            <a:pPr marL="0" indent="0">
              <a:buNone/>
            </a:pPr>
            <a:r>
              <a:rPr lang="en-IN" dirty="0"/>
              <a:t>k – Height and Width of a convolution filter (kernel)</a:t>
            </a:r>
          </a:p>
          <a:p>
            <a:pPr marL="0" indent="0">
              <a:buNone/>
            </a:pPr>
            <a:r>
              <a:rPr lang="en-IN" dirty="0"/>
              <a:t>k x k – Size of a kernel</a:t>
            </a:r>
          </a:p>
          <a:p>
            <a:pPr marL="0" indent="0">
              <a:buNone/>
            </a:pPr>
            <a:r>
              <a:rPr lang="en-IN" dirty="0"/>
              <a:t>C – Number of channels</a:t>
            </a:r>
          </a:p>
          <a:p>
            <a:pPr marL="0" indent="0">
              <a:buNone/>
            </a:pPr>
            <a:r>
              <a:rPr lang="en-IN" dirty="0"/>
              <a:t>* - Convolution operator</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0687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Convolution – A Linear Transformation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4" name="Content Placeholder 3">
            <a:extLst>
              <a:ext uri="{FF2B5EF4-FFF2-40B4-BE49-F238E27FC236}">
                <a16:creationId xmlns:a16="http://schemas.microsoft.com/office/drawing/2014/main" id="{E211D88F-966E-F314-BF99-796286DF762C}"/>
              </a:ext>
            </a:extLst>
          </p:cNvPr>
          <p:cNvSpPr>
            <a:spLocks noGrp="1"/>
          </p:cNvSpPr>
          <p:nvPr>
            <p:ph idx="1"/>
          </p:nvPr>
        </p:nvSpPr>
        <p:spPr/>
        <p:txBody>
          <a:bodyPr/>
          <a:lstStyle/>
          <a:p>
            <a:pPr marL="285750" indent="-285750">
              <a:buFont typeface="Arial" panose="020B0604020202020204" pitchFamily="34" charset="0"/>
              <a:buChar char="•"/>
            </a:pPr>
            <a:r>
              <a:rPr lang="en-IN" dirty="0"/>
              <a:t>At each step of the convolution, k x k multiplications occur</a:t>
            </a:r>
          </a:p>
          <a:p>
            <a:pPr marL="285750" indent="-285750">
              <a:buFont typeface="Arial" panose="020B0604020202020204" pitchFamily="34" charset="0"/>
              <a:buChar char="•"/>
            </a:pPr>
            <a:r>
              <a:rPr lang="en-IN" dirty="0"/>
              <a:t>In other words, every value in the output can be thought of as a linear function of kernel weights and subset of input (that is, input values in the corresponding window)</a:t>
            </a:r>
          </a:p>
          <a:p>
            <a:pPr marL="285750" indent="-285750">
              <a:buFont typeface="Arial" panose="020B0604020202020204" pitchFamily="34" charset="0"/>
              <a:buChar char="•"/>
            </a:pPr>
            <a:r>
              <a:rPr lang="en-IN" dirty="0"/>
              <a:t>In fact, we can say input is being linearly transformed by a matrix (M) referred to as Convolution Matrix</a:t>
            </a:r>
          </a:p>
        </p:txBody>
      </p:sp>
    </p:spTree>
    <p:extLst>
      <p:ext uri="{BB962C8B-B14F-4D97-AF65-F5344CB8AC3E}">
        <p14:creationId xmlns:p14="http://schemas.microsoft.com/office/powerpoint/2010/main" val="358523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Convolution – A Linear Transformation</a:t>
            </a:r>
          </a:p>
        </p:txBody>
      </p:sp>
      <p:cxnSp>
        <p:nvCxnSpPr>
          <p:cNvPr id="8" name="Straight Connector 7">
            <a:extLst>
              <a:ext uri="{FF2B5EF4-FFF2-40B4-BE49-F238E27FC236}">
                <a16:creationId xmlns:a16="http://schemas.microsoft.com/office/drawing/2014/main" id="{2E2E3521-0F05-E432-82CB-3A1D82FE7BD2}"/>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6" name="Content Placeholder 8">
            <a:extLst>
              <a:ext uri="{FF2B5EF4-FFF2-40B4-BE49-F238E27FC236}">
                <a16:creationId xmlns:a16="http://schemas.microsoft.com/office/drawing/2014/main" id="{C7ED805C-D98B-67AA-5BF8-47644AC7B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52" y="1715781"/>
            <a:ext cx="9198137" cy="2613887"/>
          </a:xfrm>
          <a:prstGeom prst="rect">
            <a:avLst/>
          </a:prstGeom>
        </p:spPr>
      </p:pic>
      <p:sp>
        <p:nvSpPr>
          <p:cNvPr id="7" name="TextBox 6">
            <a:extLst>
              <a:ext uri="{FF2B5EF4-FFF2-40B4-BE49-F238E27FC236}">
                <a16:creationId xmlns:a16="http://schemas.microsoft.com/office/drawing/2014/main" id="{6C828292-CFF8-FFD6-46B3-1FC9C389366C}"/>
              </a:ext>
            </a:extLst>
          </p:cNvPr>
          <p:cNvSpPr txBox="1"/>
          <p:nvPr/>
        </p:nvSpPr>
        <p:spPr>
          <a:xfrm>
            <a:off x="838200" y="4804611"/>
            <a:ext cx="9560089" cy="369332"/>
          </a:xfrm>
          <a:prstGeom prst="rect">
            <a:avLst/>
          </a:prstGeom>
          <a:noFill/>
        </p:spPr>
        <p:txBody>
          <a:bodyPr wrap="square" rtlCol="0">
            <a:spAutoFit/>
          </a:bodyPr>
          <a:lstStyle/>
          <a:p>
            <a:pPr algn="ctr"/>
            <a:r>
              <a:rPr lang="en-IN" dirty="0"/>
              <a:t>Fig. General Convolution – A linear transformation. </a:t>
            </a:r>
            <a:r>
              <a:rPr lang="en-IN" b="1" dirty="0"/>
              <a:t>M</a:t>
            </a:r>
            <a:r>
              <a:rPr lang="en-IN" dirty="0"/>
              <a:t>, the Convolution Matrix</a:t>
            </a:r>
            <a:endParaRPr lang="en-IN" b="1" dirty="0"/>
          </a:p>
        </p:txBody>
      </p:sp>
      <p:pic>
        <p:nvPicPr>
          <p:cNvPr id="3" name="Picture 2">
            <a:extLst>
              <a:ext uri="{FF2B5EF4-FFF2-40B4-BE49-F238E27FC236}">
                <a16:creationId xmlns:a16="http://schemas.microsoft.com/office/drawing/2014/main" id="{6047DE4E-B70B-8AF9-C9FB-E83676C5C7A3}"/>
              </a:ext>
            </a:extLst>
          </p:cNvPr>
          <p:cNvPicPr>
            <a:picLocks noChangeAspect="1"/>
          </p:cNvPicPr>
          <p:nvPr/>
        </p:nvPicPr>
        <p:blipFill>
          <a:blip r:embed="rId3"/>
          <a:stretch>
            <a:fillRect/>
          </a:stretch>
        </p:blipFill>
        <p:spPr>
          <a:xfrm>
            <a:off x="10558611" y="1895974"/>
            <a:ext cx="374279" cy="1831296"/>
          </a:xfrm>
          <a:prstGeom prst="rect">
            <a:avLst/>
          </a:prstGeom>
        </p:spPr>
      </p:pic>
      <p:sp>
        <p:nvSpPr>
          <p:cNvPr id="4" name="TextBox 3">
            <a:extLst>
              <a:ext uri="{FF2B5EF4-FFF2-40B4-BE49-F238E27FC236}">
                <a16:creationId xmlns:a16="http://schemas.microsoft.com/office/drawing/2014/main" id="{7CD8631F-A434-72B8-48FB-883CFBD7F583}"/>
              </a:ext>
            </a:extLst>
          </p:cNvPr>
          <p:cNvSpPr txBox="1"/>
          <p:nvPr/>
        </p:nvSpPr>
        <p:spPr>
          <a:xfrm>
            <a:off x="10085695" y="2633688"/>
            <a:ext cx="197831" cy="400110"/>
          </a:xfrm>
          <a:prstGeom prst="rect">
            <a:avLst/>
          </a:prstGeom>
          <a:noFill/>
        </p:spPr>
        <p:txBody>
          <a:bodyPr wrap="square" rtlCol="0">
            <a:spAutoFit/>
          </a:bodyPr>
          <a:lstStyle/>
          <a:p>
            <a:r>
              <a:rPr lang="en-IN" sz="2000" dirty="0"/>
              <a:t>=</a:t>
            </a:r>
            <a:endParaRPr lang="en-IN" sz="1200" dirty="0"/>
          </a:p>
        </p:txBody>
      </p:sp>
      <p:sp>
        <p:nvSpPr>
          <p:cNvPr id="5" name="TextBox 4">
            <a:extLst>
              <a:ext uri="{FF2B5EF4-FFF2-40B4-BE49-F238E27FC236}">
                <a16:creationId xmlns:a16="http://schemas.microsoft.com/office/drawing/2014/main" id="{489626AC-9858-2989-F465-857C570B2C16}"/>
              </a:ext>
            </a:extLst>
          </p:cNvPr>
          <p:cNvSpPr txBox="1"/>
          <p:nvPr/>
        </p:nvSpPr>
        <p:spPr>
          <a:xfrm>
            <a:off x="10460184" y="3810123"/>
            <a:ext cx="1087382" cy="492443"/>
          </a:xfrm>
          <a:prstGeom prst="rect">
            <a:avLst/>
          </a:prstGeom>
          <a:noFill/>
        </p:spPr>
        <p:txBody>
          <a:bodyPr wrap="square" rtlCol="0">
            <a:spAutoFit/>
          </a:bodyPr>
          <a:lstStyle/>
          <a:p>
            <a:r>
              <a:rPr lang="en-IN" sz="1300" b="1" dirty="0"/>
              <a:t>Vectorized output</a:t>
            </a:r>
          </a:p>
        </p:txBody>
      </p:sp>
    </p:spTree>
    <p:extLst>
      <p:ext uri="{BB962C8B-B14F-4D97-AF65-F5344CB8AC3E}">
        <p14:creationId xmlns:p14="http://schemas.microsoft.com/office/powerpoint/2010/main" val="2479150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Inverse Techniques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927289"/>
            <a:ext cx="5313031" cy="3718501"/>
          </a:xfrm>
        </p:spPr>
        <p:txBody>
          <a:bodyPr>
            <a:normAutofit fontScale="92500" lnSpcReduction="10000"/>
          </a:bodyPr>
          <a:lstStyle/>
          <a:p>
            <a:pPr marL="0" indent="0">
              <a:buNone/>
            </a:pPr>
            <a:r>
              <a:rPr lang="en-US" sz="2200" b="1" dirty="0">
                <a:latin typeface="Arial" panose="020B0604020202020204" pitchFamily="34" charset="0"/>
              </a:rPr>
              <a:t>Emerging Flows</a:t>
            </a:r>
          </a:p>
          <a:p>
            <a:pPr marL="0" indent="0">
              <a:buNone/>
            </a:pPr>
            <a:endParaRPr lang="en-US" sz="2000" dirty="0">
              <a:latin typeface="Arial" panose="020B0604020202020204" pitchFamily="34" charset="0"/>
            </a:endParaRPr>
          </a:p>
          <a:p>
            <a:r>
              <a:rPr lang="en-US" sz="2000" dirty="0">
                <a:latin typeface="Arial" panose="020B0604020202020204" pitchFamily="34" charset="0"/>
              </a:rPr>
              <a:t>Leverages the fact that convolution is associative</a:t>
            </a:r>
          </a:p>
          <a:p>
            <a:r>
              <a:rPr lang="en-US" sz="2000" dirty="0">
                <a:latin typeface="Arial" panose="020B0604020202020204" pitchFamily="34" charset="0"/>
              </a:rPr>
              <a:t>Two Auto regressive Convolutions are chained</a:t>
            </a:r>
          </a:p>
          <a:p>
            <a:r>
              <a:rPr lang="en-US" sz="2000" dirty="0">
                <a:latin typeface="Arial" panose="020B0604020202020204" pitchFamily="34" charset="0"/>
              </a:rPr>
              <a:t>Each of the Auto regressive Convolution is chosen so that </a:t>
            </a:r>
            <a:r>
              <a:rPr lang="en-US" sz="2000" b="1" dirty="0">
                <a:latin typeface="Arial" panose="020B0604020202020204" pitchFamily="34" charset="0"/>
              </a:rPr>
              <a:t>M </a:t>
            </a:r>
            <a:r>
              <a:rPr lang="en-US" sz="2000" dirty="0">
                <a:latin typeface="Arial" panose="020B0604020202020204" pitchFamily="34" charset="0"/>
              </a:rPr>
              <a:t>is triangular</a:t>
            </a:r>
            <a:endParaRPr lang="en-US" sz="2000" b="1" dirty="0">
              <a:latin typeface="Arial" panose="020B0604020202020204" pitchFamily="34" charset="0"/>
            </a:endParaRPr>
          </a:p>
          <a:p>
            <a:r>
              <a:rPr lang="en-US" sz="2000" dirty="0">
                <a:latin typeface="Arial" panose="020B0604020202020204" pitchFamily="34" charset="0"/>
              </a:rPr>
              <a:t>Inverse Time is O(n</a:t>
            </a:r>
            <a:r>
              <a:rPr lang="en-US" sz="2000" baseline="30000" dirty="0">
                <a:latin typeface="Arial" panose="020B0604020202020204" pitchFamily="34" charset="0"/>
              </a:rPr>
              <a:t>2</a:t>
            </a:r>
            <a:r>
              <a:rPr lang="en-US" sz="2000" dirty="0">
                <a:latin typeface="Arial" panose="020B0604020202020204" pitchFamily="34" charset="0"/>
              </a:rPr>
              <a:t>k</a:t>
            </a:r>
            <a:r>
              <a:rPr lang="en-US" sz="2000" baseline="30000" dirty="0">
                <a:latin typeface="Arial" panose="020B0604020202020204" pitchFamily="34" charset="0"/>
              </a:rPr>
              <a:t>2</a:t>
            </a:r>
            <a:r>
              <a:rPr lang="en-US" sz="2000" dirty="0">
                <a:latin typeface="Arial" panose="020B0604020202020204" pitchFamily="34" charset="0"/>
              </a:rPr>
              <a:t>)</a:t>
            </a:r>
          </a:p>
          <a:p>
            <a:endParaRPr lang="en-US" sz="2000" baseline="30000" dirty="0">
              <a:latin typeface="Arial" panose="020B0604020202020204" pitchFamily="34" charset="0"/>
            </a:endParaRPr>
          </a:p>
          <a:p>
            <a:pPr marL="0" indent="0">
              <a:buNone/>
            </a:pPr>
            <a:r>
              <a:rPr lang="en-US" sz="2000" baseline="30000" dirty="0">
                <a:latin typeface="Arial" panose="020B0604020202020204" pitchFamily="34" charset="0"/>
              </a:rPr>
              <a:t>	</a:t>
            </a:r>
            <a:r>
              <a:rPr lang="en-US" sz="3500" b="1" baseline="30000" dirty="0">
                <a:latin typeface="Arial" panose="020B0604020202020204" pitchFamily="34" charset="0"/>
              </a:rPr>
              <a:t> K</a:t>
            </a:r>
            <a:r>
              <a:rPr lang="en-US" sz="3500" b="1" baseline="-25000" dirty="0">
                <a:latin typeface="Arial" panose="020B0604020202020204" pitchFamily="34" charset="0"/>
              </a:rPr>
              <a:t>2</a:t>
            </a:r>
            <a:r>
              <a:rPr lang="en-US" sz="3500" b="1" baseline="30000" dirty="0">
                <a:latin typeface="Arial" panose="020B0604020202020204" pitchFamily="34" charset="0"/>
              </a:rPr>
              <a:t>∗ (K</a:t>
            </a:r>
            <a:r>
              <a:rPr lang="en-US" sz="3500" b="1" baseline="-10000" dirty="0">
                <a:latin typeface="Arial" panose="020B0604020202020204" pitchFamily="34" charset="0"/>
              </a:rPr>
              <a:t>1</a:t>
            </a:r>
            <a:r>
              <a:rPr lang="en-US" sz="3500" b="1" baseline="30000" dirty="0">
                <a:latin typeface="Arial" panose="020B0604020202020204" pitchFamily="34" charset="0"/>
              </a:rPr>
              <a:t> ∗ X) = (K</a:t>
            </a:r>
            <a:r>
              <a:rPr lang="en-US" sz="3500" b="1" baseline="-20000" dirty="0">
                <a:latin typeface="Arial" panose="020B0604020202020204" pitchFamily="34" charset="0"/>
              </a:rPr>
              <a:t>2</a:t>
            </a:r>
            <a:r>
              <a:rPr lang="en-US" sz="3500" b="1" baseline="30000" dirty="0">
                <a:latin typeface="Arial" panose="020B0604020202020204" pitchFamily="34" charset="0"/>
              </a:rPr>
              <a:t> ∗ K</a:t>
            </a:r>
            <a:r>
              <a:rPr lang="en-US" sz="3500" b="1" baseline="-10000" dirty="0">
                <a:latin typeface="Arial" panose="020B0604020202020204" pitchFamily="34" charset="0"/>
              </a:rPr>
              <a:t>1</a:t>
            </a:r>
            <a:r>
              <a:rPr lang="en-US" sz="3500" b="1" baseline="30000" dirty="0">
                <a:latin typeface="Arial" panose="020B0604020202020204" pitchFamily="34" charset="0"/>
              </a:rPr>
              <a:t>) ∗ X</a:t>
            </a:r>
          </a:p>
          <a:p>
            <a:endParaRPr lang="en-US" sz="2000" dirty="0">
              <a:latin typeface="Arial" panose="020B0604020202020204" pitchFamily="34" charset="0"/>
            </a:endParaRPr>
          </a:p>
          <a:p>
            <a:pPr marL="0" indent="0">
              <a:buNone/>
            </a:pPr>
            <a:endParaRPr lang="en-IN" sz="2000" dirty="0"/>
          </a:p>
        </p:txBody>
      </p:sp>
      <p:pic>
        <p:nvPicPr>
          <p:cNvPr id="9" name="Picture 8">
            <a:extLst>
              <a:ext uri="{FF2B5EF4-FFF2-40B4-BE49-F238E27FC236}">
                <a16:creationId xmlns:a16="http://schemas.microsoft.com/office/drawing/2014/main" id="{3DB8CB48-F7B4-7EC3-831E-DF61F43B5500}"/>
              </a:ext>
            </a:extLst>
          </p:cNvPr>
          <p:cNvPicPr>
            <a:picLocks noChangeAspect="1"/>
          </p:cNvPicPr>
          <p:nvPr/>
        </p:nvPicPr>
        <p:blipFill>
          <a:blip r:embed="rId2"/>
          <a:stretch>
            <a:fillRect/>
          </a:stretch>
        </p:blipFill>
        <p:spPr>
          <a:xfrm>
            <a:off x="6212930" y="1870131"/>
            <a:ext cx="5410669" cy="2842506"/>
          </a:xfrm>
          <a:prstGeom prst="rect">
            <a:avLst/>
          </a:prstGeom>
          <a:effectLst>
            <a:glow rad="63500">
              <a:schemeClr val="accent3">
                <a:satMod val="175000"/>
                <a:alpha val="40000"/>
              </a:schemeClr>
            </a:glow>
          </a:effectLst>
        </p:spPr>
      </p:pic>
      <p:sp>
        <p:nvSpPr>
          <p:cNvPr id="4" name="TextBox 3">
            <a:extLst>
              <a:ext uri="{FF2B5EF4-FFF2-40B4-BE49-F238E27FC236}">
                <a16:creationId xmlns:a16="http://schemas.microsoft.com/office/drawing/2014/main" id="{3FC319C7-43A5-7CDF-45EC-3944705BE66F}"/>
              </a:ext>
            </a:extLst>
          </p:cNvPr>
          <p:cNvSpPr txBox="1"/>
          <p:nvPr/>
        </p:nvSpPr>
        <p:spPr>
          <a:xfrm>
            <a:off x="6313714" y="5094935"/>
            <a:ext cx="5410669" cy="646331"/>
          </a:xfrm>
          <a:prstGeom prst="rect">
            <a:avLst/>
          </a:prstGeom>
          <a:noFill/>
        </p:spPr>
        <p:txBody>
          <a:bodyPr wrap="square" rtlCol="0">
            <a:spAutoFit/>
          </a:bodyPr>
          <a:lstStyle/>
          <a:p>
            <a:r>
              <a:rPr lang="en-US" sz="1200" dirty="0">
                <a:solidFill>
                  <a:schemeClr val="bg2">
                    <a:lumMod val="90000"/>
                  </a:schemeClr>
                </a:solidFill>
                <a:effectLst/>
                <a:latin typeface="Arial" panose="020B0604020202020204" pitchFamily="34" charset="0"/>
              </a:rPr>
              <a:t>Credits: </a:t>
            </a:r>
            <a:r>
              <a:rPr lang="en-US" sz="1200" dirty="0" err="1">
                <a:solidFill>
                  <a:schemeClr val="bg2">
                    <a:lumMod val="90000"/>
                  </a:schemeClr>
                </a:solidFill>
                <a:effectLst/>
                <a:latin typeface="Arial" panose="020B0604020202020204" pitchFamily="34" charset="0"/>
              </a:rPr>
              <a:t>Hoogeboom</a:t>
            </a:r>
            <a:r>
              <a:rPr lang="en-US" sz="1200" dirty="0">
                <a:solidFill>
                  <a:schemeClr val="bg2">
                    <a:lumMod val="90000"/>
                  </a:schemeClr>
                </a:solidFill>
                <a:effectLst/>
                <a:latin typeface="Arial" panose="020B0604020202020204" pitchFamily="34" charset="0"/>
              </a:rPr>
              <a:t>, E., Van Den Berg, R., and Welling, M. (2019). Emerging convolutions for generative normalizing flows. In International Conference on Machine Learning, pages 2771–2780. PMLR.</a:t>
            </a:r>
            <a:endParaRPr lang="en-IN" sz="1200" dirty="0">
              <a:solidFill>
                <a:schemeClr val="bg2">
                  <a:lumMod val="90000"/>
                </a:schemeClr>
              </a:solidFill>
            </a:endParaRPr>
          </a:p>
        </p:txBody>
      </p:sp>
      <p:cxnSp>
        <p:nvCxnSpPr>
          <p:cNvPr id="7" name="Straight Connector 6">
            <a:extLst>
              <a:ext uri="{FF2B5EF4-FFF2-40B4-BE49-F238E27FC236}">
                <a16:creationId xmlns:a16="http://schemas.microsoft.com/office/drawing/2014/main" id="{98EF696B-6C22-CC7F-AAFE-1F5089160AE1}"/>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9211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Convolution Techniques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720000" y="1675618"/>
            <a:ext cx="10547684" cy="3080939"/>
          </a:xfrm>
        </p:spPr>
        <p:txBody>
          <a:bodyPr/>
          <a:lstStyle/>
          <a:p>
            <a:pPr marL="0" indent="0">
              <a:buNone/>
            </a:pPr>
            <a:r>
              <a:rPr lang="en-US" sz="2000" b="1" dirty="0">
                <a:latin typeface="Arial" panose="020B0604020202020204" pitchFamily="34" charset="0"/>
              </a:rPr>
              <a:t>MACOW: Masked Convolutional Flow</a:t>
            </a:r>
          </a:p>
          <a:p>
            <a:r>
              <a:rPr lang="en-US" sz="2000" dirty="0">
                <a:latin typeface="Arial" panose="020B0604020202020204" pitchFamily="34" charset="0"/>
              </a:rPr>
              <a:t>Leverages the fact that convolution is associative</a:t>
            </a:r>
          </a:p>
          <a:p>
            <a:r>
              <a:rPr lang="en-US" sz="2000" dirty="0">
                <a:latin typeface="Arial" panose="020B0604020202020204" pitchFamily="34" charset="0"/>
              </a:rPr>
              <a:t>Four Masked Convolutions are chained</a:t>
            </a:r>
          </a:p>
          <a:p>
            <a:r>
              <a:rPr lang="en-US" sz="2000" dirty="0">
                <a:latin typeface="Arial" panose="020B0604020202020204" pitchFamily="34" charset="0"/>
              </a:rPr>
              <a:t>Inverse Time is O(nk</a:t>
            </a:r>
            <a:r>
              <a:rPr lang="en-US" sz="2000" baseline="30000" dirty="0">
                <a:latin typeface="Arial" panose="020B0604020202020204" pitchFamily="34" charset="0"/>
              </a:rPr>
              <a:t>2</a:t>
            </a:r>
            <a:r>
              <a:rPr lang="en-US" sz="2000" dirty="0">
                <a:latin typeface="Arial" panose="020B0604020202020204" pitchFamily="34" charset="0"/>
              </a:rPr>
              <a:t>)</a:t>
            </a:r>
          </a:p>
          <a:p>
            <a:pPr marL="0" indent="0">
              <a:buNone/>
            </a:pPr>
            <a:endParaRPr lang="en-US" sz="2000" baseline="30000" dirty="0">
              <a:latin typeface="Arial" panose="020B0604020202020204" pitchFamily="34" charset="0"/>
            </a:endParaRPr>
          </a:p>
          <a:p>
            <a:endParaRPr lang="en-US" sz="2000" dirty="0">
              <a:latin typeface="Arial" panose="020B0604020202020204" pitchFamily="34" charset="0"/>
            </a:endParaRPr>
          </a:p>
          <a:p>
            <a:pPr marL="0" indent="0">
              <a:buNone/>
            </a:pPr>
            <a:endParaRPr lang="en-IN" sz="2000" dirty="0"/>
          </a:p>
        </p:txBody>
      </p:sp>
      <p:pic>
        <p:nvPicPr>
          <p:cNvPr id="6" name="Picture 5">
            <a:extLst>
              <a:ext uri="{FF2B5EF4-FFF2-40B4-BE49-F238E27FC236}">
                <a16:creationId xmlns:a16="http://schemas.microsoft.com/office/drawing/2014/main" id="{F7B72BF1-96E7-2E7B-E94A-2099672A8017}"/>
              </a:ext>
            </a:extLst>
          </p:cNvPr>
          <p:cNvPicPr>
            <a:picLocks noChangeAspect="1"/>
          </p:cNvPicPr>
          <p:nvPr/>
        </p:nvPicPr>
        <p:blipFill>
          <a:blip r:embed="rId2"/>
          <a:stretch>
            <a:fillRect/>
          </a:stretch>
        </p:blipFill>
        <p:spPr>
          <a:xfrm>
            <a:off x="2761961" y="3389332"/>
            <a:ext cx="6668078" cy="2606266"/>
          </a:xfrm>
          <a:prstGeom prst="rect">
            <a:avLst/>
          </a:prstGeom>
          <a:effectLst>
            <a:glow rad="63500">
              <a:schemeClr val="accent3">
                <a:satMod val="175000"/>
                <a:alpha val="40000"/>
              </a:schemeClr>
            </a:glow>
          </a:effectLst>
        </p:spPr>
      </p:pic>
      <p:sp>
        <p:nvSpPr>
          <p:cNvPr id="4" name="TextBox 3">
            <a:extLst>
              <a:ext uri="{FF2B5EF4-FFF2-40B4-BE49-F238E27FC236}">
                <a16:creationId xmlns:a16="http://schemas.microsoft.com/office/drawing/2014/main" id="{83906361-AFE8-A51A-C703-3C2453F710FF}"/>
              </a:ext>
            </a:extLst>
          </p:cNvPr>
          <p:cNvSpPr txBox="1"/>
          <p:nvPr/>
        </p:nvSpPr>
        <p:spPr>
          <a:xfrm>
            <a:off x="2761961" y="6090408"/>
            <a:ext cx="6843593" cy="461665"/>
          </a:xfrm>
          <a:prstGeom prst="rect">
            <a:avLst/>
          </a:prstGeom>
          <a:noFill/>
        </p:spPr>
        <p:txBody>
          <a:bodyPr wrap="square" rtlCol="0">
            <a:spAutoFit/>
          </a:bodyPr>
          <a:lstStyle/>
          <a:p>
            <a:r>
              <a:rPr lang="en-US" sz="1200" dirty="0">
                <a:solidFill>
                  <a:schemeClr val="bg2">
                    <a:lumMod val="90000"/>
                  </a:schemeClr>
                </a:solidFill>
                <a:effectLst/>
                <a:latin typeface="Arial" panose="020B0604020202020204" pitchFamily="34" charset="0"/>
              </a:rPr>
              <a:t>Credits: Ma, X., Kong, X., Zhang, S., and </a:t>
            </a:r>
            <a:r>
              <a:rPr lang="en-US" sz="1200" dirty="0" err="1">
                <a:solidFill>
                  <a:schemeClr val="bg2">
                    <a:lumMod val="90000"/>
                  </a:schemeClr>
                </a:solidFill>
                <a:effectLst/>
                <a:latin typeface="Arial" panose="020B0604020202020204" pitchFamily="34" charset="0"/>
              </a:rPr>
              <a:t>Hovy</a:t>
            </a:r>
            <a:r>
              <a:rPr lang="en-US" sz="1200" dirty="0">
                <a:solidFill>
                  <a:schemeClr val="bg2">
                    <a:lumMod val="90000"/>
                  </a:schemeClr>
                </a:solidFill>
                <a:effectLst/>
                <a:latin typeface="Arial" panose="020B0604020202020204" pitchFamily="34" charset="0"/>
              </a:rPr>
              <a:t>, E. (2019). </a:t>
            </a:r>
            <a:r>
              <a:rPr lang="en-US" sz="1200" dirty="0" err="1">
                <a:solidFill>
                  <a:schemeClr val="bg2">
                    <a:lumMod val="90000"/>
                  </a:schemeClr>
                </a:solidFill>
                <a:effectLst/>
                <a:latin typeface="Arial" panose="020B0604020202020204" pitchFamily="34" charset="0"/>
              </a:rPr>
              <a:t>Macow</a:t>
            </a:r>
            <a:r>
              <a:rPr lang="en-US" sz="1200" dirty="0">
                <a:solidFill>
                  <a:schemeClr val="bg2">
                    <a:lumMod val="90000"/>
                  </a:schemeClr>
                </a:solidFill>
                <a:effectLst/>
                <a:latin typeface="Arial" panose="020B0604020202020204" pitchFamily="34" charset="0"/>
              </a:rPr>
              <a:t>: Masked convolutional generative flow. Advances in Neural Information Processing Systems, 32.</a:t>
            </a:r>
            <a:endParaRPr lang="en-IN" sz="1200" dirty="0">
              <a:solidFill>
                <a:schemeClr val="bg2">
                  <a:lumMod val="90000"/>
                </a:schemeClr>
              </a:solidFill>
            </a:endParaRPr>
          </a:p>
        </p:txBody>
      </p:sp>
      <p:cxnSp>
        <p:nvCxnSpPr>
          <p:cNvPr id="10" name="Straight Connector 9">
            <a:extLst>
              <a:ext uri="{FF2B5EF4-FFF2-40B4-BE49-F238E27FC236}">
                <a16:creationId xmlns:a16="http://schemas.microsoft.com/office/drawing/2014/main" id="{F5E650CA-ABA8-40F0-1595-3AF77419A277}"/>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0387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Inverse Techniques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874833" y="1798143"/>
            <a:ext cx="5851358" cy="2988660"/>
          </a:xfrm>
        </p:spPr>
        <p:txBody>
          <a:bodyPr/>
          <a:lstStyle/>
          <a:p>
            <a:pPr marL="0" indent="0">
              <a:buNone/>
            </a:pPr>
            <a:r>
              <a:rPr lang="en-US" b="1" dirty="0" err="1">
                <a:latin typeface="Arial" panose="020B0604020202020204" pitchFamily="34" charset="0"/>
              </a:rPr>
              <a:t>CInC</a:t>
            </a:r>
            <a:r>
              <a:rPr lang="en-US" b="1" dirty="0">
                <a:latin typeface="Arial" panose="020B0604020202020204" pitchFamily="34" charset="0"/>
              </a:rPr>
              <a:t> Flow</a:t>
            </a:r>
          </a:p>
          <a:p>
            <a:pPr marL="0" indent="0">
              <a:buNone/>
            </a:pPr>
            <a:endParaRPr lang="en-US" sz="2000" dirty="0">
              <a:latin typeface="Arial" panose="020B0604020202020204" pitchFamily="34" charset="0"/>
            </a:endParaRPr>
          </a:p>
          <a:p>
            <a:r>
              <a:rPr lang="en-US" sz="2000" dirty="0">
                <a:latin typeface="Arial" panose="020B0604020202020204" pitchFamily="34" charset="0"/>
              </a:rPr>
              <a:t>Padding the input is done so that the resulting </a:t>
            </a:r>
            <a:r>
              <a:rPr lang="en-US" sz="2000" b="1" dirty="0">
                <a:latin typeface="Arial" panose="020B0604020202020204" pitchFamily="34" charset="0"/>
              </a:rPr>
              <a:t>M </a:t>
            </a:r>
            <a:r>
              <a:rPr lang="en-US" sz="2000" dirty="0">
                <a:latin typeface="Arial" panose="020B0604020202020204" pitchFamily="34" charset="0"/>
              </a:rPr>
              <a:t>is triangular</a:t>
            </a:r>
            <a:endParaRPr lang="en-US" sz="2000" b="1" dirty="0">
              <a:latin typeface="Arial" panose="020B0604020202020204" pitchFamily="34" charset="0"/>
            </a:endParaRPr>
          </a:p>
          <a:p>
            <a:r>
              <a:rPr lang="en-US" sz="2000" dirty="0">
                <a:latin typeface="Arial" panose="020B0604020202020204" pitchFamily="34" charset="0"/>
              </a:rPr>
              <a:t>Very minimal amount of masking required</a:t>
            </a:r>
          </a:p>
          <a:p>
            <a:r>
              <a:rPr lang="en-US" sz="2000" dirty="0">
                <a:latin typeface="Arial" panose="020B0604020202020204" pitchFamily="34" charset="0"/>
              </a:rPr>
              <a:t>Requires only 1 filter per convolution</a:t>
            </a:r>
            <a:endParaRPr lang="en-US" sz="2000" b="1" dirty="0">
              <a:latin typeface="Arial" panose="020B0604020202020204" pitchFamily="34" charset="0"/>
            </a:endParaRPr>
          </a:p>
          <a:p>
            <a:r>
              <a:rPr lang="en-US" sz="2000" dirty="0">
                <a:latin typeface="Arial" panose="020B0604020202020204" pitchFamily="34" charset="0"/>
              </a:rPr>
              <a:t>Inverse Time is O(n</a:t>
            </a:r>
            <a:r>
              <a:rPr lang="en-US" sz="2000" baseline="30000" dirty="0">
                <a:latin typeface="Arial" panose="020B0604020202020204" pitchFamily="34" charset="0"/>
              </a:rPr>
              <a:t>2</a:t>
            </a:r>
            <a:r>
              <a:rPr lang="en-US" sz="2000" dirty="0">
                <a:latin typeface="Arial" panose="020B0604020202020204" pitchFamily="34" charset="0"/>
              </a:rPr>
              <a:t>k</a:t>
            </a:r>
            <a:r>
              <a:rPr lang="en-US" sz="2000" baseline="30000" dirty="0">
                <a:latin typeface="Arial" panose="020B0604020202020204" pitchFamily="34" charset="0"/>
              </a:rPr>
              <a:t>2</a:t>
            </a:r>
            <a:r>
              <a:rPr lang="en-US" sz="2000" dirty="0">
                <a:latin typeface="Arial" panose="020B0604020202020204" pitchFamily="34" charset="0"/>
              </a:rPr>
              <a:t>)</a:t>
            </a:r>
          </a:p>
          <a:p>
            <a:pPr marL="0" indent="0">
              <a:buNone/>
            </a:pPr>
            <a:endParaRPr lang="en-US" sz="2000" baseline="30000" dirty="0">
              <a:latin typeface="Arial" panose="020B0604020202020204" pitchFamily="34" charset="0"/>
            </a:endParaRPr>
          </a:p>
          <a:p>
            <a:endParaRPr lang="en-US" sz="2000" dirty="0">
              <a:latin typeface="Arial" panose="020B0604020202020204" pitchFamily="34" charset="0"/>
            </a:endParaRPr>
          </a:p>
          <a:p>
            <a:pPr marL="0" indent="0">
              <a:buNone/>
            </a:pPr>
            <a:endParaRPr lang="en-IN" sz="2000" dirty="0"/>
          </a:p>
        </p:txBody>
      </p:sp>
      <p:pic>
        <p:nvPicPr>
          <p:cNvPr id="7" name="Picture 6">
            <a:extLst>
              <a:ext uri="{FF2B5EF4-FFF2-40B4-BE49-F238E27FC236}">
                <a16:creationId xmlns:a16="http://schemas.microsoft.com/office/drawing/2014/main" id="{8F28F7EC-FEED-6EF8-A0F9-C27DA15A3C0E}"/>
              </a:ext>
            </a:extLst>
          </p:cNvPr>
          <p:cNvPicPr>
            <a:picLocks noChangeAspect="1"/>
          </p:cNvPicPr>
          <p:nvPr/>
        </p:nvPicPr>
        <p:blipFill>
          <a:blip r:embed="rId2"/>
          <a:stretch>
            <a:fillRect/>
          </a:stretch>
        </p:blipFill>
        <p:spPr>
          <a:xfrm>
            <a:off x="7413499" y="1218515"/>
            <a:ext cx="3784761" cy="4128831"/>
          </a:xfrm>
          <a:prstGeom prst="rect">
            <a:avLst/>
          </a:prstGeom>
          <a:effectLst>
            <a:glow rad="63500">
              <a:schemeClr val="accent3">
                <a:satMod val="175000"/>
                <a:alpha val="40000"/>
              </a:schemeClr>
            </a:glow>
          </a:effectLst>
        </p:spPr>
      </p:pic>
      <p:sp>
        <p:nvSpPr>
          <p:cNvPr id="4" name="TextBox 3">
            <a:extLst>
              <a:ext uri="{FF2B5EF4-FFF2-40B4-BE49-F238E27FC236}">
                <a16:creationId xmlns:a16="http://schemas.microsoft.com/office/drawing/2014/main" id="{05568D6D-DB77-1B3C-244E-7D7D1CBBD0CF}"/>
              </a:ext>
            </a:extLst>
          </p:cNvPr>
          <p:cNvSpPr txBox="1"/>
          <p:nvPr/>
        </p:nvSpPr>
        <p:spPr>
          <a:xfrm flipH="1">
            <a:off x="7452406" y="5408973"/>
            <a:ext cx="3873138" cy="600164"/>
          </a:xfrm>
          <a:prstGeom prst="rect">
            <a:avLst/>
          </a:prstGeom>
          <a:noFill/>
        </p:spPr>
        <p:txBody>
          <a:bodyPr wrap="square" rtlCol="0">
            <a:spAutoFit/>
          </a:bodyPr>
          <a:lstStyle/>
          <a:p>
            <a:r>
              <a:rPr lang="en-US" sz="1100" dirty="0">
                <a:solidFill>
                  <a:schemeClr val="bg2">
                    <a:lumMod val="90000"/>
                  </a:schemeClr>
                </a:solidFill>
                <a:latin typeface="Arial" panose="020B0604020202020204" pitchFamily="34" charset="0"/>
              </a:rPr>
              <a:t>Credits</a:t>
            </a:r>
            <a:r>
              <a:rPr lang="en-US" sz="1100" dirty="0">
                <a:solidFill>
                  <a:schemeClr val="bg2">
                    <a:lumMod val="90000"/>
                  </a:schemeClr>
                </a:solidFill>
                <a:effectLst/>
                <a:latin typeface="Arial" panose="020B0604020202020204" pitchFamily="34" charset="0"/>
              </a:rPr>
              <a:t>: Nagar, S., </a:t>
            </a:r>
            <a:r>
              <a:rPr lang="en-US" sz="1100" dirty="0" err="1">
                <a:solidFill>
                  <a:schemeClr val="bg2">
                    <a:lumMod val="90000"/>
                  </a:schemeClr>
                </a:solidFill>
                <a:effectLst/>
                <a:latin typeface="Arial" panose="020B0604020202020204" pitchFamily="34" charset="0"/>
              </a:rPr>
              <a:t>Dufraisse</a:t>
            </a:r>
            <a:r>
              <a:rPr lang="en-US" sz="1100" dirty="0">
                <a:solidFill>
                  <a:schemeClr val="bg2">
                    <a:lumMod val="90000"/>
                  </a:schemeClr>
                </a:solidFill>
                <a:effectLst/>
                <a:latin typeface="Arial" panose="020B0604020202020204" pitchFamily="34" charset="0"/>
              </a:rPr>
              <a:t>, M., and Varma, G. (2021). </a:t>
            </a:r>
            <a:r>
              <a:rPr lang="en-US" sz="1100" dirty="0" err="1">
                <a:solidFill>
                  <a:schemeClr val="bg2">
                    <a:lumMod val="90000"/>
                  </a:schemeClr>
                </a:solidFill>
                <a:effectLst/>
                <a:latin typeface="Arial" panose="020B0604020202020204" pitchFamily="34" charset="0"/>
              </a:rPr>
              <a:t>CInc</a:t>
            </a:r>
            <a:r>
              <a:rPr lang="en-US" sz="1100" dirty="0">
                <a:solidFill>
                  <a:schemeClr val="bg2">
                    <a:lumMod val="90000"/>
                  </a:schemeClr>
                </a:solidFill>
                <a:effectLst/>
                <a:latin typeface="Arial" panose="020B0604020202020204" pitchFamily="34" charset="0"/>
              </a:rPr>
              <a:t> flow: Characterizable invertible 3 x 3 convolution. In The 4th Workshop on Tractable Probabilistic Modeling.</a:t>
            </a:r>
            <a:endParaRPr lang="en-IN" sz="1100" dirty="0">
              <a:solidFill>
                <a:schemeClr val="bg2">
                  <a:lumMod val="90000"/>
                </a:schemeClr>
              </a:solidFill>
            </a:endParaRPr>
          </a:p>
        </p:txBody>
      </p:sp>
      <p:cxnSp>
        <p:nvCxnSpPr>
          <p:cNvPr id="8" name="Straight Connector 7">
            <a:extLst>
              <a:ext uri="{FF2B5EF4-FFF2-40B4-BE49-F238E27FC236}">
                <a16:creationId xmlns:a16="http://schemas.microsoft.com/office/drawing/2014/main" id="{CF5605DC-994A-1948-7C96-6DCC11A1903B}"/>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15021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Inverse Techniques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29467" y="1226377"/>
            <a:ext cx="9761083" cy="1612993"/>
          </a:xfrm>
        </p:spPr>
        <p:txBody>
          <a:bodyPr/>
          <a:lstStyle/>
          <a:p>
            <a:r>
              <a:rPr lang="en-US" sz="2000" dirty="0"/>
              <a:t>We observe that techniques mask much of the kernel values and thus resulting in needing more kernels</a:t>
            </a:r>
          </a:p>
          <a:p>
            <a:r>
              <a:rPr lang="en-US" sz="2000" dirty="0"/>
              <a:t>We observe that the inverse time is O(n</a:t>
            </a:r>
            <a:r>
              <a:rPr lang="en-US" sz="2000" baseline="30000" dirty="0"/>
              <a:t>2</a:t>
            </a:r>
            <a:r>
              <a:rPr lang="en-US" sz="2000" dirty="0"/>
              <a:t>k</a:t>
            </a:r>
            <a:r>
              <a:rPr lang="en-US" sz="2000" baseline="30000" dirty="0"/>
              <a:t>2</a:t>
            </a:r>
            <a:r>
              <a:rPr lang="en-US" sz="2000" dirty="0"/>
              <a:t>)</a:t>
            </a:r>
          </a:p>
          <a:p>
            <a:r>
              <a:rPr lang="en-US" sz="2000" dirty="0"/>
              <a:t>Can we do better?</a:t>
            </a:r>
            <a:endParaRPr lang="en-IN" sz="2000" dirty="0"/>
          </a:p>
        </p:txBody>
      </p:sp>
      <p:cxnSp>
        <p:nvCxnSpPr>
          <p:cNvPr id="8" name="Straight Connector 7">
            <a:extLst>
              <a:ext uri="{FF2B5EF4-FFF2-40B4-BE49-F238E27FC236}">
                <a16:creationId xmlns:a16="http://schemas.microsoft.com/office/drawing/2014/main" id="{CF5605DC-994A-1948-7C96-6DCC11A1903B}"/>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DB8FCAEE-07B3-B21A-19B8-91931E02F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467" y="2821227"/>
            <a:ext cx="10333065" cy="2614592"/>
          </a:xfrm>
          <a:prstGeom prst="rect">
            <a:avLst/>
          </a:prstGeom>
          <a:effectLst>
            <a:glow rad="63500">
              <a:schemeClr val="accent3">
                <a:satMod val="175000"/>
                <a:alpha val="40000"/>
              </a:schemeClr>
            </a:glow>
          </a:effectLst>
        </p:spPr>
      </p:pic>
      <p:sp>
        <p:nvSpPr>
          <p:cNvPr id="5" name="TextBox 4">
            <a:extLst>
              <a:ext uri="{FF2B5EF4-FFF2-40B4-BE49-F238E27FC236}">
                <a16:creationId xmlns:a16="http://schemas.microsoft.com/office/drawing/2014/main" id="{E69DE09E-E0A2-7D95-5FD3-A7AACCA0A49C}"/>
              </a:ext>
            </a:extLst>
          </p:cNvPr>
          <p:cNvSpPr txBox="1"/>
          <p:nvPr/>
        </p:nvSpPr>
        <p:spPr>
          <a:xfrm>
            <a:off x="962525" y="5446957"/>
            <a:ext cx="10538141" cy="369332"/>
          </a:xfrm>
          <a:prstGeom prst="rect">
            <a:avLst/>
          </a:prstGeom>
          <a:noFill/>
        </p:spPr>
        <p:txBody>
          <a:bodyPr wrap="none" rtlCol="0">
            <a:spAutoFit/>
          </a:bodyPr>
          <a:lstStyle/>
          <a:p>
            <a:r>
              <a:rPr lang="en-US" i="1" dirty="0"/>
              <a:t>n x n – </a:t>
            </a:r>
            <a:r>
              <a:rPr lang="en-US" dirty="0"/>
              <a:t>Size of the image;</a:t>
            </a:r>
            <a:r>
              <a:rPr lang="en-US" i="1" dirty="0"/>
              <a:t> c – </a:t>
            </a:r>
            <a:r>
              <a:rPr lang="en-US" dirty="0"/>
              <a:t>Number of Channels; </a:t>
            </a:r>
            <a:r>
              <a:rPr lang="en-US" i="1" dirty="0"/>
              <a:t>k x k – </a:t>
            </a:r>
            <a:r>
              <a:rPr lang="en-US" dirty="0"/>
              <a:t>Filter Size; </a:t>
            </a:r>
            <a:r>
              <a:rPr lang="en-US" i="1" dirty="0"/>
              <a:t>d – </a:t>
            </a:r>
            <a:r>
              <a:rPr lang="en-US" dirty="0"/>
              <a:t>Intermediate Latent Dimension Space  </a:t>
            </a:r>
            <a:endParaRPr lang="en-IN" dirty="0"/>
          </a:p>
        </p:txBody>
      </p:sp>
    </p:spTree>
    <p:extLst>
      <p:ext uri="{BB962C8B-B14F-4D97-AF65-F5344CB8AC3E}">
        <p14:creationId xmlns:p14="http://schemas.microsoft.com/office/powerpoint/2010/main" val="9135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2A90-2565-4EB9-E578-94A3AE02DE4C}"/>
              </a:ext>
            </a:extLst>
          </p:cNvPr>
          <p:cNvSpPr>
            <a:spLocks noGrp="1"/>
          </p:cNvSpPr>
          <p:nvPr>
            <p:ph type="title"/>
          </p:nvPr>
        </p:nvSpPr>
        <p:spPr>
          <a:xfrm>
            <a:off x="838200" y="365126"/>
            <a:ext cx="10515600" cy="773864"/>
          </a:xfrm>
        </p:spPr>
        <p:txBody>
          <a:bodyPr/>
          <a:lstStyle/>
          <a:p>
            <a:r>
              <a:rPr lang="en-IN" dirty="0">
                <a:solidFill>
                  <a:srgbClr val="FF0000"/>
                </a:solidFill>
              </a:rPr>
              <a:t>Top Left Convolutions</a:t>
            </a:r>
          </a:p>
        </p:txBody>
      </p:sp>
      <p:graphicFrame>
        <p:nvGraphicFramePr>
          <p:cNvPr id="4" name="Content Placeholder 3">
            <a:extLst>
              <a:ext uri="{FF2B5EF4-FFF2-40B4-BE49-F238E27FC236}">
                <a16:creationId xmlns:a16="http://schemas.microsoft.com/office/drawing/2014/main" id="{E17B7CAA-C9CF-59D1-5F53-CB38E907B42A}"/>
              </a:ext>
            </a:extLst>
          </p:cNvPr>
          <p:cNvGraphicFramePr>
            <a:graphicFrameLocks noGrp="1"/>
          </p:cNvGraphicFramePr>
          <p:nvPr>
            <p:ph idx="1"/>
            <p:extLst>
              <p:ext uri="{D42A27DB-BD31-4B8C-83A1-F6EECF244321}">
                <p14:modId xmlns:p14="http://schemas.microsoft.com/office/powerpoint/2010/main" val="2866084175"/>
              </p:ext>
            </p:extLst>
          </p:nvPr>
        </p:nvGraphicFramePr>
        <p:xfrm>
          <a:off x="4640179" y="2599489"/>
          <a:ext cx="1913025" cy="1828800"/>
        </p:xfrm>
        <a:graphic>
          <a:graphicData uri="http://schemas.openxmlformats.org/drawingml/2006/table">
            <a:tbl>
              <a:tblPr firstRow="1" bandRow="1"/>
              <a:tblGrid>
                <a:gridCol w="382605">
                  <a:extLst>
                    <a:ext uri="{9D8B030D-6E8A-4147-A177-3AD203B41FA5}">
                      <a16:colId xmlns:a16="http://schemas.microsoft.com/office/drawing/2014/main" val="1840980760"/>
                    </a:ext>
                  </a:extLst>
                </a:gridCol>
                <a:gridCol w="382605">
                  <a:extLst>
                    <a:ext uri="{9D8B030D-6E8A-4147-A177-3AD203B41FA5}">
                      <a16:colId xmlns:a16="http://schemas.microsoft.com/office/drawing/2014/main" val="1123933219"/>
                    </a:ext>
                  </a:extLst>
                </a:gridCol>
                <a:gridCol w="382605">
                  <a:extLst>
                    <a:ext uri="{9D8B030D-6E8A-4147-A177-3AD203B41FA5}">
                      <a16:colId xmlns:a16="http://schemas.microsoft.com/office/drawing/2014/main" val="1608852618"/>
                    </a:ext>
                  </a:extLst>
                </a:gridCol>
                <a:gridCol w="382605">
                  <a:extLst>
                    <a:ext uri="{9D8B030D-6E8A-4147-A177-3AD203B41FA5}">
                      <a16:colId xmlns:a16="http://schemas.microsoft.com/office/drawing/2014/main" val="339678525"/>
                    </a:ext>
                  </a:extLst>
                </a:gridCol>
                <a:gridCol w="382605">
                  <a:extLst>
                    <a:ext uri="{9D8B030D-6E8A-4147-A177-3AD203B41FA5}">
                      <a16:colId xmlns:a16="http://schemas.microsoft.com/office/drawing/2014/main" val="3464644843"/>
                    </a:ext>
                  </a:extLst>
                </a:gridCol>
              </a:tblGrid>
              <a:tr h="257955">
                <a:tc>
                  <a:txBody>
                    <a:bodyPr/>
                    <a:lstStyle/>
                    <a:p>
                      <a:endParaRPr lang="en-IN" dirty="0"/>
                    </a:p>
                  </a:txBody>
                  <a:tcPr>
                    <a:solidFill>
                      <a:schemeClr val="bg1">
                        <a:lumMod val="85000"/>
                      </a:schemeClr>
                    </a:solidFill>
                  </a:tcPr>
                </a:tc>
                <a:tc>
                  <a:txBody>
                    <a:bodyPr/>
                    <a:lstStyle/>
                    <a:p>
                      <a:endParaRPr lang="en-IN"/>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1362838910"/>
                  </a:ext>
                </a:extLst>
              </a:tr>
              <a:tr h="257955">
                <a:tc>
                  <a:txBody>
                    <a:bodyPr/>
                    <a:lstStyle/>
                    <a:p>
                      <a:endParaRPr lang="en-IN" dirty="0"/>
                    </a:p>
                  </a:txBody>
                  <a:tcPr>
                    <a:solidFill>
                      <a:schemeClr val="bg1">
                        <a:lumMod val="85000"/>
                      </a:schemeClr>
                    </a:solidFill>
                  </a:tcPr>
                </a:tc>
                <a:tc>
                  <a:txBody>
                    <a:bodyPr/>
                    <a:lstStyle/>
                    <a:p>
                      <a:endParaRPr lang="en-IN" dirty="0">
                        <a:highlight>
                          <a:srgbClr val="FFFF00"/>
                        </a:highlight>
                      </a:endParaRPr>
                    </a:p>
                  </a:txBody>
                  <a:tcPr>
                    <a:solidFill>
                      <a:schemeClr val="bg1">
                        <a:lumMod val="85000"/>
                      </a:schemeClr>
                    </a:solidFill>
                  </a:tcPr>
                </a:tc>
                <a:tc>
                  <a:txBody>
                    <a:bodyPr/>
                    <a:lstStyle/>
                    <a:p>
                      <a:endParaRPr lang="en-IN" dirty="0">
                        <a:highlight>
                          <a:srgbClr val="FFFF00"/>
                        </a:highlight>
                      </a:endParaRPr>
                    </a:p>
                  </a:txBody>
                  <a:tcPr>
                    <a:solidFill>
                      <a:schemeClr val="bg1">
                        <a:lumMod val="85000"/>
                      </a:schemeClr>
                    </a:solidFill>
                  </a:tcPr>
                </a:tc>
                <a:tc>
                  <a:txBody>
                    <a:bodyPr/>
                    <a:lstStyle/>
                    <a:p>
                      <a:endParaRPr lang="en-IN" dirty="0">
                        <a:highlight>
                          <a:srgbClr val="FFFF00"/>
                        </a:highlight>
                      </a:endParaRPr>
                    </a:p>
                  </a:txBody>
                  <a:tcPr>
                    <a:solidFill>
                      <a:schemeClr val="bg1">
                        <a:lumMod val="85000"/>
                      </a:schemeClr>
                    </a:solidFill>
                  </a:tcPr>
                </a:tc>
                <a:tc>
                  <a:txBody>
                    <a:bodyPr/>
                    <a:lstStyle/>
                    <a:p>
                      <a:endParaRPr lang="en-IN" dirty="0"/>
                    </a:p>
                  </a:txBody>
                  <a:tcPr>
                    <a:solidFill>
                      <a:schemeClr val="bg1">
                        <a:lumMod val="85000"/>
                      </a:schemeClr>
                    </a:solidFill>
                  </a:tcPr>
                </a:tc>
                <a:extLst>
                  <a:ext uri="{0D108BD9-81ED-4DB2-BD59-A6C34878D82A}">
                    <a16:rowId xmlns:a16="http://schemas.microsoft.com/office/drawing/2014/main" val="3219963487"/>
                  </a:ext>
                </a:extLst>
              </a:tr>
              <a:tr h="257955">
                <a:tc>
                  <a:txBody>
                    <a:bodyPr/>
                    <a:lstStyle/>
                    <a:p>
                      <a:endParaRPr lang="en-IN" dirty="0"/>
                    </a:p>
                  </a:txBody>
                  <a:tcPr>
                    <a:solidFill>
                      <a:schemeClr val="bg1">
                        <a:lumMod val="85000"/>
                      </a:schemeClr>
                    </a:solidFill>
                  </a:tcPr>
                </a:tc>
                <a:tc>
                  <a:txBody>
                    <a:bodyPr/>
                    <a:lstStyle/>
                    <a:p>
                      <a:endParaRPr lang="en-IN">
                        <a:highlight>
                          <a:srgbClr val="FFFF00"/>
                        </a:highlight>
                      </a:endParaRPr>
                    </a:p>
                  </a:txBody>
                  <a:tcPr>
                    <a:solidFill>
                      <a:schemeClr val="bg1">
                        <a:lumMod val="85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extLst>
                  <a:ext uri="{0D108BD9-81ED-4DB2-BD59-A6C34878D82A}">
                    <a16:rowId xmlns:a16="http://schemas.microsoft.com/office/drawing/2014/main" val="3988292677"/>
                  </a:ext>
                </a:extLst>
              </a:tr>
              <a:tr h="257955">
                <a:tc>
                  <a:txBody>
                    <a:bodyPr/>
                    <a:lstStyle/>
                    <a:p>
                      <a:endParaRPr lang="en-IN" dirty="0"/>
                    </a:p>
                  </a:txBody>
                  <a:tcPr>
                    <a:solidFill>
                      <a:schemeClr val="bg1">
                        <a:lumMod val="85000"/>
                      </a:schemeClr>
                    </a:solidFill>
                  </a:tcPr>
                </a:tc>
                <a:tc>
                  <a:txBody>
                    <a:bodyPr/>
                    <a:lstStyle/>
                    <a:p>
                      <a:endParaRPr lang="en-IN">
                        <a:highlight>
                          <a:srgbClr val="FFFF00"/>
                        </a:highlight>
                      </a:endParaRPr>
                    </a:p>
                  </a:txBody>
                  <a:tcPr>
                    <a:solidFill>
                      <a:schemeClr val="bg1">
                        <a:lumMod val="85000"/>
                      </a:schemeClr>
                    </a:solidFill>
                  </a:tcPr>
                </a:tc>
                <a:tc>
                  <a:txBody>
                    <a:bodyPr/>
                    <a:lstStyle/>
                    <a:p>
                      <a:endParaRPr lang="en-IN" dirty="0">
                        <a:highlight>
                          <a:srgbClr val="FFFF00"/>
                        </a:highlight>
                      </a:endParaRPr>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extLst>
                  <a:ext uri="{0D108BD9-81ED-4DB2-BD59-A6C34878D82A}">
                    <a16:rowId xmlns:a16="http://schemas.microsoft.com/office/drawing/2014/main" val="2420054483"/>
                  </a:ext>
                </a:extLst>
              </a:tr>
              <a:tr h="257955">
                <a:tc>
                  <a:txBody>
                    <a:bodyPr/>
                    <a:lstStyle/>
                    <a:p>
                      <a:endParaRPr lang="en-IN" dirty="0"/>
                    </a:p>
                  </a:txBody>
                  <a:tcPr>
                    <a:solidFill>
                      <a:schemeClr val="bg1">
                        <a:lumMod val="85000"/>
                      </a:schemeClr>
                    </a:solidFill>
                  </a:tcPr>
                </a:tc>
                <a:tc>
                  <a:txBody>
                    <a:bodyPr/>
                    <a:lstStyle/>
                    <a:p>
                      <a:endParaRPr lang="en-IN"/>
                    </a:p>
                  </a:txBody>
                  <a:tcPr>
                    <a:solidFill>
                      <a:schemeClr val="bg1">
                        <a:lumMod val="85000"/>
                      </a:schemeClr>
                    </a:solidFill>
                  </a:tcPr>
                </a:tc>
                <a:tc>
                  <a:txBody>
                    <a:bodyPr/>
                    <a:lstStyle/>
                    <a:p>
                      <a:endParaRPr lang="en-IN" dirty="0"/>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tc>
                  <a:txBody>
                    <a:bodyPr/>
                    <a:lstStyle/>
                    <a:p>
                      <a:endParaRPr lang="en-IN" dirty="0"/>
                    </a:p>
                  </a:txBody>
                  <a:tcPr>
                    <a:solidFill>
                      <a:schemeClr val="accent1">
                        <a:lumMod val="40000"/>
                        <a:lumOff val="60000"/>
                      </a:schemeClr>
                    </a:solidFill>
                  </a:tcPr>
                </a:tc>
                <a:extLst>
                  <a:ext uri="{0D108BD9-81ED-4DB2-BD59-A6C34878D82A}">
                    <a16:rowId xmlns:a16="http://schemas.microsoft.com/office/drawing/2014/main" val="1776857269"/>
                  </a:ext>
                </a:extLst>
              </a:tr>
            </a:tbl>
          </a:graphicData>
        </a:graphic>
      </p:graphicFrame>
      <p:graphicFrame>
        <p:nvGraphicFramePr>
          <p:cNvPr id="5" name="Content Placeholder 3">
            <a:extLst>
              <a:ext uri="{FF2B5EF4-FFF2-40B4-BE49-F238E27FC236}">
                <a16:creationId xmlns:a16="http://schemas.microsoft.com/office/drawing/2014/main" id="{0CB5C11F-A885-6729-E189-4E3BCE3708DA}"/>
              </a:ext>
            </a:extLst>
          </p:cNvPr>
          <p:cNvGraphicFramePr>
            <a:graphicFrameLocks/>
          </p:cNvGraphicFramePr>
          <p:nvPr/>
        </p:nvGraphicFramePr>
        <p:xfrm>
          <a:off x="2161674" y="2948405"/>
          <a:ext cx="1143000" cy="1130967"/>
        </p:xfrm>
        <a:graphic>
          <a:graphicData uri="http://schemas.openxmlformats.org/drawingml/2006/table">
            <a:tbl>
              <a:tblPr firstRow="1" bandRow="1"/>
              <a:tblGrid>
                <a:gridCol w="381000">
                  <a:extLst>
                    <a:ext uri="{9D8B030D-6E8A-4147-A177-3AD203B41FA5}">
                      <a16:colId xmlns:a16="http://schemas.microsoft.com/office/drawing/2014/main" val="1840980760"/>
                    </a:ext>
                  </a:extLst>
                </a:gridCol>
                <a:gridCol w="381000">
                  <a:extLst>
                    <a:ext uri="{9D8B030D-6E8A-4147-A177-3AD203B41FA5}">
                      <a16:colId xmlns:a16="http://schemas.microsoft.com/office/drawing/2014/main" val="1123933219"/>
                    </a:ext>
                  </a:extLst>
                </a:gridCol>
                <a:gridCol w="381000">
                  <a:extLst>
                    <a:ext uri="{9D8B030D-6E8A-4147-A177-3AD203B41FA5}">
                      <a16:colId xmlns:a16="http://schemas.microsoft.com/office/drawing/2014/main" val="1608852618"/>
                    </a:ext>
                  </a:extLst>
                </a:gridCol>
              </a:tblGrid>
              <a:tr h="376989">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1362838910"/>
                  </a:ext>
                </a:extLst>
              </a:tr>
              <a:tr h="376989">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extLst>
                  <a:ext uri="{0D108BD9-81ED-4DB2-BD59-A6C34878D82A}">
                    <a16:rowId xmlns:a16="http://schemas.microsoft.com/office/drawing/2014/main" val="3219963487"/>
                  </a:ext>
                </a:extLst>
              </a:tr>
              <a:tr h="376989">
                <a:tc>
                  <a:txBody>
                    <a:bodyPr/>
                    <a:lstStyle/>
                    <a:p>
                      <a:endParaRPr lang="en-IN" dirty="0"/>
                    </a:p>
                  </a:txBody>
                  <a:tcPr>
                    <a:solidFill>
                      <a:schemeClr val="accent4">
                        <a:lumMod val="40000"/>
                        <a:lumOff val="60000"/>
                      </a:schemeClr>
                    </a:solidFill>
                  </a:tcPr>
                </a:tc>
                <a:tc>
                  <a:txBody>
                    <a:bodyPr/>
                    <a:lstStyle/>
                    <a:p>
                      <a:endParaRPr lang="en-IN"/>
                    </a:p>
                  </a:txBody>
                  <a:tcPr>
                    <a:solidFill>
                      <a:schemeClr val="accent4">
                        <a:lumMod val="40000"/>
                        <a:lumOff val="60000"/>
                      </a:schemeClr>
                    </a:solidFill>
                  </a:tcPr>
                </a:tc>
                <a:tc>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3988292677"/>
                  </a:ext>
                </a:extLst>
              </a:tr>
            </a:tbl>
          </a:graphicData>
        </a:graphic>
      </p:graphicFrame>
      <p:graphicFrame>
        <p:nvGraphicFramePr>
          <p:cNvPr id="6" name="Content Placeholder 3">
            <a:extLst>
              <a:ext uri="{FF2B5EF4-FFF2-40B4-BE49-F238E27FC236}">
                <a16:creationId xmlns:a16="http://schemas.microsoft.com/office/drawing/2014/main" id="{7FF9EDA8-232D-48B0-0229-7E693E83FFD7}"/>
              </a:ext>
            </a:extLst>
          </p:cNvPr>
          <p:cNvGraphicFramePr>
            <a:graphicFrameLocks/>
          </p:cNvGraphicFramePr>
          <p:nvPr/>
        </p:nvGraphicFramePr>
        <p:xfrm>
          <a:off x="8570495" y="2948405"/>
          <a:ext cx="1143000" cy="1130967"/>
        </p:xfrm>
        <a:graphic>
          <a:graphicData uri="http://schemas.openxmlformats.org/drawingml/2006/table">
            <a:tbl>
              <a:tblPr firstRow="1" bandRow="1"/>
              <a:tblGrid>
                <a:gridCol w="381000">
                  <a:extLst>
                    <a:ext uri="{9D8B030D-6E8A-4147-A177-3AD203B41FA5}">
                      <a16:colId xmlns:a16="http://schemas.microsoft.com/office/drawing/2014/main" val="1840980760"/>
                    </a:ext>
                  </a:extLst>
                </a:gridCol>
                <a:gridCol w="381000">
                  <a:extLst>
                    <a:ext uri="{9D8B030D-6E8A-4147-A177-3AD203B41FA5}">
                      <a16:colId xmlns:a16="http://schemas.microsoft.com/office/drawing/2014/main" val="1123933219"/>
                    </a:ext>
                  </a:extLst>
                </a:gridCol>
                <a:gridCol w="381000">
                  <a:extLst>
                    <a:ext uri="{9D8B030D-6E8A-4147-A177-3AD203B41FA5}">
                      <a16:colId xmlns:a16="http://schemas.microsoft.com/office/drawing/2014/main" val="1608852618"/>
                    </a:ext>
                  </a:extLst>
                </a:gridCol>
              </a:tblGrid>
              <a:tr h="376989">
                <a:tc>
                  <a:txBody>
                    <a:bodyPr/>
                    <a:lstStyle/>
                    <a:p>
                      <a:endParaRPr lang="en-IN" dirty="0"/>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1362838910"/>
                  </a:ext>
                </a:extLst>
              </a:tr>
              <a:tr h="376989">
                <a:tc>
                  <a:txBody>
                    <a:bodyPr/>
                    <a:lstStyle/>
                    <a:p>
                      <a:endParaRPr lang="en-IN"/>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tc>
                  <a:txBody>
                    <a:bodyPr/>
                    <a:lstStyle/>
                    <a:p>
                      <a:endParaRPr lang="en-IN"/>
                    </a:p>
                  </a:txBody>
                  <a:tcPr>
                    <a:solidFill>
                      <a:schemeClr val="accent6">
                        <a:lumMod val="60000"/>
                        <a:lumOff val="40000"/>
                      </a:schemeClr>
                    </a:solidFill>
                  </a:tcPr>
                </a:tc>
                <a:extLst>
                  <a:ext uri="{0D108BD9-81ED-4DB2-BD59-A6C34878D82A}">
                    <a16:rowId xmlns:a16="http://schemas.microsoft.com/office/drawing/2014/main" val="3219963487"/>
                  </a:ext>
                </a:extLst>
              </a:tr>
              <a:tr h="376989">
                <a:tc>
                  <a:txBody>
                    <a:bodyPr/>
                    <a:lstStyle/>
                    <a:p>
                      <a:endParaRPr lang="en-IN" dirty="0"/>
                    </a:p>
                  </a:txBody>
                  <a:tcPr>
                    <a:solidFill>
                      <a:schemeClr val="accent6">
                        <a:lumMod val="60000"/>
                        <a:lumOff val="40000"/>
                      </a:schemeClr>
                    </a:solidFill>
                  </a:tcPr>
                </a:tc>
                <a:tc>
                  <a:txBody>
                    <a:bodyPr/>
                    <a:lstStyle/>
                    <a:p>
                      <a:endParaRPr lang="en-IN"/>
                    </a:p>
                  </a:txBody>
                  <a:tcPr>
                    <a:solidFill>
                      <a:schemeClr val="accent6">
                        <a:lumMod val="60000"/>
                        <a:lumOff val="40000"/>
                      </a:schemeClr>
                    </a:solidFill>
                  </a:tcPr>
                </a:tc>
                <a:tc>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3988292677"/>
                  </a:ext>
                </a:extLst>
              </a:tr>
            </a:tbl>
          </a:graphicData>
        </a:graphic>
      </p:graphicFrame>
      <p:sp>
        <p:nvSpPr>
          <p:cNvPr id="7" name="TextBox 6">
            <a:extLst>
              <a:ext uri="{FF2B5EF4-FFF2-40B4-BE49-F238E27FC236}">
                <a16:creationId xmlns:a16="http://schemas.microsoft.com/office/drawing/2014/main" id="{226B0A43-2ED8-E49C-DFFA-7AD7F738CB7C}"/>
              </a:ext>
            </a:extLst>
          </p:cNvPr>
          <p:cNvSpPr txBox="1"/>
          <p:nvPr/>
        </p:nvSpPr>
        <p:spPr>
          <a:xfrm>
            <a:off x="3860132" y="3252278"/>
            <a:ext cx="425116" cy="523220"/>
          </a:xfrm>
          <a:prstGeom prst="rect">
            <a:avLst/>
          </a:prstGeom>
          <a:noFill/>
        </p:spPr>
        <p:txBody>
          <a:bodyPr wrap="square" rtlCol="0">
            <a:spAutoFit/>
          </a:bodyPr>
          <a:lstStyle/>
          <a:p>
            <a:r>
              <a:rPr lang="en-IN" sz="2800" dirty="0"/>
              <a:t>*</a:t>
            </a:r>
          </a:p>
        </p:txBody>
      </p:sp>
      <p:sp>
        <p:nvSpPr>
          <p:cNvPr id="8" name="TextBox 7">
            <a:extLst>
              <a:ext uri="{FF2B5EF4-FFF2-40B4-BE49-F238E27FC236}">
                <a16:creationId xmlns:a16="http://schemas.microsoft.com/office/drawing/2014/main" id="{2E55857D-D208-4D6E-C1D3-1ED2813A01D0}"/>
              </a:ext>
            </a:extLst>
          </p:cNvPr>
          <p:cNvSpPr txBox="1"/>
          <p:nvPr/>
        </p:nvSpPr>
        <p:spPr>
          <a:xfrm>
            <a:off x="7565858" y="3167390"/>
            <a:ext cx="425116" cy="523220"/>
          </a:xfrm>
          <a:prstGeom prst="rect">
            <a:avLst/>
          </a:prstGeom>
          <a:noFill/>
        </p:spPr>
        <p:txBody>
          <a:bodyPr wrap="square" rtlCol="0">
            <a:spAutoFit/>
          </a:bodyPr>
          <a:lstStyle/>
          <a:p>
            <a:r>
              <a:rPr lang="en-IN" sz="2800" dirty="0"/>
              <a:t>=</a:t>
            </a:r>
          </a:p>
        </p:txBody>
      </p:sp>
      <p:cxnSp>
        <p:nvCxnSpPr>
          <p:cNvPr id="3" name="Straight Connector 2">
            <a:extLst>
              <a:ext uri="{FF2B5EF4-FFF2-40B4-BE49-F238E27FC236}">
                <a16:creationId xmlns:a16="http://schemas.microsoft.com/office/drawing/2014/main" id="{8704FFA5-42A7-E8C6-3FED-7A3E613BBD4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2823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Generative AI</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r>
              <a:rPr lang="en-US" sz="2400" dirty="0"/>
              <a:t>Generative AI refers to a class of artificial intelligence algorithms that have the capability to generate new content, such as text, images, or other forms of data, based on patterns and information present in the training data</a:t>
            </a:r>
          </a:p>
          <a:p>
            <a:pPr marL="0" indent="0">
              <a:buNone/>
            </a:pPr>
            <a:endParaRPr lang="en-IN" sz="2400" dirty="0"/>
          </a:p>
        </p:txBody>
      </p:sp>
      <p:cxnSp>
        <p:nvCxnSpPr>
          <p:cNvPr id="4" name="Straight Connector 3">
            <a:extLst>
              <a:ext uri="{FF2B5EF4-FFF2-40B4-BE49-F238E27FC236}">
                <a16:creationId xmlns:a16="http://schemas.microsoft.com/office/drawing/2014/main" id="{49106EE7-886B-F139-40B2-CBC74B7B214D}"/>
              </a:ext>
            </a:extLst>
          </p:cNvPr>
          <p:cNvCxnSpPr>
            <a:cxnSpLocks/>
          </p:cNvCxnSpPr>
          <p:nvPr/>
        </p:nvCxnSpPr>
        <p:spPr>
          <a:xfrm>
            <a:off x="259495" y="1297714"/>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05345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2A90-2565-4EB9-E578-94A3AE02DE4C}"/>
              </a:ext>
            </a:extLst>
          </p:cNvPr>
          <p:cNvSpPr>
            <a:spLocks noGrp="1"/>
          </p:cNvSpPr>
          <p:nvPr>
            <p:ph type="title"/>
          </p:nvPr>
        </p:nvSpPr>
        <p:spPr>
          <a:xfrm>
            <a:off x="838200" y="365126"/>
            <a:ext cx="10515600" cy="773864"/>
          </a:xfrm>
        </p:spPr>
        <p:txBody>
          <a:bodyPr/>
          <a:lstStyle/>
          <a:p>
            <a:r>
              <a:rPr lang="en-IN" dirty="0">
                <a:solidFill>
                  <a:srgbClr val="FF0000"/>
                </a:solidFill>
              </a:rPr>
              <a:t>Top Left Convolutions</a:t>
            </a:r>
          </a:p>
        </p:txBody>
      </p:sp>
      <p:cxnSp>
        <p:nvCxnSpPr>
          <p:cNvPr id="3" name="Straight Connector 2">
            <a:extLst>
              <a:ext uri="{FF2B5EF4-FFF2-40B4-BE49-F238E27FC236}">
                <a16:creationId xmlns:a16="http://schemas.microsoft.com/office/drawing/2014/main" id="{8704FFA5-42A7-E8C6-3FED-7A3E613BBD4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4" name="Picture 13">
            <a:extLst>
              <a:ext uri="{FF2B5EF4-FFF2-40B4-BE49-F238E27FC236}">
                <a16:creationId xmlns:a16="http://schemas.microsoft.com/office/drawing/2014/main" id="{2279C02D-AC27-60C3-7153-7A345030F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472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2A90-2565-4EB9-E578-94A3AE02DE4C}"/>
              </a:ext>
            </a:extLst>
          </p:cNvPr>
          <p:cNvSpPr>
            <a:spLocks noGrp="1"/>
          </p:cNvSpPr>
          <p:nvPr>
            <p:ph type="title"/>
          </p:nvPr>
        </p:nvSpPr>
        <p:spPr>
          <a:xfrm>
            <a:off x="838200" y="365126"/>
            <a:ext cx="10515600" cy="773864"/>
          </a:xfrm>
        </p:spPr>
        <p:txBody>
          <a:bodyPr/>
          <a:lstStyle/>
          <a:p>
            <a:r>
              <a:rPr lang="en-IN" dirty="0">
                <a:solidFill>
                  <a:srgbClr val="FF0000"/>
                </a:solidFill>
              </a:rPr>
              <a:t>Top Left Convolutions</a:t>
            </a:r>
          </a:p>
        </p:txBody>
      </p:sp>
      <p:cxnSp>
        <p:nvCxnSpPr>
          <p:cNvPr id="3" name="Straight Connector 2">
            <a:extLst>
              <a:ext uri="{FF2B5EF4-FFF2-40B4-BE49-F238E27FC236}">
                <a16:creationId xmlns:a16="http://schemas.microsoft.com/office/drawing/2014/main" id="{8704FFA5-42A7-E8C6-3FED-7A3E613BBD4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pic>
        <p:nvPicPr>
          <p:cNvPr id="7" name="Picture 6">
            <a:extLst>
              <a:ext uri="{FF2B5EF4-FFF2-40B4-BE49-F238E27FC236}">
                <a16:creationId xmlns:a16="http://schemas.microsoft.com/office/drawing/2014/main" id="{69E8E62E-B018-A766-8A30-377EB6AB55BE}"/>
              </a:ext>
            </a:extLst>
          </p:cNvPr>
          <p:cNvPicPr>
            <a:picLocks noChangeAspect="1"/>
          </p:cNvPicPr>
          <p:nvPr/>
        </p:nvPicPr>
        <p:blipFill>
          <a:blip r:embed="rId3"/>
          <a:stretch>
            <a:fillRect/>
          </a:stretch>
        </p:blipFill>
        <p:spPr>
          <a:xfrm>
            <a:off x="11126937" y="2369117"/>
            <a:ext cx="433237" cy="2119766"/>
          </a:xfrm>
          <a:prstGeom prst="rect">
            <a:avLst/>
          </a:prstGeom>
        </p:spPr>
      </p:pic>
      <p:sp>
        <p:nvSpPr>
          <p:cNvPr id="8" name="TextBox 7">
            <a:extLst>
              <a:ext uri="{FF2B5EF4-FFF2-40B4-BE49-F238E27FC236}">
                <a16:creationId xmlns:a16="http://schemas.microsoft.com/office/drawing/2014/main" id="{ACAD325A-247B-D94E-3572-F2DA1A4CF261}"/>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Tree>
    <p:extLst>
      <p:ext uri="{BB962C8B-B14F-4D97-AF65-F5344CB8AC3E}">
        <p14:creationId xmlns:p14="http://schemas.microsoft.com/office/powerpoint/2010/main" val="180724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2A90-2565-4EB9-E578-94A3AE02DE4C}"/>
              </a:ext>
            </a:extLst>
          </p:cNvPr>
          <p:cNvSpPr>
            <a:spLocks noGrp="1"/>
          </p:cNvSpPr>
          <p:nvPr>
            <p:ph type="title"/>
          </p:nvPr>
        </p:nvSpPr>
        <p:spPr>
          <a:xfrm>
            <a:off x="838200" y="365126"/>
            <a:ext cx="10515600" cy="773864"/>
          </a:xfrm>
        </p:spPr>
        <p:txBody>
          <a:bodyPr/>
          <a:lstStyle/>
          <a:p>
            <a:r>
              <a:rPr lang="en-IN" dirty="0">
                <a:solidFill>
                  <a:srgbClr val="FF0000"/>
                </a:solidFill>
              </a:rPr>
              <a:t>Top Left Convolutions</a:t>
            </a:r>
          </a:p>
        </p:txBody>
      </p:sp>
      <p:cxnSp>
        <p:nvCxnSpPr>
          <p:cNvPr id="3" name="Straight Connector 2">
            <a:extLst>
              <a:ext uri="{FF2B5EF4-FFF2-40B4-BE49-F238E27FC236}">
                <a16:creationId xmlns:a16="http://schemas.microsoft.com/office/drawing/2014/main" id="{8704FFA5-42A7-E8C6-3FED-7A3E613BBD4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0390D51C-ED15-9743-30D9-C8F3F6565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688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A3583C93-5DB9-5CBD-2336-843491BF09CF}"/>
              </a:ext>
            </a:extLst>
          </p:cNvPr>
          <p:cNvSpPr/>
          <p:nvPr/>
        </p:nvSpPr>
        <p:spPr>
          <a:xfrm>
            <a:off x="5358063" y="2369117"/>
            <a:ext cx="4275221" cy="237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A82E053-A43D-5891-3CFA-45E27444D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0" name="Picture 9">
            <a:extLst>
              <a:ext uri="{FF2B5EF4-FFF2-40B4-BE49-F238E27FC236}">
                <a16:creationId xmlns:a16="http://schemas.microsoft.com/office/drawing/2014/main" id="{3DE75BD7-3A22-F1E8-CA51-EFC0B8BCB9D8}"/>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1" name="TextBox 10">
            <a:extLst>
              <a:ext uri="{FF2B5EF4-FFF2-40B4-BE49-F238E27FC236}">
                <a16:creationId xmlns:a16="http://schemas.microsoft.com/office/drawing/2014/main" id="{E0F8C523-B02F-DEA3-F078-808195929E8E}"/>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3" name="Title 12">
            <a:extLst>
              <a:ext uri="{FF2B5EF4-FFF2-40B4-BE49-F238E27FC236}">
                <a16:creationId xmlns:a16="http://schemas.microsoft.com/office/drawing/2014/main" id="{127FE5E2-B0C4-9425-8C58-CB2E1D6F2178}"/>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E27334C3-8CB6-B653-732E-C0EFB3465971}"/>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41776D6C-9E61-F032-BB7A-C118ED396048}"/>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17" name="Group 16">
            <a:extLst>
              <a:ext uri="{FF2B5EF4-FFF2-40B4-BE49-F238E27FC236}">
                <a16:creationId xmlns:a16="http://schemas.microsoft.com/office/drawing/2014/main" id="{F348BE9F-B8C2-E65C-0451-1405B98D0C26}"/>
              </a:ext>
            </a:extLst>
          </p:cNvPr>
          <p:cNvGrpSpPr/>
          <p:nvPr/>
        </p:nvGrpSpPr>
        <p:grpSpPr>
          <a:xfrm>
            <a:off x="2354794" y="5123040"/>
            <a:ext cx="561240" cy="330120"/>
            <a:chOff x="2354794" y="5123040"/>
            <a:chExt cx="561240" cy="3301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1EB4A808-0124-3D6E-E06F-032537F27966}"/>
                    </a:ext>
                  </a:extLst>
                </p14:cNvPr>
                <p14:cNvContentPartPr/>
                <p14:nvPr/>
              </p14:nvContentPartPr>
              <p14:xfrm>
                <a:off x="2354794" y="5123040"/>
                <a:ext cx="261720" cy="310320"/>
              </p14:xfrm>
            </p:contentPart>
          </mc:Choice>
          <mc:Fallback xmlns="">
            <p:pic>
              <p:nvPicPr>
                <p:cNvPr id="8" name="Ink 7">
                  <a:extLst>
                    <a:ext uri="{FF2B5EF4-FFF2-40B4-BE49-F238E27FC236}">
                      <a16:creationId xmlns:a16="http://schemas.microsoft.com/office/drawing/2014/main" id="{1EB4A808-0124-3D6E-E06F-032537F27966}"/>
                    </a:ext>
                  </a:extLst>
                </p:cNvPr>
                <p:cNvPicPr/>
                <p:nvPr/>
              </p:nvPicPr>
              <p:blipFill>
                <a:blip r:embed="rId6"/>
                <a:stretch>
                  <a:fillRect/>
                </a:stretch>
              </p:blipFill>
              <p:spPr>
                <a:xfrm>
                  <a:off x="2346154" y="5114400"/>
                  <a:ext cx="279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8DB4C92-BA11-DFC0-CDA1-CE05DF00F284}"/>
                    </a:ext>
                  </a:extLst>
                </p14:cNvPr>
                <p14:cNvContentPartPr/>
                <p14:nvPr/>
              </p14:nvContentPartPr>
              <p14:xfrm>
                <a:off x="2742874" y="5303400"/>
                <a:ext cx="14400" cy="149760"/>
              </p14:xfrm>
            </p:contentPart>
          </mc:Choice>
          <mc:Fallback xmlns="">
            <p:pic>
              <p:nvPicPr>
                <p:cNvPr id="12" name="Ink 11">
                  <a:extLst>
                    <a:ext uri="{FF2B5EF4-FFF2-40B4-BE49-F238E27FC236}">
                      <a16:creationId xmlns:a16="http://schemas.microsoft.com/office/drawing/2014/main" id="{98DB4C92-BA11-DFC0-CDA1-CE05DF00F284}"/>
                    </a:ext>
                  </a:extLst>
                </p:cNvPr>
                <p:cNvPicPr/>
                <p:nvPr/>
              </p:nvPicPr>
              <p:blipFill>
                <a:blip r:embed="rId8"/>
                <a:stretch>
                  <a:fillRect/>
                </a:stretch>
              </p:blipFill>
              <p:spPr>
                <a:xfrm>
                  <a:off x="2733874" y="5294400"/>
                  <a:ext cx="32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C902C83-81DE-2AFD-6486-8E0257259952}"/>
                    </a:ext>
                  </a:extLst>
                </p14:cNvPr>
                <p14:cNvContentPartPr/>
                <p14:nvPr/>
              </p14:nvContentPartPr>
              <p14:xfrm>
                <a:off x="2895514" y="5297640"/>
                <a:ext cx="20520" cy="151560"/>
              </p14:xfrm>
            </p:contentPart>
          </mc:Choice>
          <mc:Fallback xmlns="">
            <p:pic>
              <p:nvPicPr>
                <p:cNvPr id="14" name="Ink 13">
                  <a:extLst>
                    <a:ext uri="{FF2B5EF4-FFF2-40B4-BE49-F238E27FC236}">
                      <a16:creationId xmlns:a16="http://schemas.microsoft.com/office/drawing/2014/main" id="{8C902C83-81DE-2AFD-6486-8E0257259952}"/>
                    </a:ext>
                  </a:extLst>
                </p:cNvPr>
                <p:cNvPicPr/>
                <p:nvPr/>
              </p:nvPicPr>
              <p:blipFill>
                <a:blip r:embed="rId10"/>
                <a:stretch>
                  <a:fillRect/>
                </a:stretch>
              </p:blipFill>
              <p:spPr>
                <a:xfrm>
                  <a:off x="2886874" y="5288640"/>
                  <a:ext cx="3816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D67890A2-4733-E7B2-31AE-7C3734616323}"/>
                  </a:ext>
                </a:extLst>
              </p14:cNvPr>
              <p14:cNvContentPartPr/>
              <p14:nvPr/>
            </p14:nvContentPartPr>
            <p14:xfrm>
              <a:off x="3122314" y="5209080"/>
              <a:ext cx="138600" cy="14400"/>
            </p14:xfrm>
          </p:contentPart>
        </mc:Choice>
        <mc:Fallback xmlns="">
          <p:pic>
            <p:nvPicPr>
              <p:cNvPr id="15" name="Ink 14">
                <a:extLst>
                  <a:ext uri="{FF2B5EF4-FFF2-40B4-BE49-F238E27FC236}">
                    <a16:creationId xmlns:a16="http://schemas.microsoft.com/office/drawing/2014/main" id="{D67890A2-4733-E7B2-31AE-7C3734616323}"/>
                  </a:ext>
                </a:extLst>
              </p:cNvPr>
              <p:cNvPicPr/>
              <p:nvPr/>
            </p:nvPicPr>
            <p:blipFill>
              <a:blip r:embed="rId12"/>
              <a:stretch>
                <a:fillRect/>
              </a:stretch>
            </p:blipFill>
            <p:spPr>
              <a:xfrm>
                <a:off x="3113674" y="5200080"/>
                <a:ext cx="156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9100333D-DA8A-BCA8-1220-B111985E2F34}"/>
                  </a:ext>
                </a:extLst>
              </p14:cNvPr>
              <p14:cNvContentPartPr/>
              <p14:nvPr/>
            </p14:nvContentPartPr>
            <p14:xfrm>
              <a:off x="3162634" y="5328240"/>
              <a:ext cx="93960" cy="31320"/>
            </p14:xfrm>
          </p:contentPart>
        </mc:Choice>
        <mc:Fallback xmlns="">
          <p:pic>
            <p:nvPicPr>
              <p:cNvPr id="16" name="Ink 15">
                <a:extLst>
                  <a:ext uri="{FF2B5EF4-FFF2-40B4-BE49-F238E27FC236}">
                    <a16:creationId xmlns:a16="http://schemas.microsoft.com/office/drawing/2014/main" id="{9100333D-DA8A-BCA8-1220-B111985E2F34}"/>
                  </a:ext>
                </a:extLst>
              </p:cNvPr>
              <p:cNvPicPr/>
              <p:nvPr/>
            </p:nvPicPr>
            <p:blipFill>
              <a:blip r:embed="rId14"/>
              <a:stretch>
                <a:fillRect/>
              </a:stretch>
            </p:blipFill>
            <p:spPr>
              <a:xfrm>
                <a:off x="3153634" y="5319600"/>
                <a:ext cx="111600" cy="48960"/>
              </a:xfrm>
              <a:prstGeom prst="rect">
                <a:avLst/>
              </a:prstGeom>
            </p:spPr>
          </p:pic>
        </mc:Fallback>
      </mc:AlternateContent>
      <p:grpSp>
        <p:nvGrpSpPr>
          <p:cNvPr id="24" name="Group 23">
            <a:extLst>
              <a:ext uri="{FF2B5EF4-FFF2-40B4-BE49-F238E27FC236}">
                <a16:creationId xmlns:a16="http://schemas.microsoft.com/office/drawing/2014/main" id="{4466289B-9117-3C2C-AE16-97B30C3A95BE}"/>
              </a:ext>
            </a:extLst>
          </p:cNvPr>
          <p:cNvGrpSpPr/>
          <p:nvPr/>
        </p:nvGrpSpPr>
        <p:grpSpPr>
          <a:xfrm>
            <a:off x="3699394" y="5061840"/>
            <a:ext cx="1407600" cy="415440"/>
            <a:chOff x="3699394" y="5061840"/>
            <a:chExt cx="1407600" cy="41544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ABC268AF-0C4E-A4E0-59F3-FFFFFC443200}"/>
                    </a:ext>
                  </a:extLst>
                </p14:cNvPr>
                <p14:cNvContentPartPr/>
                <p14:nvPr/>
              </p14:nvContentPartPr>
              <p14:xfrm>
                <a:off x="3699394" y="5098200"/>
                <a:ext cx="351000" cy="226440"/>
              </p14:xfrm>
            </p:contentPart>
          </mc:Choice>
          <mc:Fallback xmlns="">
            <p:pic>
              <p:nvPicPr>
                <p:cNvPr id="18" name="Ink 17">
                  <a:extLst>
                    <a:ext uri="{FF2B5EF4-FFF2-40B4-BE49-F238E27FC236}">
                      <a16:creationId xmlns:a16="http://schemas.microsoft.com/office/drawing/2014/main" id="{ABC268AF-0C4E-A4E0-59F3-FFFFFC443200}"/>
                    </a:ext>
                  </a:extLst>
                </p:cNvPr>
                <p:cNvPicPr/>
                <p:nvPr/>
              </p:nvPicPr>
              <p:blipFill>
                <a:blip r:embed="rId16"/>
                <a:stretch>
                  <a:fillRect/>
                </a:stretch>
              </p:blipFill>
              <p:spPr>
                <a:xfrm>
                  <a:off x="3690754" y="5089560"/>
                  <a:ext cx="368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DDD6BA1B-4597-787B-960A-C0D26F149FCE}"/>
                    </a:ext>
                  </a:extLst>
                </p14:cNvPr>
                <p14:cNvContentPartPr/>
                <p14:nvPr/>
              </p14:nvContentPartPr>
              <p14:xfrm>
                <a:off x="4086394" y="5239320"/>
                <a:ext cx="146160" cy="237960"/>
              </p14:xfrm>
            </p:contentPart>
          </mc:Choice>
          <mc:Fallback xmlns="">
            <p:pic>
              <p:nvPicPr>
                <p:cNvPr id="19" name="Ink 18">
                  <a:extLst>
                    <a:ext uri="{FF2B5EF4-FFF2-40B4-BE49-F238E27FC236}">
                      <a16:creationId xmlns:a16="http://schemas.microsoft.com/office/drawing/2014/main" id="{DDD6BA1B-4597-787B-960A-C0D26F149FCE}"/>
                    </a:ext>
                  </a:extLst>
                </p:cNvPr>
                <p:cNvPicPr/>
                <p:nvPr/>
              </p:nvPicPr>
              <p:blipFill>
                <a:blip r:embed="rId18"/>
                <a:stretch>
                  <a:fillRect/>
                </a:stretch>
              </p:blipFill>
              <p:spPr>
                <a:xfrm>
                  <a:off x="4077394" y="5230680"/>
                  <a:ext cx="163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760C450F-E7B1-EA16-26A4-ACD9ED21181D}"/>
                    </a:ext>
                  </a:extLst>
                </p14:cNvPr>
                <p14:cNvContentPartPr/>
                <p14:nvPr/>
              </p14:nvContentPartPr>
              <p14:xfrm>
                <a:off x="4334074" y="5244720"/>
                <a:ext cx="155880" cy="217800"/>
              </p14:xfrm>
            </p:contentPart>
          </mc:Choice>
          <mc:Fallback xmlns="">
            <p:pic>
              <p:nvPicPr>
                <p:cNvPr id="20" name="Ink 19">
                  <a:extLst>
                    <a:ext uri="{FF2B5EF4-FFF2-40B4-BE49-F238E27FC236}">
                      <a16:creationId xmlns:a16="http://schemas.microsoft.com/office/drawing/2014/main" id="{760C450F-E7B1-EA16-26A4-ACD9ED21181D}"/>
                    </a:ext>
                  </a:extLst>
                </p:cNvPr>
                <p:cNvPicPr/>
                <p:nvPr/>
              </p:nvPicPr>
              <p:blipFill>
                <a:blip r:embed="rId20"/>
                <a:stretch>
                  <a:fillRect/>
                </a:stretch>
              </p:blipFill>
              <p:spPr>
                <a:xfrm>
                  <a:off x="4325074" y="5235720"/>
                  <a:ext cx="173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794F269-3DBE-FA86-70D5-2302C5DB506A}"/>
                    </a:ext>
                  </a:extLst>
                </p14:cNvPr>
                <p14:cNvContentPartPr/>
                <p14:nvPr/>
              </p14:nvContentPartPr>
              <p14:xfrm>
                <a:off x="4635394" y="5061840"/>
                <a:ext cx="217080" cy="185400"/>
              </p14:xfrm>
            </p:contentPart>
          </mc:Choice>
          <mc:Fallback xmlns="">
            <p:pic>
              <p:nvPicPr>
                <p:cNvPr id="21" name="Ink 20">
                  <a:extLst>
                    <a:ext uri="{FF2B5EF4-FFF2-40B4-BE49-F238E27FC236}">
                      <a16:creationId xmlns:a16="http://schemas.microsoft.com/office/drawing/2014/main" id="{4794F269-3DBE-FA86-70D5-2302C5DB506A}"/>
                    </a:ext>
                  </a:extLst>
                </p:cNvPr>
                <p:cNvPicPr/>
                <p:nvPr/>
              </p:nvPicPr>
              <p:blipFill>
                <a:blip r:embed="rId22"/>
                <a:stretch>
                  <a:fillRect/>
                </a:stretch>
              </p:blipFill>
              <p:spPr>
                <a:xfrm>
                  <a:off x="4626394" y="5053200"/>
                  <a:ext cx="234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F99EF2AA-7856-9D9D-84F0-9AC4FDE78DDC}"/>
                    </a:ext>
                  </a:extLst>
                </p14:cNvPr>
                <p14:cNvContentPartPr/>
                <p14:nvPr/>
              </p14:nvContentPartPr>
              <p14:xfrm>
                <a:off x="4971274" y="5160120"/>
                <a:ext cx="26280" cy="190800"/>
              </p14:xfrm>
            </p:contentPart>
          </mc:Choice>
          <mc:Fallback xmlns="">
            <p:pic>
              <p:nvPicPr>
                <p:cNvPr id="22" name="Ink 21">
                  <a:extLst>
                    <a:ext uri="{FF2B5EF4-FFF2-40B4-BE49-F238E27FC236}">
                      <a16:creationId xmlns:a16="http://schemas.microsoft.com/office/drawing/2014/main" id="{F99EF2AA-7856-9D9D-84F0-9AC4FDE78DDC}"/>
                    </a:ext>
                  </a:extLst>
                </p:cNvPr>
                <p:cNvPicPr/>
                <p:nvPr/>
              </p:nvPicPr>
              <p:blipFill>
                <a:blip r:embed="rId24"/>
                <a:stretch>
                  <a:fillRect/>
                </a:stretch>
              </p:blipFill>
              <p:spPr>
                <a:xfrm>
                  <a:off x="4962634" y="5151120"/>
                  <a:ext cx="43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190C008B-9059-EE47-CB0C-A01B54E9149B}"/>
                    </a:ext>
                  </a:extLst>
                </p14:cNvPr>
                <p14:cNvContentPartPr/>
                <p14:nvPr/>
              </p14:nvContentPartPr>
              <p14:xfrm>
                <a:off x="5097994" y="5171640"/>
                <a:ext cx="9000" cy="207720"/>
              </p14:xfrm>
            </p:contentPart>
          </mc:Choice>
          <mc:Fallback xmlns="">
            <p:pic>
              <p:nvPicPr>
                <p:cNvPr id="23" name="Ink 22">
                  <a:extLst>
                    <a:ext uri="{FF2B5EF4-FFF2-40B4-BE49-F238E27FC236}">
                      <a16:creationId xmlns:a16="http://schemas.microsoft.com/office/drawing/2014/main" id="{190C008B-9059-EE47-CB0C-A01B54E9149B}"/>
                    </a:ext>
                  </a:extLst>
                </p:cNvPr>
                <p:cNvPicPr/>
                <p:nvPr/>
              </p:nvPicPr>
              <p:blipFill>
                <a:blip r:embed="rId26"/>
                <a:stretch>
                  <a:fillRect/>
                </a:stretch>
              </p:blipFill>
              <p:spPr>
                <a:xfrm>
                  <a:off x="5089354" y="5162640"/>
                  <a:ext cx="26640" cy="225360"/>
                </a:xfrm>
                <a:prstGeom prst="rect">
                  <a:avLst/>
                </a:prstGeom>
              </p:spPr>
            </p:pic>
          </mc:Fallback>
        </mc:AlternateContent>
      </p:grpSp>
    </p:spTree>
    <p:extLst>
      <p:ext uri="{BB962C8B-B14F-4D97-AF65-F5344CB8AC3E}">
        <p14:creationId xmlns:p14="http://schemas.microsoft.com/office/powerpoint/2010/main" val="299553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A3583C93-5DB9-5CBD-2336-843491BF09CF}"/>
              </a:ext>
            </a:extLst>
          </p:cNvPr>
          <p:cNvSpPr/>
          <p:nvPr/>
        </p:nvSpPr>
        <p:spPr>
          <a:xfrm>
            <a:off x="5358063" y="2593705"/>
            <a:ext cx="4275221" cy="237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3C3D144-76B9-BDFA-A330-DE0A45E44958}"/>
              </a:ext>
            </a:extLst>
          </p:cNvPr>
          <p:cNvSpPr/>
          <p:nvPr/>
        </p:nvSpPr>
        <p:spPr>
          <a:xfrm>
            <a:off x="10154653" y="2422358"/>
            <a:ext cx="272715" cy="17134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27D0FBC-6BDB-CC40-29A3-C09FA08C2E3C}"/>
              </a:ext>
            </a:extLst>
          </p:cNvPr>
          <p:cNvSpPr/>
          <p:nvPr/>
        </p:nvSpPr>
        <p:spPr>
          <a:xfrm>
            <a:off x="1339481" y="2975809"/>
            <a:ext cx="441193" cy="26469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D5AA5DA-2187-C9A3-C220-779891E85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1" name="Picture 10">
            <a:extLst>
              <a:ext uri="{FF2B5EF4-FFF2-40B4-BE49-F238E27FC236}">
                <a16:creationId xmlns:a16="http://schemas.microsoft.com/office/drawing/2014/main" id="{B5B0F0C7-89E2-EB3B-9286-2546BCC4A2EB}"/>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2" name="TextBox 11">
            <a:extLst>
              <a:ext uri="{FF2B5EF4-FFF2-40B4-BE49-F238E27FC236}">
                <a16:creationId xmlns:a16="http://schemas.microsoft.com/office/drawing/2014/main" id="{03ED0CA4-E852-31C0-D7AE-64CA8BBC66CD}"/>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4" name="Title 13">
            <a:extLst>
              <a:ext uri="{FF2B5EF4-FFF2-40B4-BE49-F238E27FC236}">
                <a16:creationId xmlns:a16="http://schemas.microsoft.com/office/drawing/2014/main" id="{217CB826-F2C6-8366-9A6F-8C52A246A80B}"/>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7E7EE05C-F066-47DB-7B29-B841F433F509}"/>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EE5EA992-CCCC-0FE6-FEAB-0D2571D5252E}"/>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19" name="Group 18">
            <a:extLst>
              <a:ext uri="{FF2B5EF4-FFF2-40B4-BE49-F238E27FC236}">
                <a16:creationId xmlns:a16="http://schemas.microsoft.com/office/drawing/2014/main" id="{1DCC4959-CCBC-61A4-AF24-A42C8B08FEAB}"/>
              </a:ext>
            </a:extLst>
          </p:cNvPr>
          <p:cNvGrpSpPr/>
          <p:nvPr/>
        </p:nvGrpSpPr>
        <p:grpSpPr>
          <a:xfrm>
            <a:off x="2833954" y="5196840"/>
            <a:ext cx="626040" cy="344160"/>
            <a:chOff x="2833954" y="5196840"/>
            <a:chExt cx="626040" cy="34416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B2CC548-157A-8753-BF2E-1191F743B520}"/>
                    </a:ext>
                  </a:extLst>
                </p14:cNvPr>
                <p14:cNvContentPartPr/>
                <p14:nvPr/>
              </p14:nvContentPartPr>
              <p14:xfrm>
                <a:off x="2833954" y="5196840"/>
                <a:ext cx="213840" cy="306720"/>
              </p14:xfrm>
            </p:contentPart>
          </mc:Choice>
          <mc:Fallback xmlns="">
            <p:pic>
              <p:nvPicPr>
                <p:cNvPr id="13" name="Ink 12">
                  <a:extLst>
                    <a:ext uri="{FF2B5EF4-FFF2-40B4-BE49-F238E27FC236}">
                      <a16:creationId xmlns:a16="http://schemas.microsoft.com/office/drawing/2014/main" id="{3B2CC548-157A-8753-BF2E-1191F743B520}"/>
                    </a:ext>
                  </a:extLst>
                </p:cNvPr>
                <p:cNvPicPr/>
                <p:nvPr/>
              </p:nvPicPr>
              <p:blipFill>
                <a:blip r:embed="rId6"/>
                <a:stretch>
                  <a:fillRect/>
                </a:stretch>
              </p:blipFill>
              <p:spPr>
                <a:xfrm>
                  <a:off x="2825314" y="5188200"/>
                  <a:ext cx="231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8F0686A-AD57-3AAB-3271-EF6B64BE8566}"/>
                    </a:ext>
                  </a:extLst>
                </p14:cNvPr>
                <p14:cNvContentPartPr/>
                <p14:nvPr/>
              </p14:nvContentPartPr>
              <p14:xfrm>
                <a:off x="3207274" y="5377920"/>
                <a:ext cx="11160" cy="156960"/>
              </p14:xfrm>
            </p:contentPart>
          </mc:Choice>
          <mc:Fallback xmlns="">
            <p:pic>
              <p:nvPicPr>
                <p:cNvPr id="15" name="Ink 14">
                  <a:extLst>
                    <a:ext uri="{FF2B5EF4-FFF2-40B4-BE49-F238E27FC236}">
                      <a16:creationId xmlns:a16="http://schemas.microsoft.com/office/drawing/2014/main" id="{68F0686A-AD57-3AAB-3271-EF6B64BE8566}"/>
                    </a:ext>
                  </a:extLst>
                </p:cNvPr>
                <p:cNvPicPr/>
                <p:nvPr/>
              </p:nvPicPr>
              <p:blipFill>
                <a:blip r:embed="rId8"/>
                <a:stretch>
                  <a:fillRect/>
                </a:stretch>
              </p:blipFill>
              <p:spPr>
                <a:xfrm>
                  <a:off x="3198274" y="5368920"/>
                  <a:ext cx="28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C616B272-1518-C303-C735-D1B4F28E2432}"/>
                    </a:ext>
                  </a:extLst>
                </p14:cNvPr>
                <p14:cNvContentPartPr/>
                <p14:nvPr/>
              </p14:nvContentPartPr>
              <p14:xfrm>
                <a:off x="3353794" y="5386200"/>
                <a:ext cx="106200" cy="154800"/>
              </p14:xfrm>
            </p:contentPart>
          </mc:Choice>
          <mc:Fallback xmlns="">
            <p:pic>
              <p:nvPicPr>
                <p:cNvPr id="16" name="Ink 15">
                  <a:extLst>
                    <a:ext uri="{FF2B5EF4-FFF2-40B4-BE49-F238E27FC236}">
                      <a16:creationId xmlns:a16="http://schemas.microsoft.com/office/drawing/2014/main" id="{C616B272-1518-C303-C735-D1B4F28E2432}"/>
                    </a:ext>
                  </a:extLst>
                </p:cNvPr>
                <p:cNvPicPr/>
                <p:nvPr/>
              </p:nvPicPr>
              <p:blipFill>
                <a:blip r:embed="rId10"/>
                <a:stretch>
                  <a:fillRect/>
                </a:stretch>
              </p:blipFill>
              <p:spPr>
                <a:xfrm>
                  <a:off x="3344794" y="5377200"/>
                  <a:ext cx="12384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C1AEDF9E-2D4E-32E8-A08C-8A7865E0E4B2}"/>
                  </a:ext>
                </a:extLst>
              </p14:cNvPr>
              <p14:cNvContentPartPr/>
              <p14:nvPr/>
            </p14:nvContentPartPr>
            <p14:xfrm>
              <a:off x="3795874" y="5260560"/>
              <a:ext cx="145800" cy="9000"/>
            </p14:xfrm>
          </p:contentPart>
        </mc:Choice>
        <mc:Fallback xmlns="">
          <p:pic>
            <p:nvPicPr>
              <p:cNvPr id="17" name="Ink 16">
                <a:extLst>
                  <a:ext uri="{FF2B5EF4-FFF2-40B4-BE49-F238E27FC236}">
                    <a16:creationId xmlns:a16="http://schemas.microsoft.com/office/drawing/2014/main" id="{C1AEDF9E-2D4E-32E8-A08C-8A7865E0E4B2}"/>
                  </a:ext>
                </a:extLst>
              </p:cNvPr>
              <p:cNvPicPr/>
              <p:nvPr/>
            </p:nvPicPr>
            <p:blipFill>
              <a:blip r:embed="rId12"/>
              <a:stretch>
                <a:fillRect/>
              </a:stretch>
            </p:blipFill>
            <p:spPr>
              <a:xfrm>
                <a:off x="3786874" y="5251920"/>
                <a:ext cx="163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5AC3EAA8-3DE4-BA51-27D5-616C6866E199}"/>
                  </a:ext>
                </a:extLst>
              </p14:cNvPr>
              <p14:cNvContentPartPr/>
              <p14:nvPr/>
            </p14:nvContentPartPr>
            <p14:xfrm>
              <a:off x="3836554" y="5361360"/>
              <a:ext cx="86760" cy="9000"/>
            </p14:xfrm>
          </p:contentPart>
        </mc:Choice>
        <mc:Fallback xmlns="">
          <p:pic>
            <p:nvPicPr>
              <p:cNvPr id="18" name="Ink 17">
                <a:extLst>
                  <a:ext uri="{FF2B5EF4-FFF2-40B4-BE49-F238E27FC236}">
                    <a16:creationId xmlns:a16="http://schemas.microsoft.com/office/drawing/2014/main" id="{5AC3EAA8-3DE4-BA51-27D5-616C6866E199}"/>
                  </a:ext>
                </a:extLst>
              </p:cNvPr>
              <p:cNvPicPr/>
              <p:nvPr/>
            </p:nvPicPr>
            <p:blipFill>
              <a:blip r:embed="rId14"/>
              <a:stretch>
                <a:fillRect/>
              </a:stretch>
            </p:blipFill>
            <p:spPr>
              <a:xfrm>
                <a:off x="3827914" y="5352720"/>
                <a:ext cx="104400" cy="26640"/>
              </a:xfrm>
              <a:prstGeom prst="rect">
                <a:avLst/>
              </a:prstGeom>
            </p:spPr>
          </p:pic>
        </mc:Fallback>
      </mc:AlternateContent>
      <p:grpSp>
        <p:nvGrpSpPr>
          <p:cNvPr id="27" name="Group 26">
            <a:extLst>
              <a:ext uri="{FF2B5EF4-FFF2-40B4-BE49-F238E27FC236}">
                <a16:creationId xmlns:a16="http://schemas.microsoft.com/office/drawing/2014/main" id="{1DB63EED-6F65-019F-801A-AC1AC2A2875E}"/>
              </a:ext>
            </a:extLst>
          </p:cNvPr>
          <p:cNvGrpSpPr/>
          <p:nvPr/>
        </p:nvGrpSpPr>
        <p:grpSpPr>
          <a:xfrm>
            <a:off x="4280074" y="5110080"/>
            <a:ext cx="1251360" cy="333000"/>
            <a:chOff x="4280074" y="5110080"/>
            <a:chExt cx="1251360" cy="33300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4DDA79C-CABB-FC20-2921-874409D99E9F}"/>
                    </a:ext>
                  </a:extLst>
                </p14:cNvPr>
                <p14:cNvContentPartPr/>
                <p14:nvPr/>
              </p14:nvContentPartPr>
              <p14:xfrm>
                <a:off x="4280074" y="5144640"/>
                <a:ext cx="309600" cy="197280"/>
              </p14:xfrm>
            </p:contentPart>
          </mc:Choice>
          <mc:Fallback xmlns="">
            <p:pic>
              <p:nvPicPr>
                <p:cNvPr id="20" name="Ink 19">
                  <a:extLst>
                    <a:ext uri="{FF2B5EF4-FFF2-40B4-BE49-F238E27FC236}">
                      <a16:creationId xmlns:a16="http://schemas.microsoft.com/office/drawing/2014/main" id="{74DDA79C-CABB-FC20-2921-874409D99E9F}"/>
                    </a:ext>
                  </a:extLst>
                </p:cNvPr>
                <p:cNvPicPr/>
                <p:nvPr/>
              </p:nvPicPr>
              <p:blipFill>
                <a:blip r:embed="rId16"/>
                <a:stretch>
                  <a:fillRect/>
                </a:stretch>
              </p:blipFill>
              <p:spPr>
                <a:xfrm>
                  <a:off x="4271074" y="5135640"/>
                  <a:ext cx="327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C07641A-CA06-7CF1-319A-8D3BD72EDA1F}"/>
                    </a:ext>
                  </a:extLst>
                </p14:cNvPr>
                <p14:cNvContentPartPr/>
                <p14:nvPr/>
              </p14:nvContentPartPr>
              <p14:xfrm>
                <a:off x="4727554" y="5282160"/>
                <a:ext cx="132840" cy="135000"/>
              </p14:xfrm>
            </p:contentPart>
          </mc:Choice>
          <mc:Fallback xmlns="">
            <p:pic>
              <p:nvPicPr>
                <p:cNvPr id="21" name="Ink 20">
                  <a:extLst>
                    <a:ext uri="{FF2B5EF4-FFF2-40B4-BE49-F238E27FC236}">
                      <a16:creationId xmlns:a16="http://schemas.microsoft.com/office/drawing/2014/main" id="{4C07641A-CA06-7CF1-319A-8D3BD72EDA1F}"/>
                    </a:ext>
                  </a:extLst>
                </p:cNvPr>
                <p:cNvPicPr/>
                <p:nvPr/>
              </p:nvPicPr>
              <p:blipFill>
                <a:blip r:embed="rId18"/>
                <a:stretch>
                  <a:fillRect/>
                </a:stretch>
              </p:blipFill>
              <p:spPr>
                <a:xfrm>
                  <a:off x="4718554" y="5273160"/>
                  <a:ext cx="1504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E73AAE-2B24-7A1B-A1EA-E15D44E35ACB}"/>
                    </a:ext>
                  </a:extLst>
                </p14:cNvPr>
                <p14:cNvContentPartPr/>
                <p14:nvPr/>
              </p14:nvContentPartPr>
              <p14:xfrm>
                <a:off x="4906114" y="5294760"/>
                <a:ext cx="44280" cy="116280"/>
              </p14:xfrm>
            </p:contentPart>
          </mc:Choice>
          <mc:Fallback xmlns="">
            <p:pic>
              <p:nvPicPr>
                <p:cNvPr id="22" name="Ink 21">
                  <a:extLst>
                    <a:ext uri="{FF2B5EF4-FFF2-40B4-BE49-F238E27FC236}">
                      <a16:creationId xmlns:a16="http://schemas.microsoft.com/office/drawing/2014/main" id="{2AE73AAE-2B24-7A1B-A1EA-E15D44E35ACB}"/>
                    </a:ext>
                  </a:extLst>
                </p:cNvPr>
                <p:cNvPicPr/>
                <p:nvPr/>
              </p:nvPicPr>
              <p:blipFill>
                <a:blip r:embed="rId20"/>
                <a:stretch>
                  <a:fillRect/>
                </a:stretch>
              </p:blipFill>
              <p:spPr>
                <a:xfrm>
                  <a:off x="4897474" y="5286120"/>
                  <a:ext cx="61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F7061DC5-3CC3-E9EC-8772-E11E1EA5186F}"/>
                    </a:ext>
                  </a:extLst>
                </p14:cNvPr>
                <p14:cNvContentPartPr/>
                <p14:nvPr/>
              </p14:nvContentPartPr>
              <p14:xfrm>
                <a:off x="5102314" y="5110080"/>
                <a:ext cx="183600" cy="224640"/>
              </p14:xfrm>
            </p:contentPart>
          </mc:Choice>
          <mc:Fallback xmlns="">
            <p:pic>
              <p:nvPicPr>
                <p:cNvPr id="23" name="Ink 22">
                  <a:extLst>
                    <a:ext uri="{FF2B5EF4-FFF2-40B4-BE49-F238E27FC236}">
                      <a16:creationId xmlns:a16="http://schemas.microsoft.com/office/drawing/2014/main" id="{F7061DC5-3CC3-E9EC-8772-E11E1EA5186F}"/>
                    </a:ext>
                  </a:extLst>
                </p:cNvPr>
                <p:cNvPicPr/>
                <p:nvPr/>
              </p:nvPicPr>
              <p:blipFill>
                <a:blip r:embed="rId22"/>
                <a:stretch>
                  <a:fillRect/>
                </a:stretch>
              </p:blipFill>
              <p:spPr>
                <a:xfrm>
                  <a:off x="5093314" y="5101080"/>
                  <a:ext cx="2012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7A8C134F-10FF-F641-2A79-3D1DFA17C4CB}"/>
                    </a:ext>
                  </a:extLst>
                </p14:cNvPr>
                <p14:cNvContentPartPr/>
                <p14:nvPr/>
              </p14:nvContentPartPr>
              <p14:xfrm>
                <a:off x="5401474" y="5237520"/>
                <a:ext cx="18360" cy="164880"/>
              </p14:xfrm>
            </p:contentPart>
          </mc:Choice>
          <mc:Fallback xmlns="">
            <p:pic>
              <p:nvPicPr>
                <p:cNvPr id="24" name="Ink 23">
                  <a:extLst>
                    <a:ext uri="{FF2B5EF4-FFF2-40B4-BE49-F238E27FC236}">
                      <a16:creationId xmlns:a16="http://schemas.microsoft.com/office/drawing/2014/main" id="{7A8C134F-10FF-F641-2A79-3D1DFA17C4CB}"/>
                    </a:ext>
                  </a:extLst>
                </p:cNvPr>
                <p:cNvPicPr/>
                <p:nvPr/>
              </p:nvPicPr>
              <p:blipFill>
                <a:blip r:embed="rId24"/>
                <a:stretch>
                  <a:fillRect/>
                </a:stretch>
              </p:blipFill>
              <p:spPr>
                <a:xfrm>
                  <a:off x="5392834" y="5228880"/>
                  <a:ext cx="360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A00BE995-DA2A-9653-CDB3-21512FA18A48}"/>
                    </a:ext>
                  </a:extLst>
                </p14:cNvPr>
                <p14:cNvContentPartPr/>
                <p14:nvPr/>
              </p14:nvContentPartPr>
              <p14:xfrm>
                <a:off x="5514514" y="5213400"/>
                <a:ext cx="16920" cy="229680"/>
              </p14:xfrm>
            </p:contentPart>
          </mc:Choice>
          <mc:Fallback xmlns="">
            <p:pic>
              <p:nvPicPr>
                <p:cNvPr id="25" name="Ink 24">
                  <a:extLst>
                    <a:ext uri="{FF2B5EF4-FFF2-40B4-BE49-F238E27FC236}">
                      <a16:creationId xmlns:a16="http://schemas.microsoft.com/office/drawing/2014/main" id="{A00BE995-DA2A-9653-CDB3-21512FA18A48}"/>
                    </a:ext>
                  </a:extLst>
                </p:cNvPr>
                <p:cNvPicPr/>
                <p:nvPr/>
              </p:nvPicPr>
              <p:blipFill>
                <a:blip r:embed="rId26"/>
                <a:stretch>
                  <a:fillRect/>
                </a:stretch>
              </p:blipFill>
              <p:spPr>
                <a:xfrm>
                  <a:off x="5505874" y="5204760"/>
                  <a:ext cx="34560" cy="24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B1B61FD5-7A88-80A7-3320-A0E4C0DA0EE1}"/>
                  </a:ext>
                </a:extLst>
              </p14:cNvPr>
              <p14:cNvContentPartPr/>
              <p14:nvPr/>
            </p14:nvContentPartPr>
            <p14:xfrm>
              <a:off x="5810074" y="5098560"/>
              <a:ext cx="212760" cy="247680"/>
            </p14:xfrm>
          </p:contentPart>
        </mc:Choice>
        <mc:Fallback xmlns="">
          <p:pic>
            <p:nvPicPr>
              <p:cNvPr id="26" name="Ink 25">
                <a:extLst>
                  <a:ext uri="{FF2B5EF4-FFF2-40B4-BE49-F238E27FC236}">
                    <a16:creationId xmlns:a16="http://schemas.microsoft.com/office/drawing/2014/main" id="{B1B61FD5-7A88-80A7-3320-A0E4C0DA0EE1}"/>
                  </a:ext>
                </a:extLst>
              </p:cNvPr>
              <p:cNvPicPr/>
              <p:nvPr/>
            </p:nvPicPr>
            <p:blipFill>
              <a:blip r:embed="rId28"/>
              <a:stretch>
                <a:fillRect/>
              </a:stretch>
            </p:blipFill>
            <p:spPr>
              <a:xfrm>
                <a:off x="5801074" y="5089920"/>
                <a:ext cx="230400" cy="265320"/>
              </a:xfrm>
              <a:prstGeom prst="rect">
                <a:avLst/>
              </a:prstGeom>
            </p:spPr>
          </p:pic>
        </mc:Fallback>
      </mc:AlternateContent>
      <p:grpSp>
        <p:nvGrpSpPr>
          <p:cNvPr id="35" name="Group 34">
            <a:extLst>
              <a:ext uri="{FF2B5EF4-FFF2-40B4-BE49-F238E27FC236}">
                <a16:creationId xmlns:a16="http://schemas.microsoft.com/office/drawing/2014/main" id="{59DCFE65-9D83-304E-F8CC-163BD6DDF0A4}"/>
              </a:ext>
            </a:extLst>
          </p:cNvPr>
          <p:cNvGrpSpPr/>
          <p:nvPr/>
        </p:nvGrpSpPr>
        <p:grpSpPr>
          <a:xfrm>
            <a:off x="6334234" y="4946640"/>
            <a:ext cx="1346400" cy="348480"/>
            <a:chOff x="6334234" y="4946640"/>
            <a:chExt cx="1346400" cy="348480"/>
          </a:xfrm>
        </p:grpSpPr>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CEAC3A7F-E326-7461-ADC4-CFA031E5C7B5}"/>
                    </a:ext>
                  </a:extLst>
                </p14:cNvPr>
                <p14:cNvContentPartPr/>
                <p14:nvPr/>
              </p14:nvContentPartPr>
              <p14:xfrm>
                <a:off x="6334234" y="5067600"/>
                <a:ext cx="284760" cy="209520"/>
              </p14:xfrm>
            </p:contentPart>
          </mc:Choice>
          <mc:Fallback xmlns="">
            <p:pic>
              <p:nvPicPr>
                <p:cNvPr id="28" name="Ink 27">
                  <a:extLst>
                    <a:ext uri="{FF2B5EF4-FFF2-40B4-BE49-F238E27FC236}">
                      <a16:creationId xmlns:a16="http://schemas.microsoft.com/office/drawing/2014/main" id="{CEAC3A7F-E326-7461-ADC4-CFA031E5C7B5}"/>
                    </a:ext>
                  </a:extLst>
                </p:cNvPr>
                <p:cNvPicPr/>
                <p:nvPr/>
              </p:nvPicPr>
              <p:blipFill>
                <a:blip r:embed="rId30"/>
                <a:stretch>
                  <a:fillRect/>
                </a:stretch>
              </p:blipFill>
              <p:spPr>
                <a:xfrm>
                  <a:off x="6325234" y="5058960"/>
                  <a:ext cx="302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C71B87F3-F536-6609-F7D2-A91752733A8E}"/>
                    </a:ext>
                  </a:extLst>
                </p14:cNvPr>
                <p14:cNvContentPartPr/>
                <p14:nvPr/>
              </p14:nvContentPartPr>
              <p14:xfrm>
                <a:off x="6752554" y="5155440"/>
                <a:ext cx="60840" cy="139680"/>
              </p14:xfrm>
            </p:contentPart>
          </mc:Choice>
          <mc:Fallback xmlns="">
            <p:pic>
              <p:nvPicPr>
                <p:cNvPr id="29" name="Ink 28">
                  <a:extLst>
                    <a:ext uri="{FF2B5EF4-FFF2-40B4-BE49-F238E27FC236}">
                      <a16:creationId xmlns:a16="http://schemas.microsoft.com/office/drawing/2014/main" id="{C71B87F3-F536-6609-F7D2-A91752733A8E}"/>
                    </a:ext>
                  </a:extLst>
                </p:cNvPr>
                <p:cNvPicPr/>
                <p:nvPr/>
              </p:nvPicPr>
              <p:blipFill>
                <a:blip r:embed="rId32"/>
                <a:stretch>
                  <a:fillRect/>
                </a:stretch>
              </p:blipFill>
              <p:spPr>
                <a:xfrm>
                  <a:off x="6743554" y="5146800"/>
                  <a:ext cx="784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2641C4CD-B081-C108-6688-070E4B6FCC87}"/>
                    </a:ext>
                  </a:extLst>
                </p14:cNvPr>
                <p14:cNvContentPartPr/>
                <p14:nvPr/>
              </p14:nvContentPartPr>
              <p14:xfrm>
                <a:off x="6928954" y="5135280"/>
                <a:ext cx="120960" cy="140760"/>
              </p14:xfrm>
            </p:contentPart>
          </mc:Choice>
          <mc:Fallback xmlns="">
            <p:pic>
              <p:nvPicPr>
                <p:cNvPr id="30" name="Ink 29">
                  <a:extLst>
                    <a:ext uri="{FF2B5EF4-FFF2-40B4-BE49-F238E27FC236}">
                      <a16:creationId xmlns:a16="http://schemas.microsoft.com/office/drawing/2014/main" id="{2641C4CD-B081-C108-6688-070E4B6FCC87}"/>
                    </a:ext>
                  </a:extLst>
                </p:cNvPr>
                <p:cNvPicPr/>
                <p:nvPr/>
              </p:nvPicPr>
              <p:blipFill>
                <a:blip r:embed="rId34"/>
                <a:stretch>
                  <a:fillRect/>
                </a:stretch>
              </p:blipFill>
              <p:spPr>
                <a:xfrm>
                  <a:off x="6919954" y="5126640"/>
                  <a:ext cx="138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E24CD626-AA2B-08A2-F357-CCCF384ABEC6}"/>
                    </a:ext>
                  </a:extLst>
                </p14:cNvPr>
                <p14:cNvContentPartPr/>
                <p14:nvPr/>
              </p14:nvContentPartPr>
              <p14:xfrm>
                <a:off x="7172674" y="4946640"/>
                <a:ext cx="223560" cy="222480"/>
              </p14:xfrm>
            </p:contentPart>
          </mc:Choice>
          <mc:Fallback xmlns="">
            <p:pic>
              <p:nvPicPr>
                <p:cNvPr id="32" name="Ink 31">
                  <a:extLst>
                    <a:ext uri="{FF2B5EF4-FFF2-40B4-BE49-F238E27FC236}">
                      <a16:creationId xmlns:a16="http://schemas.microsoft.com/office/drawing/2014/main" id="{E24CD626-AA2B-08A2-F357-CCCF384ABEC6}"/>
                    </a:ext>
                  </a:extLst>
                </p:cNvPr>
                <p:cNvPicPr/>
                <p:nvPr/>
              </p:nvPicPr>
              <p:blipFill>
                <a:blip r:embed="rId36"/>
                <a:stretch>
                  <a:fillRect/>
                </a:stretch>
              </p:blipFill>
              <p:spPr>
                <a:xfrm>
                  <a:off x="7164034" y="4938000"/>
                  <a:ext cx="2412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334DE954-23CB-9891-6224-2964512336E9}"/>
                    </a:ext>
                  </a:extLst>
                </p14:cNvPr>
                <p14:cNvContentPartPr/>
                <p14:nvPr/>
              </p14:nvContentPartPr>
              <p14:xfrm>
                <a:off x="7436194" y="5113320"/>
                <a:ext cx="15480" cy="174600"/>
              </p14:xfrm>
            </p:contentPart>
          </mc:Choice>
          <mc:Fallback xmlns="">
            <p:pic>
              <p:nvPicPr>
                <p:cNvPr id="33" name="Ink 32">
                  <a:extLst>
                    <a:ext uri="{FF2B5EF4-FFF2-40B4-BE49-F238E27FC236}">
                      <a16:creationId xmlns:a16="http://schemas.microsoft.com/office/drawing/2014/main" id="{334DE954-23CB-9891-6224-2964512336E9}"/>
                    </a:ext>
                  </a:extLst>
                </p:cNvPr>
                <p:cNvPicPr/>
                <p:nvPr/>
              </p:nvPicPr>
              <p:blipFill>
                <a:blip r:embed="rId38"/>
                <a:stretch>
                  <a:fillRect/>
                </a:stretch>
              </p:blipFill>
              <p:spPr>
                <a:xfrm>
                  <a:off x="7427194" y="5104320"/>
                  <a:ext cx="33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276C1E94-6171-68CD-0CBE-C577A3B157FB}"/>
                    </a:ext>
                  </a:extLst>
                </p14:cNvPr>
                <p14:cNvContentPartPr/>
                <p14:nvPr/>
              </p14:nvContentPartPr>
              <p14:xfrm>
                <a:off x="7522954" y="5093880"/>
                <a:ext cx="157680" cy="158400"/>
              </p14:xfrm>
            </p:contentPart>
          </mc:Choice>
          <mc:Fallback xmlns="">
            <p:pic>
              <p:nvPicPr>
                <p:cNvPr id="34" name="Ink 33">
                  <a:extLst>
                    <a:ext uri="{FF2B5EF4-FFF2-40B4-BE49-F238E27FC236}">
                      <a16:creationId xmlns:a16="http://schemas.microsoft.com/office/drawing/2014/main" id="{276C1E94-6171-68CD-0CBE-C577A3B157FB}"/>
                    </a:ext>
                  </a:extLst>
                </p:cNvPr>
                <p:cNvPicPr/>
                <p:nvPr/>
              </p:nvPicPr>
              <p:blipFill>
                <a:blip r:embed="rId40"/>
                <a:stretch>
                  <a:fillRect/>
                </a:stretch>
              </p:blipFill>
              <p:spPr>
                <a:xfrm>
                  <a:off x="7513954" y="5085240"/>
                  <a:ext cx="175320" cy="176040"/>
                </a:xfrm>
                <a:prstGeom prst="rect">
                  <a:avLst/>
                </a:prstGeom>
              </p:spPr>
            </p:pic>
          </mc:Fallback>
        </mc:AlternateContent>
      </p:grpSp>
    </p:spTree>
    <p:extLst>
      <p:ext uri="{BB962C8B-B14F-4D97-AF65-F5344CB8AC3E}">
        <p14:creationId xmlns:p14="http://schemas.microsoft.com/office/powerpoint/2010/main" val="53843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D6FE3F4E-8804-3B57-521A-35299D0E1DAB}"/>
              </a:ext>
            </a:extLst>
          </p:cNvPr>
          <p:cNvSpPr/>
          <p:nvPr/>
        </p:nvSpPr>
        <p:spPr>
          <a:xfrm>
            <a:off x="5334000" y="2823411"/>
            <a:ext cx="4275221" cy="2486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FB45A9E-A22C-9B4A-BD72-F39093DDFAE5}"/>
              </a:ext>
            </a:extLst>
          </p:cNvPr>
          <p:cNvSpPr/>
          <p:nvPr/>
        </p:nvSpPr>
        <p:spPr>
          <a:xfrm>
            <a:off x="10138611" y="2438400"/>
            <a:ext cx="280736" cy="38501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FD5AC3F-E1AA-AA09-C437-79D9F12929CC}"/>
              </a:ext>
            </a:extLst>
          </p:cNvPr>
          <p:cNvSpPr/>
          <p:nvPr/>
        </p:nvSpPr>
        <p:spPr>
          <a:xfrm>
            <a:off x="1355558" y="2999874"/>
            <a:ext cx="1082842" cy="24865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A728F2C-DE6E-1FBB-189B-F13858F9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2" name="Picture 11">
            <a:extLst>
              <a:ext uri="{FF2B5EF4-FFF2-40B4-BE49-F238E27FC236}">
                <a16:creationId xmlns:a16="http://schemas.microsoft.com/office/drawing/2014/main" id="{37878A46-43EE-66E7-C4E9-AE8889C344E0}"/>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935B3574-705E-F0E8-A792-83AAD0AE0C2B}"/>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B31138EF-4BEB-7D80-CD69-5AA3D0F9D592}"/>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19317505-DEB8-6FA4-0F70-7FE23B30EB2E}"/>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2BED027B-9862-8420-41A4-0DE69D0F2CA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33" name="Group 32">
            <a:extLst>
              <a:ext uri="{FF2B5EF4-FFF2-40B4-BE49-F238E27FC236}">
                <a16:creationId xmlns:a16="http://schemas.microsoft.com/office/drawing/2014/main" id="{8459C45E-81FF-C934-5461-00D8BE983F6C}"/>
              </a:ext>
            </a:extLst>
          </p:cNvPr>
          <p:cNvGrpSpPr/>
          <p:nvPr/>
        </p:nvGrpSpPr>
        <p:grpSpPr>
          <a:xfrm>
            <a:off x="2941954" y="5191080"/>
            <a:ext cx="558000" cy="388440"/>
            <a:chOff x="2941954" y="5191080"/>
            <a:chExt cx="558000" cy="38844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A5EECE8-02A7-C3D2-0CCD-BC087CDB6A6B}"/>
                    </a:ext>
                  </a:extLst>
                </p14:cNvPr>
                <p14:cNvContentPartPr/>
                <p14:nvPr/>
              </p14:nvContentPartPr>
              <p14:xfrm>
                <a:off x="2941954" y="5191080"/>
                <a:ext cx="238320" cy="295200"/>
              </p14:xfrm>
            </p:contentPart>
          </mc:Choice>
          <mc:Fallback xmlns="">
            <p:pic>
              <p:nvPicPr>
                <p:cNvPr id="11" name="Ink 10">
                  <a:extLst>
                    <a:ext uri="{FF2B5EF4-FFF2-40B4-BE49-F238E27FC236}">
                      <a16:creationId xmlns:a16="http://schemas.microsoft.com/office/drawing/2014/main" id="{CA5EECE8-02A7-C3D2-0CCD-BC087CDB6A6B}"/>
                    </a:ext>
                  </a:extLst>
                </p:cNvPr>
                <p:cNvPicPr/>
                <p:nvPr/>
              </p:nvPicPr>
              <p:blipFill>
                <a:blip r:embed="rId6"/>
                <a:stretch>
                  <a:fillRect/>
                </a:stretch>
              </p:blipFill>
              <p:spPr>
                <a:xfrm>
                  <a:off x="2932954" y="5182080"/>
                  <a:ext cx="2559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9C8B781-41F1-6E10-7FD4-25220C53FEA0}"/>
                    </a:ext>
                  </a:extLst>
                </p14:cNvPr>
                <p14:cNvContentPartPr/>
                <p14:nvPr/>
              </p14:nvContentPartPr>
              <p14:xfrm>
                <a:off x="3205474" y="5358120"/>
                <a:ext cx="67320" cy="165960"/>
              </p14:xfrm>
            </p:contentPart>
          </mc:Choice>
          <mc:Fallback xmlns="">
            <p:pic>
              <p:nvPicPr>
                <p:cNvPr id="14" name="Ink 13">
                  <a:extLst>
                    <a:ext uri="{FF2B5EF4-FFF2-40B4-BE49-F238E27FC236}">
                      <a16:creationId xmlns:a16="http://schemas.microsoft.com/office/drawing/2014/main" id="{D9C8B781-41F1-6E10-7FD4-25220C53FEA0}"/>
                    </a:ext>
                  </a:extLst>
                </p:cNvPr>
                <p:cNvPicPr/>
                <p:nvPr/>
              </p:nvPicPr>
              <p:blipFill>
                <a:blip r:embed="rId8"/>
                <a:stretch>
                  <a:fillRect/>
                </a:stretch>
              </p:blipFill>
              <p:spPr>
                <a:xfrm>
                  <a:off x="3196474" y="5349120"/>
                  <a:ext cx="84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2E1D22-0BCA-ECAA-549C-5119A5905780}"/>
                    </a:ext>
                  </a:extLst>
                </p14:cNvPr>
                <p14:cNvContentPartPr/>
                <p14:nvPr/>
              </p14:nvContentPartPr>
              <p14:xfrm>
                <a:off x="3351994" y="5355240"/>
                <a:ext cx="147960" cy="224280"/>
              </p14:xfrm>
            </p:contentPart>
          </mc:Choice>
          <mc:Fallback xmlns="">
            <p:pic>
              <p:nvPicPr>
                <p:cNvPr id="16" name="Ink 15">
                  <a:extLst>
                    <a:ext uri="{FF2B5EF4-FFF2-40B4-BE49-F238E27FC236}">
                      <a16:creationId xmlns:a16="http://schemas.microsoft.com/office/drawing/2014/main" id="{E92E1D22-0BCA-ECAA-549C-5119A5905780}"/>
                    </a:ext>
                  </a:extLst>
                </p:cNvPr>
                <p:cNvPicPr/>
                <p:nvPr/>
              </p:nvPicPr>
              <p:blipFill>
                <a:blip r:embed="rId10"/>
                <a:stretch>
                  <a:fillRect/>
                </a:stretch>
              </p:blipFill>
              <p:spPr>
                <a:xfrm>
                  <a:off x="3342994" y="5346600"/>
                  <a:ext cx="165600" cy="241920"/>
                </a:xfrm>
                <a:prstGeom prst="rect">
                  <a:avLst/>
                </a:prstGeom>
              </p:spPr>
            </p:pic>
          </mc:Fallback>
        </mc:AlternateContent>
      </p:grpSp>
      <p:grpSp>
        <p:nvGrpSpPr>
          <p:cNvPr id="32" name="Group 31">
            <a:extLst>
              <a:ext uri="{FF2B5EF4-FFF2-40B4-BE49-F238E27FC236}">
                <a16:creationId xmlns:a16="http://schemas.microsoft.com/office/drawing/2014/main" id="{48580A22-6D4A-D46D-2567-004EB3615B5C}"/>
              </a:ext>
            </a:extLst>
          </p:cNvPr>
          <p:cNvGrpSpPr/>
          <p:nvPr/>
        </p:nvGrpSpPr>
        <p:grpSpPr>
          <a:xfrm>
            <a:off x="3744034" y="5301240"/>
            <a:ext cx="171360" cy="133920"/>
            <a:chOff x="3744034" y="5301240"/>
            <a:chExt cx="171360" cy="13392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EB25AB7F-383E-8771-7A1C-A421FA3B175A}"/>
                    </a:ext>
                  </a:extLst>
                </p14:cNvPr>
                <p14:cNvContentPartPr/>
                <p14:nvPr/>
              </p14:nvContentPartPr>
              <p14:xfrm>
                <a:off x="3744034" y="5301240"/>
                <a:ext cx="164520" cy="28800"/>
              </p14:xfrm>
            </p:contentPart>
          </mc:Choice>
          <mc:Fallback xmlns="">
            <p:pic>
              <p:nvPicPr>
                <p:cNvPr id="17" name="Ink 16">
                  <a:extLst>
                    <a:ext uri="{FF2B5EF4-FFF2-40B4-BE49-F238E27FC236}">
                      <a16:creationId xmlns:a16="http://schemas.microsoft.com/office/drawing/2014/main" id="{EB25AB7F-383E-8771-7A1C-A421FA3B175A}"/>
                    </a:ext>
                  </a:extLst>
                </p:cNvPr>
                <p:cNvPicPr/>
                <p:nvPr/>
              </p:nvPicPr>
              <p:blipFill>
                <a:blip r:embed="rId12"/>
                <a:stretch>
                  <a:fillRect/>
                </a:stretch>
              </p:blipFill>
              <p:spPr>
                <a:xfrm>
                  <a:off x="3735034" y="5292600"/>
                  <a:ext cx="182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7FC06AE-3A3D-21C9-C22F-B9E36DF1E079}"/>
                    </a:ext>
                  </a:extLst>
                </p14:cNvPr>
                <p14:cNvContentPartPr/>
                <p14:nvPr/>
              </p14:nvContentPartPr>
              <p14:xfrm>
                <a:off x="3778594" y="5402040"/>
                <a:ext cx="136800" cy="33120"/>
              </p14:xfrm>
            </p:contentPart>
          </mc:Choice>
          <mc:Fallback xmlns="">
            <p:pic>
              <p:nvPicPr>
                <p:cNvPr id="18" name="Ink 17">
                  <a:extLst>
                    <a:ext uri="{FF2B5EF4-FFF2-40B4-BE49-F238E27FC236}">
                      <a16:creationId xmlns:a16="http://schemas.microsoft.com/office/drawing/2014/main" id="{B7FC06AE-3A3D-21C9-C22F-B9E36DF1E079}"/>
                    </a:ext>
                  </a:extLst>
                </p:cNvPr>
                <p:cNvPicPr/>
                <p:nvPr/>
              </p:nvPicPr>
              <p:blipFill>
                <a:blip r:embed="rId14"/>
                <a:stretch>
                  <a:fillRect/>
                </a:stretch>
              </p:blipFill>
              <p:spPr>
                <a:xfrm>
                  <a:off x="3769954" y="5393400"/>
                  <a:ext cx="154440" cy="50760"/>
                </a:xfrm>
                <a:prstGeom prst="rect">
                  <a:avLst/>
                </a:prstGeom>
              </p:spPr>
            </p:pic>
          </mc:Fallback>
        </mc:AlternateContent>
      </p:grpSp>
      <p:grpSp>
        <p:nvGrpSpPr>
          <p:cNvPr id="31" name="Group 30">
            <a:extLst>
              <a:ext uri="{FF2B5EF4-FFF2-40B4-BE49-F238E27FC236}">
                <a16:creationId xmlns:a16="http://schemas.microsoft.com/office/drawing/2014/main" id="{6C89D72D-5625-5FAD-8A17-EEA78208AF8A}"/>
              </a:ext>
            </a:extLst>
          </p:cNvPr>
          <p:cNvGrpSpPr/>
          <p:nvPr/>
        </p:nvGrpSpPr>
        <p:grpSpPr>
          <a:xfrm>
            <a:off x="4343794" y="5209800"/>
            <a:ext cx="622440" cy="259200"/>
            <a:chOff x="4343794" y="5209800"/>
            <a:chExt cx="622440" cy="2592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5B564ADD-0743-0922-2BE8-C34D824800F5}"/>
                    </a:ext>
                  </a:extLst>
                </p14:cNvPr>
                <p14:cNvContentPartPr/>
                <p14:nvPr/>
              </p14:nvContentPartPr>
              <p14:xfrm>
                <a:off x="4343794" y="5209800"/>
                <a:ext cx="303120" cy="192240"/>
              </p14:xfrm>
            </p:contentPart>
          </mc:Choice>
          <mc:Fallback xmlns="">
            <p:pic>
              <p:nvPicPr>
                <p:cNvPr id="19" name="Ink 18">
                  <a:extLst>
                    <a:ext uri="{FF2B5EF4-FFF2-40B4-BE49-F238E27FC236}">
                      <a16:creationId xmlns:a16="http://schemas.microsoft.com/office/drawing/2014/main" id="{5B564ADD-0743-0922-2BE8-C34D824800F5}"/>
                    </a:ext>
                  </a:extLst>
                </p:cNvPr>
                <p:cNvPicPr/>
                <p:nvPr/>
              </p:nvPicPr>
              <p:blipFill>
                <a:blip r:embed="rId16"/>
                <a:stretch>
                  <a:fillRect/>
                </a:stretch>
              </p:blipFill>
              <p:spPr>
                <a:xfrm>
                  <a:off x="4335154" y="5200800"/>
                  <a:ext cx="320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03F840B9-7739-6E90-F38B-64073FDC6625}"/>
                    </a:ext>
                  </a:extLst>
                </p14:cNvPr>
                <p14:cNvContentPartPr/>
                <p14:nvPr/>
              </p14:nvContentPartPr>
              <p14:xfrm>
                <a:off x="4776514" y="5289000"/>
                <a:ext cx="119880" cy="149040"/>
              </p14:xfrm>
            </p:contentPart>
          </mc:Choice>
          <mc:Fallback xmlns="">
            <p:pic>
              <p:nvPicPr>
                <p:cNvPr id="20" name="Ink 19">
                  <a:extLst>
                    <a:ext uri="{FF2B5EF4-FFF2-40B4-BE49-F238E27FC236}">
                      <a16:creationId xmlns:a16="http://schemas.microsoft.com/office/drawing/2014/main" id="{03F840B9-7739-6E90-F38B-64073FDC6625}"/>
                    </a:ext>
                  </a:extLst>
                </p:cNvPr>
                <p:cNvPicPr/>
                <p:nvPr/>
              </p:nvPicPr>
              <p:blipFill>
                <a:blip r:embed="rId18"/>
                <a:stretch>
                  <a:fillRect/>
                </a:stretch>
              </p:blipFill>
              <p:spPr>
                <a:xfrm>
                  <a:off x="4767514" y="5280360"/>
                  <a:ext cx="137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9A182C23-0B9B-432A-5B0A-FF047EDF01CE}"/>
                    </a:ext>
                  </a:extLst>
                </p14:cNvPr>
                <p14:cNvContentPartPr/>
                <p14:nvPr/>
              </p14:nvContentPartPr>
              <p14:xfrm>
                <a:off x="4933474" y="5303400"/>
                <a:ext cx="32760" cy="165600"/>
              </p14:xfrm>
            </p:contentPart>
          </mc:Choice>
          <mc:Fallback xmlns="">
            <p:pic>
              <p:nvPicPr>
                <p:cNvPr id="21" name="Ink 20">
                  <a:extLst>
                    <a:ext uri="{FF2B5EF4-FFF2-40B4-BE49-F238E27FC236}">
                      <a16:creationId xmlns:a16="http://schemas.microsoft.com/office/drawing/2014/main" id="{9A182C23-0B9B-432A-5B0A-FF047EDF01CE}"/>
                    </a:ext>
                  </a:extLst>
                </p:cNvPr>
                <p:cNvPicPr/>
                <p:nvPr/>
              </p:nvPicPr>
              <p:blipFill>
                <a:blip r:embed="rId20"/>
                <a:stretch>
                  <a:fillRect/>
                </a:stretch>
              </p:blipFill>
              <p:spPr>
                <a:xfrm>
                  <a:off x="4924474" y="5294400"/>
                  <a:ext cx="50400" cy="183240"/>
                </a:xfrm>
                <a:prstGeom prst="rect">
                  <a:avLst/>
                </a:prstGeom>
              </p:spPr>
            </p:pic>
          </mc:Fallback>
        </mc:AlternateContent>
      </p:grpSp>
      <p:grpSp>
        <p:nvGrpSpPr>
          <p:cNvPr id="30" name="Group 29">
            <a:extLst>
              <a:ext uri="{FF2B5EF4-FFF2-40B4-BE49-F238E27FC236}">
                <a16:creationId xmlns:a16="http://schemas.microsoft.com/office/drawing/2014/main" id="{2DA6D4E2-4C6E-EF8D-69CB-10AECEE62CB8}"/>
              </a:ext>
            </a:extLst>
          </p:cNvPr>
          <p:cNvGrpSpPr/>
          <p:nvPr/>
        </p:nvGrpSpPr>
        <p:grpSpPr>
          <a:xfrm>
            <a:off x="5150914" y="5170200"/>
            <a:ext cx="603360" cy="275400"/>
            <a:chOff x="5150914" y="5170200"/>
            <a:chExt cx="603360" cy="275400"/>
          </a:xfrm>
        </p:grpSpPr>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280EE591-79AC-3494-A6C3-5673DA517FE3}"/>
                    </a:ext>
                  </a:extLst>
                </p14:cNvPr>
                <p14:cNvContentPartPr/>
                <p14:nvPr/>
              </p14:nvContentPartPr>
              <p14:xfrm>
                <a:off x="5150914" y="5170200"/>
                <a:ext cx="248040" cy="186120"/>
              </p14:xfrm>
            </p:contentPart>
          </mc:Choice>
          <mc:Fallback xmlns="">
            <p:pic>
              <p:nvPicPr>
                <p:cNvPr id="22" name="Ink 21">
                  <a:extLst>
                    <a:ext uri="{FF2B5EF4-FFF2-40B4-BE49-F238E27FC236}">
                      <a16:creationId xmlns:a16="http://schemas.microsoft.com/office/drawing/2014/main" id="{280EE591-79AC-3494-A6C3-5673DA517FE3}"/>
                    </a:ext>
                  </a:extLst>
                </p:cNvPr>
                <p:cNvPicPr/>
                <p:nvPr/>
              </p:nvPicPr>
              <p:blipFill>
                <a:blip r:embed="rId22"/>
                <a:stretch>
                  <a:fillRect/>
                </a:stretch>
              </p:blipFill>
              <p:spPr>
                <a:xfrm>
                  <a:off x="5142274" y="5161200"/>
                  <a:ext cx="2656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BF455409-E635-2049-93C6-1B72059F59EA}"/>
                    </a:ext>
                  </a:extLst>
                </p14:cNvPr>
                <p14:cNvContentPartPr/>
                <p14:nvPr/>
              </p14:nvContentPartPr>
              <p14:xfrm>
                <a:off x="5520994" y="5285040"/>
                <a:ext cx="360" cy="160560"/>
              </p14:xfrm>
            </p:contentPart>
          </mc:Choice>
          <mc:Fallback xmlns="">
            <p:pic>
              <p:nvPicPr>
                <p:cNvPr id="23" name="Ink 22">
                  <a:extLst>
                    <a:ext uri="{FF2B5EF4-FFF2-40B4-BE49-F238E27FC236}">
                      <a16:creationId xmlns:a16="http://schemas.microsoft.com/office/drawing/2014/main" id="{BF455409-E635-2049-93C6-1B72059F59EA}"/>
                    </a:ext>
                  </a:extLst>
                </p:cNvPr>
                <p:cNvPicPr/>
                <p:nvPr/>
              </p:nvPicPr>
              <p:blipFill>
                <a:blip r:embed="rId24"/>
                <a:stretch>
                  <a:fillRect/>
                </a:stretch>
              </p:blipFill>
              <p:spPr>
                <a:xfrm>
                  <a:off x="5511994" y="5276040"/>
                  <a:ext cx="18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7DDB2696-7E62-04F3-14BB-76CB17A9A40A}"/>
                    </a:ext>
                  </a:extLst>
                </p14:cNvPr>
                <p14:cNvContentPartPr/>
                <p14:nvPr/>
              </p14:nvContentPartPr>
              <p14:xfrm>
                <a:off x="5622514" y="5273520"/>
                <a:ext cx="131760" cy="153360"/>
              </p14:xfrm>
            </p:contentPart>
          </mc:Choice>
          <mc:Fallback xmlns="">
            <p:pic>
              <p:nvPicPr>
                <p:cNvPr id="24" name="Ink 23">
                  <a:extLst>
                    <a:ext uri="{FF2B5EF4-FFF2-40B4-BE49-F238E27FC236}">
                      <a16:creationId xmlns:a16="http://schemas.microsoft.com/office/drawing/2014/main" id="{7DDB2696-7E62-04F3-14BB-76CB17A9A40A}"/>
                    </a:ext>
                  </a:extLst>
                </p:cNvPr>
                <p:cNvPicPr/>
                <p:nvPr/>
              </p:nvPicPr>
              <p:blipFill>
                <a:blip r:embed="rId26"/>
                <a:stretch>
                  <a:fillRect/>
                </a:stretch>
              </p:blipFill>
              <p:spPr>
                <a:xfrm>
                  <a:off x="5613514" y="5264520"/>
                  <a:ext cx="14940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6DEA1B93-F967-684B-5450-CF863437CA0C}"/>
                  </a:ext>
                </a:extLst>
              </p14:cNvPr>
              <p14:cNvContentPartPr/>
              <p14:nvPr/>
            </p14:nvContentPartPr>
            <p14:xfrm>
              <a:off x="5937154" y="5209440"/>
              <a:ext cx="158040" cy="178560"/>
            </p14:xfrm>
          </p:contentPart>
        </mc:Choice>
        <mc:Fallback xmlns="">
          <p:pic>
            <p:nvPicPr>
              <p:cNvPr id="25" name="Ink 24">
                <a:extLst>
                  <a:ext uri="{FF2B5EF4-FFF2-40B4-BE49-F238E27FC236}">
                    <a16:creationId xmlns:a16="http://schemas.microsoft.com/office/drawing/2014/main" id="{6DEA1B93-F967-684B-5450-CF863437CA0C}"/>
                  </a:ext>
                </a:extLst>
              </p:cNvPr>
              <p:cNvPicPr/>
              <p:nvPr/>
            </p:nvPicPr>
            <p:blipFill>
              <a:blip r:embed="rId28"/>
              <a:stretch>
                <a:fillRect/>
              </a:stretch>
            </p:blipFill>
            <p:spPr>
              <a:xfrm>
                <a:off x="5928514" y="5200800"/>
                <a:ext cx="175680" cy="196200"/>
              </a:xfrm>
              <a:prstGeom prst="rect">
                <a:avLst/>
              </a:prstGeom>
            </p:spPr>
          </p:pic>
        </mc:Fallback>
      </mc:AlternateContent>
      <p:grpSp>
        <p:nvGrpSpPr>
          <p:cNvPr id="37" name="Group 36">
            <a:extLst>
              <a:ext uri="{FF2B5EF4-FFF2-40B4-BE49-F238E27FC236}">
                <a16:creationId xmlns:a16="http://schemas.microsoft.com/office/drawing/2014/main" id="{17EB4269-200A-1C2F-40BA-9C800A43C3B8}"/>
              </a:ext>
            </a:extLst>
          </p:cNvPr>
          <p:cNvGrpSpPr/>
          <p:nvPr/>
        </p:nvGrpSpPr>
        <p:grpSpPr>
          <a:xfrm>
            <a:off x="6311554" y="5119800"/>
            <a:ext cx="1402200" cy="279360"/>
            <a:chOff x="6311554" y="5119800"/>
            <a:chExt cx="1402200" cy="279360"/>
          </a:xfrm>
        </p:grpSpPr>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4A37E31B-F6DF-C9AB-1FFF-88D0318C0BD1}"/>
                    </a:ext>
                  </a:extLst>
                </p14:cNvPr>
                <p14:cNvContentPartPr/>
                <p14:nvPr/>
              </p14:nvContentPartPr>
              <p14:xfrm>
                <a:off x="6311554" y="5151120"/>
                <a:ext cx="289800" cy="187560"/>
              </p14:xfrm>
            </p:contentPart>
          </mc:Choice>
          <mc:Fallback xmlns="">
            <p:pic>
              <p:nvPicPr>
                <p:cNvPr id="26" name="Ink 25">
                  <a:extLst>
                    <a:ext uri="{FF2B5EF4-FFF2-40B4-BE49-F238E27FC236}">
                      <a16:creationId xmlns:a16="http://schemas.microsoft.com/office/drawing/2014/main" id="{4A37E31B-F6DF-C9AB-1FFF-88D0318C0BD1}"/>
                    </a:ext>
                  </a:extLst>
                </p:cNvPr>
                <p:cNvPicPr/>
                <p:nvPr/>
              </p:nvPicPr>
              <p:blipFill>
                <a:blip r:embed="rId30"/>
                <a:stretch>
                  <a:fillRect/>
                </a:stretch>
              </p:blipFill>
              <p:spPr>
                <a:xfrm>
                  <a:off x="6302554" y="5142480"/>
                  <a:ext cx="307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84957084-DFC1-C8F0-ACFC-3171AC945577}"/>
                    </a:ext>
                  </a:extLst>
                </p14:cNvPr>
                <p14:cNvContentPartPr/>
                <p14:nvPr/>
              </p14:nvContentPartPr>
              <p14:xfrm>
                <a:off x="6717994" y="5243640"/>
                <a:ext cx="86760" cy="155520"/>
              </p14:xfrm>
            </p:contentPart>
          </mc:Choice>
          <mc:Fallback xmlns="">
            <p:pic>
              <p:nvPicPr>
                <p:cNvPr id="27" name="Ink 26">
                  <a:extLst>
                    <a:ext uri="{FF2B5EF4-FFF2-40B4-BE49-F238E27FC236}">
                      <a16:creationId xmlns:a16="http://schemas.microsoft.com/office/drawing/2014/main" id="{84957084-DFC1-C8F0-ACFC-3171AC945577}"/>
                    </a:ext>
                  </a:extLst>
                </p:cNvPr>
                <p:cNvPicPr/>
                <p:nvPr/>
              </p:nvPicPr>
              <p:blipFill>
                <a:blip r:embed="rId32"/>
                <a:stretch>
                  <a:fillRect/>
                </a:stretch>
              </p:blipFill>
              <p:spPr>
                <a:xfrm>
                  <a:off x="6709354" y="5234640"/>
                  <a:ext cx="1044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3393A826-19D6-2A39-501E-F910D3459063}"/>
                    </a:ext>
                  </a:extLst>
                </p14:cNvPr>
                <p14:cNvContentPartPr/>
                <p14:nvPr/>
              </p14:nvContentPartPr>
              <p14:xfrm>
                <a:off x="6896554" y="5253720"/>
                <a:ext cx="127080" cy="145080"/>
              </p14:xfrm>
            </p:contentPart>
          </mc:Choice>
          <mc:Fallback xmlns="">
            <p:pic>
              <p:nvPicPr>
                <p:cNvPr id="28" name="Ink 27">
                  <a:extLst>
                    <a:ext uri="{FF2B5EF4-FFF2-40B4-BE49-F238E27FC236}">
                      <a16:creationId xmlns:a16="http://schemas.microsoft.com/office/drawing/2014/main" id="{3393A826-19D6-2A39-501E-F910D3459063}"/>
                    </a:ext>
                  </a:extLst>
                </p:cNvPr>
                <p:cNvPicPr/>
                <p:nvPr/>
              </p:nvPicPr>
              <p:blipFill>
                <a:blip r:embed="rId34"/>
                <a:stretch>
                  <a:fillRect/>
                </a:stretch>
              </p:blipFill>
              <p:spPr>
                <a:xfrm>
                  <a:off x="6887554" y="5244720"/>
                  <a:ext cx="144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1D5739B3-5E56-0D48-34FA-86FFD777ABD1}"/>
                    </a:ext>
                  </a:extLst>
                </p14:cNvPr>
                <p14:cNvContentPartPr/>
                <p14:nvPr/>
              </p14:nvContentPartPr>
              <p14:xfrm>
                <a:off x="7165834" y="5119800"/>
                <a:ext cx="173880" cy="181440"/>
              </p14:xfrm>
            </p:contentPart>
          </mc:Choice>
          <mc:Fallback xmlns="">
            <p:pic>
              <p:nvPicPr>
                <p:cNvPr id="34" name="Ink 33">
                  <a:extLst>
                    <a:ext uri="{FF2B5EF4-FFF2-40B4-BE49-F238E27FC236}">
                      <a16:creationId xmlns:a16="http://schemas.microsoft.com/office/drawing/2014/main" id="{1D5739B3-5E56-0D48-34FA-86FFD777ABD1}"/>
                    </a:ext>
                  </a:extLst>
                </p:cNvPr>
                <p:cNvPicPr/>
                <p:nvPr/>
              </p:nvPicPr>
              <p:blipFill>
                <a:blip r:embed="rId36"/>
                <a:stretch>
                  <a:fillRect/>
                </a:stretch>
              </p:blipFill>
              <p:spPr>
                <a:xfrm>
                  <a:off x="7156834" y="5111160"/>
                  <a:ext cx="191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E6FAE6FF-4D93-C72F-E4DA-3F29B236909F}"/>
                    </a:ext>
                  </a:extLst>
                </p14:cNvPr>
                <p14:cNvContentPartPr/>
                <p14:nvPr/>
              </p14:nvContentPartPr>
              <p14:xfrm>
                <a:off x="7455994" y="5190720"/>
                <a:ext cx="24480" cy="185040"/>
              </p14:xfrm>
            </p:contentPart>
          </mc:Choice>
          <mc:Fallback xmlns="">
            <p:pic>
              <p:nvPicPr>
                <p:cNvPr id="35" name="Ink 34">
                  <a:extLst>
                    <a:ext uri="{FF2B5EF4-FFF2-40B4-BE49-F238E27FC236}">
                      <a16:creationId xmlns:a16="http://schemas.microsoft.com/office/drawing/2014/main" id="{E6FAE6FF-4D93-C72F-E4DA-3F29B236909F}"/>
                    </a:ext>
                  </a:extLst>
                </p:cNvPr>
                <p:cNvPicPr/>
                <p:nvPr/>
              </p:nvPicPr>
              <p:blipFill>
                <a:blip r:embed="rId38"/>
                <a:stretch>
                  <a:fillRect/>
                </a:stretch>
              </p:blipFill>
              <p:spPr>
                <a:xfrm>
                  <a:off x="7446994" y="5182080"/>
                  <a:ext cx="42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E951A72E-5582-991D-4C92-3493817DD590}"/>
                    </a:ext>
                  </a:extLst>
                </p14:cNvPr>
                <p14:cNvContentPartPr/>
                <p14:nvPr/>
              </p14:nvContentPartPr>
              <p14:xfrm>
                <a:off x="7568674" y="5199000"/>
                <a:ext cx="145080" cy="192600"/>
              </p14:xfrm>
            </p:contentPart>
          </mc:Choice>
          <mc:Fallback xmlns="">
            <p:pic>
              <p:nvPicPr>
                <p:cNvPr id="36" name="Ink 35">
                  <a:extLst>
                    <a:ext uri="{FF2B5EF4-FFF2-40B4-BE49-F238E27FC236}">
                      <a16:creationId xmlns:a16="http://schemas.microsoft.com/office/drawing/2014/main" id="{E951A72E-5582-991D-4C92-3493817DD590}"/>
                    </a:ext>
                  </a:extLst>
                </p:cNvPr>
                <p:cNvPicPr/>
                <p:nvPr/>
              </p:nvPicPr>
              <p:blipFill>
                <a:blip r:embed="rId40"/>
                <a:stretch>
                  <a:fillRect/>
                </a:stretch>
              </p:blipFill>
              <p:spPr>
                <a:xfrm>
                  <a:off x="7560034" y="5190000"/>
                  <a:ext cx="162720" cy="210240"/>
                </a:xfrm>
                <a:prstGeom prst="rect">
                  <a:avLst/>
                </a:prstGeom>
              </p:spPr>
            </p:pic>
          </mc:Fallback>
        </mc:AlternateContent>
      </p:grpSp>
    </p:spTree>
    <p:extLst>
      <p:ext uri="{BB962C8B-B14F-4D97-AF65-F5344CB8AC3E}">
        <p14:creationId xmlns:p14="http://schemas.microsoft.com/office/powerpoint/2010/main" val="2348014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C13E9882-5996-CB88-5D92-52A9551F2F29}"/>
              </a:ext>
            </a:extLst>
          </p:cNvPr>
          <p:cNvSpPr/>
          <p:nvPr/>
        </p:nvSpPr>
        <p:spPr>
          <a:xfrm>
            <a:off x="5342021" y="3088106"/>
            <a:ext cx="4331368" cy="208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A918FF7-E498-6EA3-3B69-2AD44242575A}"/>
              </a:ext>
            </a:extLst>
          </p:cNvPr>
          <p:cNvSpPr/>
          <p:nvPr/>
        </p:nvSpPr>
        <p:spPr>
          <a:xfrm>
            <a:off x="10122568" y="2430379"/>
            <a:ext cx="312821" cy="64168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FEBD7C0-DB9B-52F8-CB21-F4A0C1B888DE}"/>
              </a:ext>
            </a:extLst>
          </p:cNvPr>
          <p:cNvSpPr/>
          <p:nvPr/>
        </p:nvSpPr>
        <p:spPr>
          <a:xfrm>
            <a:off x="1315453" y="2975811"/>
            <a:ext cx="1746794" cy="32084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3CA6854-32F2-2F73-FBAB-4E34B1ADB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2" name="Picture 11">
            <a:extLst>
              <a:ext uri="{FF2B5EF4-FFF2-40B4-BE49-F238E27FC236}">
                <a16:creationId xmlns:a16="http://schemas.microsoft.com/office/drawing/2014/main" id="{662585AE-8D3D-4EF5-98AE-301E71AE8978}"/>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4BC145DE-59A2-91F7-48F4-2E6476248860}"/>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87490463-B292-29D4-53A3-C4D6096F7FB4}"/>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28A7F075-3F93-B3B7-5EFB-321A60B303F8}"/>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885B87DE-15FF-B14D-E9FD-5B2FDB53721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20" name="Group 19">
            <a:extLst>
              <a:ext uri="{FF2B5EF4-FFF2-40B4-BE49-F238E27FC236}">
                <a16:creationId xmlns:a16="http://schemas.microsoft.com/office/drawing/2014/main" id="{37CEF1DA-3959-CDD6-42FB-6E4FFFCA38F0}"/>
              </a:ext>
            </a:extLst>
          </p:cNvPr>
          <p:cNvGrpSpPr/>
          <p:nvPr/>
        </p:nvGrpSpPr>
        <p:grpSpPr>
          <a:xfrm>
            <a:off x="2788234" y="5160840"/>
            <a:ext cx="598680" cy="367920"/>
            <a:chOff x="2788234" y="5160840"/>
            <a:chExt cx="598680" cy="3679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9AB64EB-AB0C-2493-688A-6E9B905E1FF3}"/>
                    </a:ext>
                  </a:extLst>
                </p14:cNvPr>
                <p14:cNvContentPartPr/>
                <p14:nvPr/>
              </p14:nvContentPartPr>
              <p14:xfrm>
                <a:off x="2788234" y="5160840"/>
                <a:ext cx="197640" cy="304920"/>
              </p14:xfrm>
            </p:contentPart>
          </mc:Choice>
          <mc:Fallback xmlns="">
            <p:pic>
              <p:nvPicPr>
                <p:cNvPr id="10" name="Ink 9">
                  <a:extLst>
                    <a:ext uri="{FF2B5EF4-FFF2-40B4-BE49-F238E27FC236}">
                      <a16:creationId xmlns:a16="http://schemas.microsoft.com/office/drawing/2014/main" id="{E9AB64EB-AB0C-2493-688A-6E9B905E1FF3}"/>
                    </a:ext>
                  </a:extLst>
                </p:cNvPr>
                <p:cNvPicPr/>
                <p:nvPr/>
              </p:nvPicPr>
              <p:blipFill>
                <a:blip r:embed="rId6"/>
                <a:stretch>
                  <a:fillRect/>
                </a:stretch>
              </p:blipFill>
              <p:spPr>
                <a:xfrm>
                  <a:off x="2779234" y="5152200"/>
                  <a:ext cx="215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8775235-CD70-0749-7553-32D49D704EA4}"/>
                    </a:ext>
                  </a:extLst>
                </p14:cNvPr>
                <p14:cNvContentPartPr/>
                <p14:nvPr/>
              </p14:nvContentPartPr>
              <p14:xfrm>
                <a:off x="3110074" y="5339760"/>
                <a:ext cx="155880" cy="189000"/>
              </p14:xfrm>
            </p:contentPart>
          </mc:Choice>
          <mc:Fallback xmlns="">
            <p:pic>
              <p:nvPicPr>
                <p:cNvPr id="14" name="Ink 13">
                  <a:extLst>
                    <a:ext uri="{FF2B5EF4-FFF2-40B4-BE49-F238E27FC236}">
                      <a16:creationId xmlns:a16="http://schemas.microsoft.com/office/drawing/2014/main" id="{28775235-CD70-0749-7553-32D49D704EA4}"/>
                    </a:ext>
                  </a:extLst>
                </p:cNvPr>
                <p:cNvPicPr/>
                <p:nvPr/>
              </p:nvPicPr>
              <p:blipFill>
                <a:blip r:embed="rId8"/>
                <a:stretch>
                  <a:fillRect/>
                </a:stretch>
              </p:blipFill>
              <p:spPr>
                <a:xfrm>
                  <a:off x="3101434" y="5330760"/>
                  <a:ext cx="1735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28E5AAE-E00D-62F7-C572-5D638CEBB524}"/>
                    </a:ext>
                  </a:extLst>
                </p14:cNvPr>
                <p14:cNvContentPartPr/>
                <p14:nvPr/>
              </p14:nvContentPartPr>
              <p14:xfrm>
                <a:off x="3360994" y="5337240"/>
                <a:ext cx="25920" cy="151560"/>
              </p14:xfrm>
            </p:contentPart>
          </mc:Choice>
          <mc:Fallback xmlns="">
            <p:pic>
              <p:nvPicPr>
                <p:cNvPr id="16" name="Ink 15">
                  <a:extLst>
                    <a:ext uri="{FF2B5EF4-FFF2-40B4-BE49-F238E27FC236}">
                      <a16:creationId xmlns:a16="http://schemas.microsoft.com/office/drawing/2014/main" id="{128E5AAE-E00D-62F7-C572-5D638CEBB524}"/>
                    </a:ext>
                  </a:extLst>
                </p:cNvPr>
                <p:cNvPicPr/>
                <p:nvPr/>
              </p:nvPicPr>
              <p:blipFill>
                <a:blip r:embed="rId10"/>
                <a:stretch>
                  <a:fillRect/>
                </a:stretch>
              </p:blipFill>
              <p:spPr>
                <a:xfrm>
                  <a:off x="3351994" y="5328600"/>
                  <a:ext cx="43560" cy="169200"/>
                </a:xfrm>
                <a:prstGeom prst="rect">
                  <a:avLst/>
                </a:prstGeom>
              </p:spPr>
            </p:pic>
          </mc:Fallback>
        </mc:AlternateContent>
      </p:grpSp>
      <p:grpSp>
        <p:nvGrpSpPr>
          <p:cNvPr id="19" name="Group 18">
            <a:extLst>
              <a:ext uri="{FF2B5EF4-FFF2-40B4-BE49-F238E27FC236}">
                <a16:creationId xmlns:a16="http://schemas.microsoft.com/office/drawing/2014/main" id="{7FA3A260-A50C-7428-71BE-F003F3F5E982}"/>
              </a:ext>
            </a:extLst>
          </p:cNvPr>
          <p:cNvGrpSpPr/>
          <p:nvPr/>
        </p:nvGrpSpPr>
        <p:grpSpPr>
          <a:xfrm>
            <a:off x="3642874" y="5281080"/>
            <a:ext cx="218160" cy="119160"/>
            <a:chOff x="3642874" y="5281080"/>
            <a:chExt cx="218160" cy="11916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13321FC-F530-FF20-1C33-67E3E26D29D0}"/>
                    </a:ext>
                  </a:extLst>
                </p14:cNvPr>
                <p14:cNvContentPartPr/>
                <p14:nvPr/>
              </p14:nvContentPartPr>
              <p14:xfrm>
                <a:off x="3642874" y="5281080"/>
                <a:ext cx="218160" cy="25560"/>
              </p14:xfrm>
            </p:contentPart>
          </mc:Choice>
          <mc:Fallback xmlns="">
            <p:pic>
              <p:nvPicPr>
                <p:cNvPr id="17" name="Ink 16">
                  <a:extLst>
                    <a:ext uri="{FF2B5EF4-FFF2-40B4-BE49-F238E27FC236}">
                      <a16:creationId xmlns:a16="http://schemas.microsoft.com/office/drawing/2014/main" id="{813321FC-F530-FF20-1C33-67E3E26D29D0}"/>
                    </a:ext>
                  </a:extLst>
                </p:cNvPr>
                <p:cNvPicPr/>
                <p:nvPr/>
              </p:nvPicPr>
              <p:blipFill>
                <a:blip r:embed="rId12"/>
                <a:stretch>
                  <a:fillRect/>
                </a:stretch>
              </p:blipFill>
              <p:spPr>
                <a:xfrm>
                  <a:off x="3634234" y="5272440"/>
                  <a:ext cx="235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B41E4CD-4AEC-AD33-9077-176AF4C7DDD8}"/>
                    </a:ext>
                  </a:extLst>
                </p14:cNvPr>
                <p14:cNvContentPartPr/>
                <p14:nvPr/>
              </p14:nvContentPartPr>
              <p14:xfrm>
                <a:off x="3740434" y="5377920"/>
                <a:ext cx="118440" cy="22320"/>
              </p14:xfrm>
            </p:contentPart>
          </mc:Choice>
          <mc:Fallback xmlns="">
            <p:pic>
              <p:nvPicPr>
                <p:cNvPr id="18" name="Ink 17">
                  <a:extLst>
                    <a:ext uri="{FF2B5EF4-FFF2-40B4-BE49-F238E27FC236}">
                      <a16:creationId xmlns:a16="http://schemas.microsoft.com/office/drawing/2014/main" id="{2B41E4CD-4AEC-AD33-9077-176AF4C7DDD8}"/>
                    </a:ext>
                  </a:extLst>
                </p:cNvPr>
                <p:cNvPicPr/>
                <p:nvPr/>
              </p:nvPicPr>
              <p:blipFill>
                <a:blip r:embed="rId14"/>
                <a:stretch>
                  <a:fillRect/>
                </a:stretch>
              </p:blipFill>
              <p:spPr>
                <a:xfrm>
                  <a:off x="3731434" y="5368920"/>
                  <a:ext cx="136080" cy="39960"/>
                </a:xfrm>
                <a:prstGeom prst="rect">
                  <a:avLst/>
                </a:prstGeom>
              </p:spPr>
            </p:pic>
          </mc:Fallback>
        </mc:AlternateContent>
      </p:grpSp>
      <p:grpSp>
        <p:nvGrpSpPr>
          <p:cNvPr id="35" name="Group 34">
            <a:extLst>
              <a:ext uri="{FF2B5EF4-FFF2-40B4-BE49-F238E27FC236}">
                <a16:creationId xmlns:a16="http://schemas.microsoft.com/office/drawing/2014/main" id="{5AE62D68-153B-84FA-5D99-2CCC95519B33}"/>
              </a:ext>
            </a:extLst>
          </p:cNvPr>
          <p:cNvGrpSpPr/>
          <p:nvPr/>
        </p:nvGrpSpPr>
        <p:grpSpPr>
          <a:xfrm>
            <a:off x="4329034" y="5110800"/>
            <a:ext cx="1237320" cy="357840"/>
            <a:chOff x="4329034" y="5110800"/>
            <a:chExt cx="1237320" cy="35784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7C3613E2-69D4-8206-C39C-1B450B8D11B0}"/>
                    </a:ext>
                  </a:extLst>
                </p14:cNvPr>
                <p14:cNvContentPartPr/>
                <p14:nvPr/>
              </p14:nvContentPartPr>
              <p14:xfrm>
                <a:off x="4329034" y="5183880"/>
                <a:ext cx="278280" cy="209880"/>
              </p14:xfrm>
            </p:contentPart>
          </mc:Choice>
          <mc:Fallback xmlns="">
            <p:pic>
              <p:nvPicPr>
                <p:cNvPr id="21" name="Ink 20">
                  <a:extLst>
                    <a:ext uri="{FF2B5EF4-FFF2-40B4-BE49-F238E27FC236}">
                      <a16:creationId xmlns:a16="http://schemas.microsoft.com/office/drawing/2014/main" id="{7C3613E2-69D4-8206-C39C-1B450B8D11B0}"/>
                    </a:ext>
                  </a:extLst>
                </p:cNvPr>
                <p:cNvPicPr/>
                <p:nvPr/>
              </p:nvPicPr>
              <p:blipFill>
                <a:blip r:embed="rId16"/>
                <a:stretch>
                  <a:fillRect/>
                </a:stretch>
              </p:blipFill>
              <p:spPr>
                <a:xfrm>
                  <a:off x="4320394" y="5174880"/>
                  <a:ext cx="295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496567AF-1B36-E5A1-4262-5F34465CEE26}"/>
                    </a:ext>
                  </a:extLst>
                </p14:cNvPr>
                <p14:cNvContentPartPr/>
                <p14:nvPr/>
              </p14:nvContentPartPr>
              <p14:xfrm>
                <a:off x="4731874" y="5268840"/>
                <a:ext cx="25920" cy="168480"/>
              </p14:xfrm>
            </p:contentPart>
          </mc:Choice>
          <mc:Fallback xmlns="">
            <p:pic>
              <p:nvPicPr>
                <p:cNvPr id="22" name="Ink 21">
                  <a:extLst>
                    <a:ext uri="{FF2B5EF4-FFF2-40B4-BE49-F238E27FC236}">
                      <a16:creationId xmlns:a16="http://schemas.microsoft.com/office/drawing/2014/main" id="{496567AF-1B36-E5A1-4262-5F34465CEE26}"/>
                    </a:ext>
                  </a:extLst>
                </p:cNvPr>
                <p:cNvPicPr/>
                <p:nvPr/>
              </p:nvPicPr>
              <p:blipFill>
                <a:blip r:embed="rId18"/>
                <a:stretch>
                  <a:fillRect/>
                </a:stretch>
              </p:blipFill>
              <p:spPr>
                <a:xfrm>
                  <a:off x="4723234" y="5259840"/>
                  <a:ext cx="435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DBC0B903-7FF4-C224-75FB-43C05583BA31}"/>
                    </a:ext>
                  </a:extLst>
                </p14:cNvPr>
                <p14:cNvContentPartPr/>
                <p14:nvPr/>
              </p14:nvContentPartPr>
              <p14:xfrm>
                <a:off x="4797394" y="5301240"/>
                <a:ext cx="150840" cy="167400"/>
              </p14:xfrm>
            </p:contentPart>
          </mc:Choice>
          <mc:Fallback xmlns="">
            <p:pic>
              <p:nvPicPr>
                <p:cNvPr id="23" name="Ink 22">
                  <a:extLst>
                    <a:ext uri="{FF2B5EF4-FFF2-40B4-BE49-F238E27FC236}">
                      <a16:creationId xmlns:a16="http://schemas.microsoft.com/office/drawing/2014/main" id="{DBC0B903-7FF4-C224-75FB-43C05583BA31}"/>
                    </a:ext>
                  </a:extLst>
                </p:cNvPr>
                <p:cNvPicPr/>
                <p:nvPr/>
              </p:nvPicPr>
              <p:blipFill>
                <a:blip r:embed="rId20"/>
                <a:stretch>
                  <a:fillRect/>
                </a:stretch>
              </p:blipFill>
              <p:spPr>
                <a:xfrm>
                  <a:off x="4788394" y="5292600"/>
                  <a:ext cx="168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2066C413-2075-7F37-C937-0899D0880065}"/>
                    </a:ext>
                  </a:extLst>
                </p14:cNvPr>
                <p14:cNvContentPartPr/>
                <p14:nvPr/>
              </p14:nvContentPartPr>
              <p14:xfrm>
                <a:off x="5102674" y="5110800"/>
                <a:ext cx="210600" cy="225000"/>
              </p14:xfrm>
            </p:contentPart>
          </mc:Choice>
          <mc:Fallback xmlns="">
            <p:pic>
              <p:nvPicPr>
                <p:cNvPr id="24" name="Ink 23">
                  <a:extLst>
                    <a:ext uri="{FF2B5EF4-FFF2-40B4-BE49-F238E27FC236}">
                      <a16:creationId xmlns:a16="http://schemas.microsoft.com/office/drawing/2014/main" id="{2066C413-2075-7F37-C937-0899D0880065}"/>
                    </a:ext>
                  </a:extLst>
                </p:cNvPr>
                <p:cNvPicPr/>
                <p:nvPr/>
              </p:nvPicPr>
              <p:blipFill>
                <a:blip r:embed="rId22"/>
                <a:stretch>
                  <a:fillRect/>
                </a:stretch>
              </p:blipFill>
              <p:spPr>
                <a:xfrm>
                  <a:off x="5093674" y="5102160"/>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C296E7D5-8C21-1C7C-6CD0-87349DB3F471}"/>
                    </a:ext>
                  </a:extLst>
                </p14:cNvPr>
                <p14:cNvContentPartPr/>
                <p14:nvPr/>
              </p14:nvContentPartPr>
              <p14:xfrm>
                <a:off x="5448634" y="5205840"/>
                <a:ext cx="8640" cy="150480"/>
              </p14:xfrm>
            </p:contentPart>
          </mc:Choice>
          <mc:Fallback xmlns="">
            <p:pic>
              <p:nvPicPr>
                <p:cNvPr id="25" name="Ink 24">
                  <a:extLst>
                    <a:ext uri="{FF2B5EF4-FFF2-40B4-BE49-F238E27FC236}">
                      <a16:creationId xmlns:a16="http://schemas.microsoft.com/office/drawing/2014/main" id="{C296E7D5-8C21-1C7C-6CD0-87349DB3F471}"/>
                    </a:ext>
                  </a:extLst>
                </p:cNvPr>
                <p:cNvPicPr/>
                <p:nvPr/>
              </p:nvPicPr>
              <p:blipFill>
                <a:blip r:embed="rId24"/>
                <a:stretch>
                  <a:fillRect/>
                </a:stretch>
              </p:blipFill>
              <p:spPr>
                <a:xfrm>
                  <a:off x="5439994" y="5196840"/>
                  <a:ext cx="26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D28E6BCC-48C9-7B8C-B1DA-ECEAEEB14833}"/>
                    </a:ext>
                  </a:extLst>
                </p14:cNvPr>
                <p14:cNvContentPartPr/>
                <p14:nvPr/>
              </p14:nvContentPartPr>
              <p14:xfrm>
                <a:off x="5536474" y="5222040"/>
                <a:ext cx="29880" cy="165600"/>
              </p14:xfrm>
            </p:contentPart>
          </mc:Choice>
          <mc:Fallback xmlns="">
            <p:pic>
              <p:nvPicPr>
                <p:cNvPr id="26" name="Ink 25">
                  <a:extLst>
                    <a:ext uri="{FF2B5EF4-FFF2-40B4-BE49-F238E27FC236}">
                      <a16:creationId xmlns:a16="http://schemas.microsoft.com/office/drawing/2014/main" id="{D28E6BCC-48C9-7B8C-B1DA-ECEAEEB14833}"/>
                    </a:ext>
                  </a:extLst>
                </p:cNvPr>
                <p:cNvPicPr/>
                <p:nvPr/>
              </p:nvPicPr>
              <p:blipFill>
                <a:blip r:embed="rId26"/>
                <a:stretch>
                  <a:fillRect/>
                </a:stretch>
              </p:blipFill>
              <p:spPr>
                <a:xfrm>
                  <a:off x="5527474" y="5213400"/>
                  <a:ext cx="47520" cy="183240"/>
                </a:xfrm>
                <a:prstGeom prst="rect">
                  <a:avLst/>
                </a:prstGeom>
              </p:spPr>
            </p:pic>
          </mc:Fallback>
        </mc:AlternateContent>
      </p:grpSp>
      <p:grpSp>
        <p:nvGrpSpPr>
          <p:cNvPr id="34" name="Group 33">
            <a:extLst>
              <a:ext uri="{FF2B5EF4-FFF2-40B4-BE49-F238E27FC236}">
                <a16:creationId xmlns:a16="http://schemas.microsoft.com/office/drawing/2014/main" id="{474580E8-4EE8-8AE2-0407-29318BF6E4AD}"/>
              </a:ext>
            </a:extLst>
          </p:cNvPr>
          <p:cNvGrpSpPr/>
          <p:nvPr/>
        </p:nvGrpSpPr>
        <p:grpSpPr>
          <a:xfrm>
            <a:off x="5881714" y="5096760"/>
            <a:ext cx="214200" cy="243000"/>
            <a:chOff x="5881714" y="5096760"/>
            <a:chExt cx="214200" cy="24300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6DE42D23-4899-844F-D066-05C17C6573AA}"/>
                    </a:ext>
                  </a:extLst>
                </p14:cNvPr>
                <p14:cNvContentPartPr/>
                <p14:nvPr/>
              </p14:nvContentPartPr>
              <p14:xfrm>
                <a:off x="5881714" y="5186040"/>
                <a:ext cx="214200" cy="20160"/>
              </p14:xfrm>
            </p:contentPart>
          </mc:Choice>
          <mc:Fallback xmlns="">
            <p:pic>
              <p:nvPicPr>
                <p:cNvPr id="27" name="Ink 26">
                  <a:extLst>
                    <a:ext uri="{FF2B5EF4-FFF2-40B4-BE49-F238E27FC236}">
                      <a16:creationId xmlns:a16="http://schemas.microsoft.com/office/drawing/2014/main" id="{6DE42D23-4899-844F-D066-05C17C6573AA}"/>
                    </a:ext>
                  </a:extLst>
                </p:cNvPr>
                <p:cNvPicPr/>
                <p:nvPr/>
              </p:nvPicPr>
              <p:blipFill>
                <a:blip r:embed="rId28"/>
                <a:stretch>
                  <a:fillRect/>
                </a:stretch>
              </p:blipFill>
              <p:spPr>
                <a:xfrm>
                  <a:off x="5873074" y="5177040"/>
                  <a:ext cx="231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B53326AF-5986-4131-7A72-84B81928E1D2}"/>
                    </a:ext>
                  </a:extLst>
                </p14:cNvPr>
                <p14:cNvContentPartPr/>
                <p14:nvPr/>
              </p14:nvContentPartPr>
              <p14:xfrm>
                <a:off x="5989354" y="5096760"/>
                <a:ext cx="55440" cy="243000"/>
              </p14:xfrm>
            </p:contentPart>
          </mc:Choice>
          <mc:Fallback xmlns="">
            <p:pic>
              <p:nvPicPr>
                <p:cNvPr id="28" name="Ink 27">
                  <a:extLst>
                    <a:ext uri="{FF2B5EF4-FFF2-40B4-BE49-F238E27FC236}">
                      <a16:creationId xmlns:a16="http://schemas.microsoft.com/office/drawing/2014/main" id="{B53326AF-5986-4131-7A72-84B81928E1D2}"/>
                    </a:ext>
                  </a:extLst>
                </p:cNvPr>
                <p:cNvPicPr/>
                <p:nvPr/>
              </p:nvPicPr>
              <p:blipFill>
                <a:blip r:embed="rId30"/>
                <a:stretch>
                  <a:fillRect/>
                </a:stretch>
              </p:blipFill>
              <p:spPr>
                <a:xfrm>
                  <a:off x="5980354" y="5087760"/>
                  <a:ext cx="73080" cy="260640"/>
                </a:xfrm>
                <a:prstGeom prst="rect">
                  <a:avLst/>
                </a:prstGeom>
              </p:spPr>
            </p:pic>
          </mc:Fallback>
        </mc:AlternateContent>
      </p:grpSp>
      <p:grpSp>
        <p:nvGrpSpPr>
          <p:cNvPr id="33" name="Group 32">
            <a:extLst>
              <a:ext uri="{FF2B5EF4-FFF2-40B4-BE49-F238E27FC236}">
                <a16:creationId xmlns:a16="http://schemas.microsoft.com/office/drawing/2014/main" id="{33433F98-FACF-E7D8-8362-1D8C19C97F1F}"/>
              </a:ext>
            </a:extLst>
          </p:cNvPr>
          <p:cNvGrpSpPr/>
          <p:nvPr/>
        </p:nvGrpSpPr>
        <p:grpSpPr>
          <a:xfrm>
            <a:off x="6361234" y="5055360"/>
            <a:ext cx="978480" cy="347040"/>
            <a:chOff x="6361234" y="5055360"/>
            <a:chExt cx="978480" cy="347040"/>
          </a:xfrm>
        </p:grpSpPr>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9B3AD6EC-3496-CD40-5397-C7C146066215}"/>
                    </a:ext>
                  </a:extLst>
                </p14:cNvPr>
                <p14:cNvContentPartPr/>
                <p14:nvPr/>
              </p14:nvContentPartPr>
              <p14:xfrm>
                <a:off x="6361234" y="5122680"/>
                <a:ext cx="254160" cy="185760"/>
              </p14:xfrm>
            </p:contentPart>
          </mc:Choice>
          <mc:Fallback xmlns="">
            <p:pic>
              <p:nvPicPr>
                <p:cNvPr id="29" name="Ink 28">
                  <a:extLst>
                    <a:ext uri="{FF2B5EF4-FFF2-40B4-BE49-F238E27FC236}">
                      <a16:creationId xmlns:a16="http://schemas.microsoft.com/office/drawing/2014/main" id="{9B3AD6EC-3496-CD40-5397-C7C146066215}"/>
                    </a:ext>
                  </a:extLst>
                </p:cNvPr>
                <p:cNvPicPr/>
                <p:nvPr/>
              </p:nvPicPr>
              <p:blipFill>
                <a:blip r:embed="rId32"/>
                <a:stretch>
                  <a:fillRect/>
                </a:stretch>
              </p:blipFill>
              <p:spPr>
                <a:xfrm>
                  <a:off x="6352594" y="5114040"/>
                  <a:ext cx="271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045BDA2A-2D6F-2647-E503-7C0556B62FFC}"/>
                    </a:ext>
                  </a:extLst>
                </p14:cNvPr>
                <p14:cNvContentPartPr/>
                <p14:nvPr/>
              </p14:nvContentPartPr>
              <p14:xfrm>
                <a:off x="6676954" y="5213760"/>
                <a:ext cx="121320" cy="188640"/>
              </p14:xfrm>
            </p:contentPart>
          </mc:Choice>
          <mc:Fallback xmlns="">
            <p:pic>
              <p:nvPicPr>
                <p:cNvPr id="30" name="Ink 29">
                  <a:extLst>
                    <a:ext uri="{FF2B5EF4-FFF2-40B4-BE49-F238E27FC236}">
                      <a16:creationId xmlns:a16="http://schemas.microsoft.com/office/drawing/2014/main" id="{045BDA2A-2D6F-2647-E503-7C0556B62FFC}"/>
                    </a:ext>
                  </a:extLst>
                </p:cNvPr>
                <p:cNvPicPr/>
                <p:nvPr/>
              </p:nvPicPr>
              <p:blipFill>
                <a:blip r:embed="rId34"/>
                <a:stretch>
                  <a:fillRect/>
                </a:stretch>
              </p:blipFill>
              <p:spPr>
                <a:xfrm>
                  <a:off x="6667954" y="5205120"/>
                  <a:ext cx="138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F03563F-2E73-2F0E-A4AC-70DE10C596F7}"/>
                    </a:ext>
                  </a:extLst>
                </p14:cNvPr>
                <p14:cNvContentPartPr/>
                <p14:nvPr/>
              </p14:nvContentPartPr>
              <p14:xfrm>
                <a:off x="6848314" y="5195040"/>
                <a:ext cx="154440" cy="189000"/>
              </p14:xfrm>
            </p:contentPart>
          </mc:Choice>
          <mc:Fallback xmlns="">
            <p:pic>
              <p:nvPicPr>
                <p:cNvPr id="31" name="Ink 30">
                  <a:extLst>
                    <a:ext uri="{FF2B5EF4-FFF2-40B4-BE49-F238E27FC236}">
                      <a16:creationId xmlns:a16="http://schemas.microsoft.com/office/drawing/2014/main" id="{6F03563F-2E73-2F0E-A4AC-70DE10C596F7}"/>
                    </a:ext>
                  </a:extLst>
                </p:cNvPr>
                <p:cNvPicPr/>
                <p:nvPr/>
              </p:nvPicPr>
              <p:blipFill>
                <a:blip r:embed="rId36"/>
                <a:stretch>
                  <a:fillRect/>
                </a:stretch>
              </p:blipFill>
              <p:spPr>
                <a:xfrm>
                  <a:off x="6839314" y="5186400"/>
                  <a:ext cx="172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5BBCBA4B-F3DE-FF84-EC95-EDA10AB42F8D}"/>
                    </a:ext>
                  </a:extLst>
                </p14:cNvPr>
                <p14:cNvContentPartPr/>
                <p14:nvPr/>
              </p14:nvContentPartPr>
              <p14:xfrm>
                <a:off x="7107154" y="5055360"/>
                <a:ext cx="232560" cy="194760"/>
              </p14:xfrm>
            </p:contentPart>
          </mc:Choice>
          <mc:Fallback xmlns="">
            <p:pic>
              <p:nvPicPr>
                <p:cNvPr id="32" name="Ink 31">
                  <a:extLst>
                    <a:ext uri="{FF2B5EF4-FFF2-40B4-BE49-F238E27FC236}">
                      <a16:creationId xmlns:a16="http://schemas.microsoft.com/office/drawing/2014/main" id="{5BBCBA4B-F3DE-FF84-EC95-EDA10AB42F8D}"/>
                    </a:ext>
                  </a:extLst>
                </p:cNvPr>
                <p:cNvPicPr/>
                <p:nvPr/>
              </p:nvPicPr>
              <p:blipFill>
                <a:blip r:embed="rId38"/>
                <a:stretch>
                  <a:fillRect/>
                </a:stretch>
              </p:blipFill>
              <p:spPr>
                <a:xfrm>
                  <a:off x="7098154" y="5046360"/>
                  <a:ext cx="25020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212DDF96-9A7C-C224-3A1B-1B51ACF6D9F5}"/>
                  </a:ext>
                </a:extLst>
              </p14:cNvPr>
              <p14:cNvContentPartPr/>
              <p14:nvPr/>
            </p14:nvContentPartPr>
            <p14:xfrm>
              <a:off x="7383274" y="5163000"/>
              <a:ext cx="119160" cy="163440"/>
            </p14:xfrm>
          </p:contentPart>
        </mc:Choice>
        <mc:Fallback xmlns="">
          <p:pic>
            <p:nvPicPr>
              <p:cNvPr id="36" name="Ink 35">
                <a:extLst>
                  <a:ext uri="{FF2B5EF4-FFF2-40B4-BE49-F238E27FC236}">
                    <a16:creationId xmlns:a16="http://schemas.microsoft.com/office/drawing/2014/main" id="{212DDF96-9A7C-C224-3A1B-1B51ACF6D9F5}"/>
                  </a:ext>
                </a:extLst>
              </p:cNvPr>
              <p:cNvPicPr/>
              <p:nvPr/>
            </p:nvPicPr>
            <p:blipFill>
              <a:blip r:embed="rId40"/>
              <a:stretch>
                <a:fillRect/>
              </a:stretch>
            </p:blipFill>
            <p:spPr>
              <a:xfrm>
                <a:off x="7374274" y="5154360"/>
                <a:ext cx="136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EFB5D123-8240-6BD2-5E12-BF913B5DBEEB}"/>
                  </a:ext>
                </a:extLst>
              </p14:cNvPr>
              <p14:cNvContentPartPr/>
              <p14:nvPr/>
            </p14:nvContentPartPr>
            <p14:xfrm>
              <a:off x="7594954" y="5166240"/>
              <a:ext cx="19800" cy="169920"/>
            </p14:xfrm>
          </p:contentPart>
        </mc:Choice>
        <mc:Fallback xmlns="">
          <p:pic>
            <p:nvPicPr>
              <p:cNvPr id="37" name="Ink 36">
                <a:extLst>
                  <a:ext uri="{FF2B5EF4-FFF2-40B4-BE49-F238E27FC236}">
                    <a16:creationId xmlns:a16="http://schemas.microsoft.com/office/drawing/2014/main" id="{EFB5D123-8240-6BD2-5E12-BF913B5DBEEB}"/>
                  </a:ext>
                </a:extLst>
              </p:cNvPr>
              <p:cNvPicPr/>
              <p:nvPr/>
            </p:nvPicPr>
            <p:blipFill>
              <a:blip r:embed="rId42"/>
              <a:stretch>
                <a:fillRect/>
              </a:stretch>
            </p:blipFill>
            <p:spPr>
              <a:xfrm>
                <a:off x="7586314" y="5157240"/>
                <a:ext cx="37440" cy="187560"/>
              </a:xfrm>
              <a:prstGeom prst="rect">
                <a:avLst/>
              </a:prstGeom>
            </p:spPr>
          </p:pic>
        </mc:Fallback>
      </mc:AlternateContent>
    </p:spTree>
    <p:extLst>
      <p:ext uri="{BB962C8B-B14F-4D97-AF65-F5344CB8AC3E}">
        <p14:creationId xmlns:p14="http://schemas.microsoft.com/office/powerpoint/2010/main" val="3858062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E31C1B29-95B9-AA20-A2D9-E704FBFED906}"/>
              </a:ext>
            </a:extLst>
          </p:cNvPr>
          <p:cNvSpPr/>
          <p:nvPr/>
        </p:nvSpPr>
        <p:spPr>
          <a:xfrm>
            <a:off x="5358063" y="3312696"/>
            <a:ext cx="4291263" cy="2326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7B966E8-3487-DF38-02ED-81C3DF8E51E9}"/>
              </a:ext>
            </a:extLst>
          </p:cNvPr>
          <p:cNvSpPr/>
          <p:nvPr/>
        </p:nvSpPr>
        <p:spPr>
          <a:xfrm>
            <a:off x="10122568" y="2369117"/>
            <a:ext cx="304800" cy="9917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AF6B31B-8B5B-A3F1-333B-A65A7B087E86}"/>
              </a:ext>
            </a:extLst>
          </p:cNvPr>
          <p:cNvSpPr/>
          <p:nvPr/>
        </p:nvSpPr>
        <p:spPr>
          <a:xfrm>
            <a:off x="1339516" y="2951747"/>
            <a:ext cx="1714710" cy="27271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AACDBF0-534F-252A-ED38-65198B765FDB}"/>
              </a:ext>
            </a:extLst>
          </p:cNvPr>
          <p:cNvSpPr/>
          <p:nvPr/>
        </p:nvSpPr>
        <p:spPr>
          <a:xfrm>
            <a:off x="1339516" y="3304674"/>
            <a:ext cx="425116" cy="27271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B40EF960-290F-CFED-C5B6-4EA66736B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3" name="Picture 12">
            <a:extLst>
              <a:ext uri="{FF2B5EF4-FFF2-40B4-BE49-F238E27FC236}">
                <a16:creationId xmlns:a16="http://schemas.microsoft.com/office/drawing/2014/main" id="{B0AFA076-8D3F-9E9D-B173-A6A69B9548D3}"/>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4" name="TextBox 13">
            <a:extLst>
              <a:ext uri="{FF2B5EF4-FFF2-40B4-BE49-F238E27FC236}">
                <a16:creationId xmlns:a16="http://schemas.microsoft.com/office/drawing/2014/main" id="{02DEB0FE-02EB-E746-D9FB-A34D9E19B512}"/>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6" name="Title 15">
            <a:extLst>
              <a:ext uri="{FF2B5EF4-FFF2-40B4-BE49-F238E27FC236}">
                <a16:creationId xmlns:a16="http://schemas.microsoft.com/office/drawing/2014/main" id="{EAE27754-6F44-4CDA-40E4-165196BD6E1F}"/>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C24EEDA9-83DF-9307-16BD-7CCF6E5099C0}"/>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98C5A12D-0A8B-62D0-CE38-64DE94DF441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29" name="Group 28">
            <a:extLst>
              <a:ext uri="{FF2B5EF4-FFF2-40B4-BE49-F238E27FC236}">
                <a16:creationId xmlns:a16="http://schemas.microsoft.com/office/drawing/2014/main" id="{51D2CC14-B3FB-7A65-ADAC-900D0A313120}"/>
              </a:ext>
            </a:extLst>
          </p:cNvPr>
          <p:cNvGrpSpPr/>
          <p:nvPr/>
        </p:nvGrpSpPr>
        <p:grpSpPr>
          <a:xfrm>
            <a:off x="2942674" y="5316360"/>
            <a:ext cx="615600" cy="353880"/>
            <a:chOff x="2942674" y="5316360"/>
            <a:chExt cx="615600" cy="35388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238284D-6EAD-9258-8D51-BD83FE60422D}"/>
                    </a:ext>
                  </a:extLst>
                </p14:cNvPr>
                <p14:cNvContentPartPr/>
                <p14:nvPr/>
              </p14:nvContentPartPr>
              <p14:xfrm>
                <a:off x="2942674" y="5316360"/>
                <a:ext cx="211680" cy="344520"/>
              </p14:xfrm>
            </p:contentPart>
          </mc:Choice>
          <mc:Fallback xmlns="">
            <p:pic>
              <p:nvPicPr>
                <p:cNvPr id="9" name="Ink 8">
                  <a:extLst>
                    <a:ext uri="{FF2B5EF4-FFF2-40B4-BE49-F238E27FC236}">
                      <a16:creationId xmlns:a16="http://schemas.microsoft.com/office/drawing/2014/main" id="{F238284D-6EAD-9258-8D51-BD83FE60422D}"/>
                    </a:ext>
                  </a:extLst>
                </p:cNvPr>
                <p:cNvPicPr/>
                <p:nvPr/>
              </p:nvPicPr>
              <p:blipFill>
                <a:blip r:embed="rId6"/>
                <a:stretch>
                  <a:fillRect/>
                </a:stretch>
              </p:blipFill>
              <p:spPr>
                <a:xfrm>
                  <a:off x="2934034" y="5307360"/>
                  <a:ext cx="2293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F7BFBB4-F7C9-8C7B-F878-559A33C73F19}"/>
                    </a:ext>
                  </a:extLst>
                </p14:cNvPr>
                <p14:cNvContentPartPr/>
                <p14:nvPr/>
              </p14:nvContentPartPr>
              <p14:xfrm>
                <a:off x="3272074" y="5489880"/>
                <a:ext cx="132840" cy="180360"/>
              </p14:xfrm>
            </p:contentPart>
          </mc:Choice>
          <mc:Fallback xmlns="">
            <p:pic>
              <p:nvPicPr>
                <p:cNvPr id="15" name="Ink 14">
                  <a:extLst>
                    <a:ext uri="{FF2B5EF4-FFF2-40B4-BE49-F238E27FC236}">
                      <a16:creationId xmlns:a16="http://schemas.microsoft.com/office/drawing/2014/main" id="{DF7BFBB4-F7C9-8C7B-F878-559A33C73F19}"/>
                    </a:ext>
                  </a:extLst>
                </p:cNvPr>
                <p:cNvPicPr/>
                <p:nvPr/>
              </p:nvPicPr>
              <p:blipFill>
                <a:blip r:embed="rId8"/>
                <a:stretch>
                  <a:fillRect/>
                </a:stretch>
              </p:blipFill>
              <p:spPr>
                <a:xfrm>
                  <a:off x="3263434" y="5481240"/>
                  <a:ext cx="150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B5245A06-EF95-AED7-A91C-747E2B4CDC69}"/>
                    </a:ext>
                  </a:extLst>
                </p14:cNvPr>
                <p14:cNvContentPartPr/>
                <p14:nvPr/>
              </p14:nvContentPartPr>
              <p14:xfrm>
                <a:off x="3460354" y="5497800"/>
                <a:ext cx="97920" cy="154440"/>
              </p14:xfrm>
            </p:contentPart>
          </mc:Choice>
          <mc:Fallback xmlns="">
            <p:pic>
              <p:nvPicPr>
                <p:cNvPr id="17" name="Ink 16">
                  <a:extLst>
                    <a:ext uri="{FF2B5EF4-FFF2-40B4-BE49-F238E27FC236}">
                      <a16:creationId xmlns:a16="http://schemas.microsoft.com/office/drawing/2014/main" id="{B5245A06-EF95-AED7-A91C-747E2B4CDC69}"/>
                    </a:ext>
                  </a:extLst>
                </p:cNvPr>
                <p:cNvPicPr/>
                <p:nvPr/>
              </p:nvPicPr>
              <p:blipFill>
                <a:blip r:embed="rId10"/>
                <a:stretch>
                  <a:fillRect/>
                </a:stretch>
              </p:blipFill>
              <p:spPr>
                <a:xfrm>
                  <a:off x="3451354" y="5488800"/>
                  <a:ext cx="11556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F99C1CD-9D87-6473-1A13-EB7554E739AF}"/>
                  </a:ext>
                </a:extLst>
              </p14:cNvPr>
              <p14:cNvContentPartPr/>
              <p14:nvPr/>
            </p14:nvContentPartPr>
            <p14:xfrm>
              <a:off x="3881554" y="5437680"/>
              <a:ext cx="158400" cy="130680"/>
            </p14:xfrm>
          </p:contentPart>
        </mc:Choice>
        <mc:Fallback xmlns="">
          <p:pic>
            <p:nvPicPr>
              <p:cNvPr id="18" name="Ink 17">
                <a:extLst>
                  <a:ext uri="{FF2B5EF4-FFF2-40B4-BE49-F238E27FC236}">
                    <a16:creationId xmlns:a16="http://schemas.microsoft.com/office/drawing/2014/main" id="{AF99C1CD-9D87-6473-1A13-EB7554E739AF}"/>
                  </a:ext>
                </a:extLst>
              </p:cNvPr>
              <p:cNvPicPr/>
              <p:nvPr/>
            </p:nvPicPr>
            <p:blipFill>
              <a:blip r:embed="rId12"/>
              <a:stretch>
                <a:fillRect/>
              </a:stretch>
            </p:blipFill>
            <p:spPr>
              <a:xfrm>
                <a:off x="3872914" y="5429040"/>
                <a:ext cx="176040" cy="148320"/>
              </a:xfrm>
              <a:prstGeom prst="rect">
                <a:avLst/>
              </a:prstGeom>
            </p:spPr>
          </p:pic>
        </mc:Fallback>
      </mc:AlternateContent>
      <p:grpSp>
        <p:nvGrpSpPr>
          <p:cNvPr id="28" name="Group 27">
            <a:extLst>
              <a:ext uri="{FF2B5EF4-FFF2-40B4-BE49-F238E27FC236}">
                <a16:creationId xmlns:a16="http://schemas.microsoft.com/office/drawing/2014/main" id="{A6A00067-895C-8EC4-9045-3529F4FB2928}"/>
              </a:ext>
            </a:extLst>
          </p:cNvPr>
          <p:cNvGrpSpPr/>
          <p:nvPr/>
        </p:nvGrpSpPr>
        <p:grpSpPr>
          <a:xfrm>
            <a:off x="4537114" y="5328600"/>
            <a:ext cx="520560" cy="244800"/>
            <a:chOff x="4537114" y="5328600"/>
            <a:chExt cx="520560" cy="24480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7D06448-E5C8-A5D1-7A2A-7CCB79A25F16}"/>
                    </a:ext>
                  </a:extLst>
                </p14:cNvPr>
                <p14:cNvContentPartPr/>
                <p14:nvPr/>
              </p14:nvContentPartPr>
              <p14:xfrm>
                <a:off x="4537114" y="5328600"/>
                <a:ext cx="302760" cy="175680"/>
              </p14:xfrm>
            </p:contentPart>
          </mc:Choice>
          <mc:Fallback xmlns="">
            <p:pic>
              <p:nvPicPr>
                <p:cNvPr id="19" name="Ink 18">
                  <a:extLst>
                    <a:ext uri="{FF2B5EF4-FFF2-40B4-BE49-F238E27FC236}">
                      <a16:creationId xmlns:a16="http://schemas.microsoft.com/office/drawing/2014/main" id="{C7D06448-E5C8-A5D1-7A2A-7CCB79A25F16}"/>
                    </a:ext>
                  </a:extLst>
                </p:cNvPr>
                <p:cNvPicPr/>
                <p:nvPr/>
              </p:nvPicPr>
              <p:blipFill>
                <a:blip r:embed="rId14"/>
                <a:stretch>
                  <a:fillRect/>
                </a:stretch>
              </p:blipFill>
              <p:spPr>
                <a:xfrm>
                  <a:off x="4528114" y="5319600"/>
                  <a:ext cx="320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02F17482-713A-3D1D-6689-144F8FBFB551}"/>
                    </a:ext>
                  </a:extLst>
                </p14:cNvPr>
                <p14:cNvContentPartPr/>
                <p14:nvPr/>
              </p14:nvContentPartPr>
              <p14:xfrm>
                <a:off x="4925914" y="5395920"/>
                <a:ext cx="11880" cy="177480"/>
              </p14:xfrm>
            </p:contentPart>
          </mc:Choice>
          <mc:Fallback xmlns="">
            <p:pic>
              <p:nvPicPr>
                <p:cNvPr id="20" name="Ink 19">
                  <a:extLst>
                    <a:ext uri="{FF2B5EF4-FFF2-40B4-BE49-F238E27FC236}">
                      <a16:creationId xmlns:a16="http://schemas.microsoft.com/office/drawing/2014/main" id="{02F17482-713A-3D1D-6689-144F8FBFB551}"/>
                    </a:ext>
                  </a:extLst>
                </p:cNvPr>
                <p:cNvPicPr/>
                <p:nvPr/>
              </p:nvPicPr>
              <p:blipFill>
                <a:blip r:embed="rId16"/>
                <a:stretch>
                  <a:fillRect/>
                </a:stretch>
              </p:blipFill>
              <p:spPr>
                <a:xfrm>
                  <a:off x="4916914" y="5387280"/>
                  <a:ext cx="29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44947AD-30A4-4F1F-B108-9C5C11A82CE1}"/>
                    </a:ext>
                  </a:extLst>
                </p14:cNvPr>
                <p14:cNvContentPartPr/>
                <p14:nvPr/>
              </p14:nvContentPartPr>
              <p14:xfrm>
                <a:off x="5045074" y="5409240"/>
                <a:ext cx="12600" cy="150480"/>
              </p14:xfrm>
            </p:contentPart>
          </mc:Choice>
          <mc:Fallback xmlns="">
            <p:pic>
              <p:nvPicPr>
                <p:cNvPr id="21" name="Ink 20">
                  <a:extLst>
                    <a:ext uri="{FF2B5EF4-FFF2-40B4-BE49-F238E27FC236}">
                      <a16:creationId xmlns:a16="http://schemas.microsoft.com/office/drawing/2014/main" id="{A44947AD-30A4-4F1F-B108-9C5C11A82CE1}"/>
                    </a:ext>
                  </a:extLst>
                </p:cNvPr>
                <p:cNvPicPr/>
                <p:nvPr/>
              </p:nvPicPr>
              <p:blipFill>
                <a:blip r:embed="rId18"/>
                <a:stretch>
                  <a:fillRect/>
                </a:stretch>
              </p:blipFill>
              <p:spPr>
                <a:xfrm>
                  <a:off x="5036074" y="5400600"/>
                  <a:ext cx="30240" cy="168120"/>
                </a:xfrm>
                <a:prstGeom prst="rect">
                  <a:avLst/>
                </a:prstGeom>
              </p:spPr>
            </p:pic>
          </mc:Fallback>
        </mc:AlternateContent>
      </p:grpSp>
      <p:grpSp>
        <p:nvGrpSpPr>
          <p:cNvPr id="27" name="Group 26">
            <a:extLst>
              <a:ext uri="{FF2B5EF4-FFF2-40B4-BE49-F238E27FC236}">
                <a16:creationId xmlns:a16="http://schemas.microsoft.com/office/drawing/2014/main" id="{5D083F1B-8DFD-2E57-6984-E9416C3C7B7B}"/>
              </a:ext>
            </a:extLst>
          </p:cNvPr>
          <p:cNvGrpSpPr/>
          <p:nvPr/>
        </p:nvGrpSpPr>
        <p:grpSpPr>
          <a:xfrm>
            <a:off x="5258554" y="5245080"/>
            <a:ext cx="506160" cy="296640"/>
            <a:chOff x="5258554" y="5245080"/>
            <a:chExt cx="506160" cy="296640"/>
          </a:xfrm>
        </p:grpSpPr>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2945223-A943-66FB-9FFE-4CA2ACC200B6}"/>
                    </a:ext>
                  </a:extLst>
                </p14:cNvPr>
                <p14:cNvContentPartPr/>
                <p14:nvPr/>
              </p14:nvContentPartPr>
              <p14:xfrm>
                <a:off x="5258554" y="5245080"/>
                <a:ext cx="227160" cy="192240"/>
              </p14:xfrm>
            </p:contentPart>
          </mc:Choice>
          <mc:Fallback xmlns="">
            <p:pic>
              <p:nvPicPr>
                <p:cNvPr id="22" name="Ink 21">
                  <a:extLst>
                    <a:ext uri="{FF2B5EF4-FFF2-40B4-BE49-F238E27FC236}">
                      <a16:creationId xmlns:a16="http://schemas.microsoft.com/office/drawing/2014/main" id="{32945223-A943-66FB-9FFE-4CA2ACC200B6}"/>
                    </a:ext>
                  </a:extLst>
                </p:cNvPr>
                <p:cNvPicPr/>
                <p:nvPr/>
              </p:nvPicPr>
              <p:blipFill>
                <a:blip r:embed="rId20"/>
                <a:stretch>
                  <a:fillRect/>
                </a:stretch>
              </p:blipFill>
              <p:spPr>
                <a:xfrm>
                  <a:off x="5249554" y="5236080"/>
                  <a:ext cx="244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24B0021-45FC-F84F-4881-29D5E1B1BF01}"/>
                    </a:ext>
                  </a:extLst>
                </p14:cNvPr>
                <p14:cNvContentPartPr/>
                <p14:nvPr/>
              </p14:nvContentPartPr>
              <p14:xfrm>
                <a:off x="5616034" y="5348760"/>
                <a:ext cx="148680" cy="192960"/>
              </p14:xfrm>
            </p:contentPart>
          </mc:Choice>
          <mc:Fallback xmlns="">
            <p:pic>
              <p:nvPicPr>
                <p:cNvPr id="23" name="Ink 22">
                  <a:extLst>
                    <a:ext uri="{FF2B5EF4-FFF2-40B4-BE49-F238E27FC236}">
                      <a16:creationId xmlns:a16="http://schemas.microsoft.com/office/drawing/2014/main" id="{924B0021-45FC-F84F-4881-29D5E1B1BF01}"/>
                    </a:ext>
                  </a:extLst>
                </p:cNvPr>
                <p:cNvPicPr/>
                <p:nvPr/>
              </p:nvPicPr>
              <p:blipFill>
                <a:blip r:embed="rId22"/>
                <a:stretch>
                  <a:fillRect/>
                </a:stretch>
              </p:blipFill>
              <p:spPr>
                <a:xfrm>
                  <a:off x="5607034" y="5339760"/>
                  <a:ext cx="166320" cy="210600"/>
                </a:xfrm>
                <a:prstGeom prst="rect">
                  <a:avLst/>
                </a:prstGeom>
              </p:spPr>
            </p:pic>
          </mc:Fallback>
        </mc:AlternateContent>
      </p:grpSp>
      <p:grpSp>
        <p:nvGrpSpPr>
          <p:cNvPr id="26" name="Group 25">
            <a:extLst>
              <a:ext uri="{FF2B5EF4-FFF2-40B4-BE49-F238E27FC236}">
                <a16:creationId xmlns:a16="http://schemas.microsoft.com/office/drawing/2014/main" id="{6271D95B-7FC1-C9D1-7CAC-AA9CDB750D09}"/>
              </a:ext>
            </a:extLst>
          </p:cNvPr>
          <p:cNvGrpSpPr/>
          <p:nvPr/>
        </p:nvGrpSpPr>
        <p:grpSpPr>
          <a:xfrm>
            <a:off x="6019594" y="5226360"/>
            <a:ext cx="175680" cy="246960"/>
            <a:chOff x="6019594" y="5226360"/>
            <a:chExt cx="175680" cy="24696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C76BBAC9-76DA-CF68-C53D-56418F0CCCC8}"/>
                    </a:ext>
                  </a:extLst>
                </p14:cNvPr>
                <p14:cNvContentPartPr/>
                <p14:nvPr/>
              </p14:nvContentPartPr>
              <p14:xfrm>
                <a:off x="6019594" y="5326800"/>
                <a:ext cx="175680" cy="30600"/>
              </p14:xfrm>
            </p:contentPart>
          </mc:Choice>
          <mc:Fallback xmlns="">
            <p:pic>
              <p:nvPicPr>
                <p:cNvPr id="24" name="Ink 23">
                  <a:extLst>
                    <a:ext uri="{FF2B5EF4-FFF2-40B4-BE49-F238E27FC236}">
                      <a16:creationId xmlns:a16="http://schemas.microsoft.com/office/drawing/2014/main" id="{C76BBAC9-76DA-CF68-C53D-56418F0CCCC8}"/>
                    </a:ext>
                  </a:extLst>
                </p:cNvPr>
                <p:cNvPicPr/>
                <p:nvPr/>
              </p:nvPicPr>
              <p:blipFill>
                <a:blip r:embed="rId24"/>
                <a:stretch>
                  <a:fillRect/>
                </a:stretch>
              </p:blipFill>
              <p:spPr>
                <a:xfrm>
                  <a:off x="6010594" y="5317800"/>
                  <a:ext cx="193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456B7709-CDC8-89B8-EE81-D66BC26F5D45}"/>
                    </a:ext>
                  </a:extLst>
                </p14:cNvPr>
                <p14:cNvContentPartPr/>
                <p14:nvPr/>
              </p14:nvContentPartPr>
              <p14:xfrm>
                <a:off x="6105994" y="5226360"/>
                <a:ext cx="13320" cy="246960"/>
              </p14:xfrm>
            </p:contentPart>
          </mc:Choice>
          <mc:Fallback xmlns="">
            <p:pic>
              <p:nvPicPr>
                <p:cNvPr id="25" name="Ink 24">
                  <a:extLst>
                    <a:ext uri="{FF2B5EF4-FFF2-40B4-BE49-F238E27FC236}">
                      <a16:creationId xmlns:a16="http://schemas.microsoft.com/office/drawing/2014/main" id="{456B7709-CDC8-89B8-EE81-D66BC26F5D45}"/>
                    </a:ext>
                  </a:extLst>
                </p:cNvPr>
                <p:cNvPicPr/>
                <p:nvPr/>
              </p:nvPicPr>
              <p:blipFill>
                <a:blip r:embed="rId26"/>
                <a:stretch>
                  <a:fillRect/>
                </a:stretch>
              </p:blipFill>
              <p:spPr>
                <a:xfrm>
                  <a:off x="6096994" y="5217360"/>
                  <a:ext cx="30960" cy="264600"/>
                </a:xfrm>
                <a:prstGeom prst="rect">
                  <a:avLst/>
                </a:prstGeom>
              </p:spPr>
            </p:pic>
          </mc:Fallback>
        </mc:AlternateContent>
      </p:grpSp>
      <p:grpSp>
        <p:nvGrpSpPr>
          <p:cNvPr id="54" name="Group 53">
            <a:extLst>
              <a:ext uri="{FF2B5EF4-FFF2-40B4-BE49-F238E27FC236}">
                <a16:creationId xmlns:a16="http://schemas.microsoft.com/office/drawing/2014/main" id="{0230B87F-4FF7-5B8A-E1F9-E67C4E0E5EE1}"/>
              </a:ext>
            </a:extLst>
          </p:cNvPr>
          <p:cNvGrpSpPr/>
          <p:nvPr/>
        </p:nvGrpSpPr>
        <p:grpSpPr>
          <a:xfrm>
            <a:off x="6566074" y="5167680"/>
            <a:ext cx="1396800" cy="304200"/>
            <a:chOff x="6566074" y="5167680"/>
            <a:chExt cx="1396800" cy="304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4A765942-D35C-47A0-933A-D84088D794CD}"/>
                    </a:ext>
                  </a:extLst>
                </p14:cNvPr>
                <p14:cNvContentPartPr/>
                <p14:nvPr/>
              </p14:nvContentPartPr>
              <p14:xfrm>
                <a:off x="6566074" y="5235000"/>
                <a:ext cx="273600" cy="157680"/>
              </p14:xfrm>
            </p:contentPart>
          </mc:Choice>
          <mc:Fallback xmlns="">
            <p:pic>
              <p:nvPicPr>
                <p:cNvPr id="30" name="Ink 29">
                  <a:extLst>
                    <a:ext uri="{FF2B5EF4-FFF2-40B4-BE49-F238E27FC236}">
                      <a16:creationId xmlns:a16="http://schemas.microsoft.com/office/drawing/2014/main" id="{4A765942-D35C-47A0-933A-D84088D794CD}"/>
                    </a:ext>
                  </a:extLst>
                </p:cNvPr>
                <p:cNvPicPr/>
                <p:nvPr/>
              </p:nvPicPr>
              <p:blipFill>
                <a:blip r:embed="rId28"/>
                <a:stretch>
                  <a:fillRect/>
                </a:stretch>
              </p:blipFill>
              <p:spPr>
                <a:xfrm>
                  <a:off x="6557434" y="5226360"/>
                  <a:ext cx="291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54E45B57-BF0C-BF27-7AA3-A3D8FF3784A9}"/>
                    </a:ext>
                  </a:extLst>
                </p14:cNvPr>
                <p14:cNvContentPartPr/>
                <p14:nvPr/>
              </p14:nvContentPartPr>
              <p14:xfrm>
                <a:off x="6953074" y="5306280"/>
                <a:ext cx="33480" cy="132840"/>
              </p14:xfrm>
            </p:contentPart>
          </mc:Choice>
          <mc:Fallback xmlns="">
            <p:pic>
              <p:nvPicPr>
                <p:cNvPr id="31" name="Ink 30">
                  <a:extLst>
                    <a:ext uri="{FF2B5EF4-FFF2-40B4-BE49-F238E27FC236}">
                      <a16:creationId xmlns:a16="http://schemas.microsoft.com/office/drawing/2014/main" id="{54E45B57-BF0C-BF27-7AA3-A3D8FF3784A9}"/>
                    </a:ext>
                  </a:extLst>
                </p:cNvPr>
                <p:cNvPicPr/>
                <p:nvPr/>
              </p:nvPicPr>
              <p:blipFill>
                <a:blip r:embed="rId30"/>
                <a:stretch>
                  <a:fillRect/>
                </a:stretch>
              </p:blipFill>
              <p:spPr>
                <a:xfrm>
                  <a:off x="6944434" y="5297640"/>
                  <a:ext cx="51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5AB6A3E9-1D67-1CC1-AF07-B66C68E69625}"/>
                    </a:ext>
                  </a:extLst>
                </p14:cNvPr>
                <p14:cNvContentPartPr/>
                <p14:nvPr/>
              </p14:nvContentPartPr>
              <p14:xfrm>
                <a:off x="7077994" y="5299440"/>
                <a:ext cx="190800" cy="165600"/>
              </p14:xfrm>
            </p:contentPart>
          </mc:Choice>
          <mc:Fallback xmlns="">
            <p:pic>
              <p:nvPicPr>
                <p:cNvPr id="32" name="Ink 31">
                  <a:extLst>
                    <a:ext uri="{FF2B5EF4-FFF2-40B4-BE49-F238E27FC236}">
                      <a16:creationId xmlns:a16="http://schemas.microsoft.com/office/drawing/2014/main" id="{5AB6A3E9-1D67-1CC1-AF07-B66C68E69625}"/>
                    </a:ext>
                  </a:extLst>
                </p:cNvPr>
                <p:cNvPicPr/>
                <p:nvPr/>
              </p:nvPicPr>
              <p:blipFill>
                <a:blip r:embed="rId32"/>
                <a:stretch>
                  <a:fillRect/>
                </a:stretch>
              </p:blipFill>
              <p:spPr>
                <a:xfrm>
                  <a:off x="7069354" y="5290800"/>
                  <a:ext cx="208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FF08259B-6523-B6E4-00F6-CAD444091337}"/>
                    </a:ext>
                  </a:extLst>
                </p14:cNvPr>
                <p14:cNvContentPartPr/>
                <p14:nvPr/>
              </p14:nvContentPartPr>
              <p14:xfrm>
                <a:off x="7328914" y="5167680"/>
                <a:ext cx="247320" cy="201600"/>
              </p14:xfrm>
            </p:contentPart>
          </mc:Choice>
          <mc:Fallback xmlns="">
            <p:pic>
              <p:nvPicPr>
                <p:cNvPr id="33" name="Ink 32">
                  <a:extLst>
                    <a:ext uri="{FF2B5EF4-FFF2-40B4-BE49-F238E27FC236}">
                      <a16:creationId xmlns:a16="http://schemas.microsoft.com/office/drawing/2014/main" id="{FF08259B-6523-B6E4-00F6-CAD444091337}"/>
                    </a:ext>
                  </a:extLst>
                </p:cNvPr>
                <p:cNvPicPr/>
                <p:nvPr/>
              </p:nvPicPr>
              <p:blipFill>
                <a:blip r:embed="rId34"/>
                <a:stretch>
                  <a:fillRect/>
                </a:stretch>
              </p:blipFill>
              <p:spPr>
                <a:xfrm>
                  <a:off x="7319914" y="5159040"/>
                  <a:ext cx="264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4952D960-3757-0288-F8EF-9773B494CA9F}"/>
                    </a:ext>
                  </a:extLst>
                </p14:cNvPr>
                <p14:cNvContentPartPr/>
                <p14:nvPr/>
              </p14:nvContentPartPr>
              <p14:xfrm>
                <a:off x="7716634" y="5282160"/>
                <a:ext cx="17640" cy="159840"/>
              </p14:xfrm>
            </p:contentPart>
          </mc:Choice>
          <mc:Fallback xmlns="">
            <p:pic>
              <p:nvPicPr>
                <p:cNvPr id="34" name="Ink 33">
                  <a:extLst>
                    <a:ext uri="{FF2B5EF4-FFF2-40B4-BE49-F238E27FC236}">
                      <a16:creationId xmlns:a16="http://schemas.microsoft.com/office/drawing/2014/main" id="{4952D960-3757-0288-F8EF-9773B494CA9F}"/>
                    </a:ext>
                  </a:extLst>
                </p:cNvPr>
                <p:cNvPicPr/>
                <p:nvPr/>
              </p:nvPicPr>
              <p:blipFill>
                <a:blip r:embed="rId36"/>
                <a:stretch>
                  <a:fillRect/>
                </a:stretch>
              </p:blipFill>
              <p:spPr>
                <a:xfrm>
                  <a:off x="7707634" y="5273160"/>
                  <a:ext cx="35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C0A513F5-0A3A-8E76-2170-03AEC7A17D3B}"/>
                    </a:ext>
                  </a:extLst>
                </p14:cNvPr>
                <p14:cNvContentPartPr/>
                <p14:nvPr/>
              </p14:nvContentPartPr>
              <p14:xfrm>
                <a:off x="7817074" y="5287560"/>
                <a:ext cx="145800" cy="184320"/>
              </p14:xfrm>
            </p:contentPart>
          </mc:Choice>
          <mc:Fallback xmlns="">
            <p:pic>
              <p:nvPicPr>
                <p:cNvPr id="35" name="Ink 34">
                  <a:extLst>
                    <a:ext uri="{FF2B5EF4-FFF2-40B4-BE49-F238E27FC236}">
                      <a16:creationId xmlns:a16="http://schemas.microsoft.com/office/drawing/2014/main" id="{C0A513F5-0A3A-8E76-2170-03AEC7A17D3B}"/>
                    </a:ext>
                  </a:extLst>
                </p:cNvPr>
                <p:cNvPicPr/>
                <p:nvPr/>
              </p:nvPicPr>
              <p:blipFill>
                <a:blip r:embed="rId38"/>
                <a:stretch>
                  <a:fillRect/>
                </a:stretch>
              </p:blipFill>
              <p:spPr>
                <a:xfrm>
                  <a:off x="7808074" y="5278560"/>
                  <a:ext cx="163440" cy="201960"/>
                </a:xfrm>
                <a:prstGeom prst="rect">
                  <a:avLst/>
                </a:prstGeom>
              </p:spPr>
            </p:pic>
          </mc:Fallback>
        </mc:AlternateContent>
      </p:grpSp>
      <p:grpSp>
        <p:nvGrpSpPr>
          <p:cNvPr id="53" name="Group 52">
            <a:extLst>
              <a:ext uri="{FF2B5EF4-FFF2-40B4-BE49-F238E27FC236}">
                <a16:creationId xmlns:a16="http://schemas.microsoft.com/office/drawing/2014/main" id="{49D8588B-D3C2-E493-AA55-577882ED257F}"/>
              </a:ext>
            </a:extLst>
          </p:cNvPr>
          <p:cNvGrpSpPr/>
          <p:nvPr/>
        </p:nvGrpSpPr>
        <p:grpSpPr>
          <a:xfrm>
            <a:off x="8264914" y="5224920"/>
            <a:ext cx="191520" cy="210600"/>
            <a:chOff x="8264914" y="5224920"/>
            <a:chExt cx="191520" cy="210600"/>
          </a:xfrm>
        </p:grpSpPr>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2815C1E0-3BD7-55E8-8234-3C953B2E9B56}"/>
                    </a:ext>
                  </a:extLst>
                </p14:cNvPr>
                <p14:cNvContentPartPr/>
                <p14:nvPr/>
              </p14:nvContentPartPr>
              <p14:xfrm>
                <a:off x="8264914" y="5300880"/>
                <a:ext cx="191520" cy="30600"/>
              </p14:xfrm>
            </p:contentPart>
          </mc:Choice>
          <mc:Fallback xmlns="">
            <p:pic>
              <p:nvPicPr>
                <p:cNvPr id="36" name="Ink 35">
                  <a:extLst>
                    <a:ext uri="{FF2B5EF4-FFF2-40B4-BE49-F238E27FC236}">
                      <a16:creationId xmlns:a16="http://schemas.microsoft.com/office/drawing/2014/main" id="{2815C1E0-3BD7-55E8-8234-3C953B2E9B56}"/>
                    </a:ext>
                  </a:extLst>
                </p:cNvPr>
                <p:cNvPicPr/>
                <p:nvPr/>
              </p:nvPicPr>
              <p:blipFill>
                <a:blip r:embed="rId40"/>
                <a:stretch>
                  <a:fillRect/>
                </a:stretch>
              </p:blipFill>
              <p:spPr>
                <a:xfrm>
                  <a:off x="8256274" y="5291880"/>
                  <a:ext cx="209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5722292A-1CE0-D4B6-6F5E-37AA111667B9}"/>
                    </a:ext>
                  </a:extLst>
                </p14:cNvPr>
                <p14:cNvContentPartPr/>
                <p14:nvPr/>
              </p14:nvContentPartPr>
              <p14:xfrm>
                <a:off x="8337994" y="5224920"/>
                <a:ext cx="19800" cy="210600"/>
              </p14:xfrm>
            </p:contentPart>
          </mc:Choice>
          <mc:Fallback xmlns="">
            <p:pic>
              <p:nvPicPr>
                <p:cNvPr id="37" name="Ink 36">
                  <a:extLst>
                    <a:ext uri="{FF2B5EF4-FFF2-40B4-BE49-F238E27FC236}">
                      <a16:creationId xmlns:a16="http://schemas.microsoft.com/office/drawing/2014/main" id="{5722292A-1CE0-D4B6-6F5E-37AA111667B9}"/>
                    </a:ext>
                  </a:extLst>
                </p:cNvPr>
                <p:cNvPicPr/>
                <p:nvPr/>
              </p:nvPicPr>
              <p:blipFill>
                <a:blip r:embed="rId42"/>
                <a:stretch>
                  <a:fillRect/>
                </a:stretch>
              </p:blipFill>
              <p:spPr>
                <a:xfrm>
                  <a:off x="8329354" y="5215920"/>
                  <a:ext cx="37440" cy="228240"/>
                </a:xfrm>
                <a:prstGeom prst="rect">
                  <a:avLst/>
                </a:prstGeom>
              </p:spPr>
            </p:pic>
          </mc:Fallback>
        </mc:AlternateContent>
      </p:grpSp>
      <p:grpSp>
        <p:nvGrpSpPr>
          <p:cNvPr id="52" name="Group 51">
            <a:extLst>
              <a:ext uri="{FF2B5EF4-FFF2-40B4-BE49-F238E27FC236}">
                <a16:creationId xmlns:a16="http://schemas.microsoft.com/office/drawing/2014/main" id="{50E58711-73D0-EB0E-0A3A-1E914854117D}"/>
              </a:ext>
            </a:extLst>
          </p:cNvPr>
          <p:cNvGrpSpPr/>
          <p:nvPr/>
        </p:nvGrpSpPr>
        <p:grpSpPr>
          <a:xfrm>
            <a:off x="8765314" y="5136360"/>
            <a:ext cx="1297080" cy="328680"/>
            <a:chOff x="8765314" y="5136360"/>
            <a:chExt cx="1297080" cy="328680"/>
          </a:xfrm>
        </p:grpSpPr>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D958DF3F-07A9-AA11-FE6A-3279C91AF347}"/>
                    </a:ext>
                  </a:extLst>
                </p14:cNvPr>
                <p14:cNvContentPartPr/>
                <p14:nvPr/>
              </p14:nvContentPartPr>
              <p14:xfrm>
                <a:off x="8765314" y="5167680"/>
                <a:ext cx="313920" cy="227160"/>
              </p14:xfrm>
            </p:contentPart>
          </mc:Choice>
          <mc:Fallback xmlns="">
            <p:pic>
              <p:nvPicPr>
                <p:cNvPr id="38" name="Ink 37">
                  <a:extLst>
                    <a:ext uri="{FF2B5EF4-FFF2-40B4-BE49-F238E27FC236}">
                      <a16:creationId xmlns:a16="http://schemas.microsoft.com/office/drawing/2014/main" id="{D958DF3F-07A9-AA11-FE6A-3279C91AF347}"/>
                    </a:ext>
                  </a:extLst>
                </p:cNvPr>
                <p:cNvPicPr/>
                <p:nvPr/>
              </p:nvPicPr>
              <p:blipFill>
                <a:blip r:embed="rId44"/>
                <a:stretch>
                  <a:fillRect/>
                </a:stretch>
              </p:blipFill>
              <p:spPr>
                <a:xfrm>
                  <a:off x="8756314" y="5158680"/>
                  <a:ext cx="3315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93CF3B3D-0024-5B85-3F3B-44782BA4AABA}"/>
                    </a:ext>
                  </a:extLst>
                </p14:cNvPr>
                <p14:cNvContentPartPr/>
                <p14:nvPr/>
              </p14:nvContentPartPr>
              <p14:xfrm>
                <a:off x="9165994" y="5298000"/>
                <a:ext cx="206280" cy="157320"/>
              </p14:xfrm>
            </p:contentPart>
          </mc:Choice>
          <mc:Fallback xmlns="">
            <p:pic>
              <p:nvPicPr>
                <p:cNvPr id="39" name="Ink 38">
                  <a:extLst>
                    <a:ext uri="{FF2B5EF4-FFF2-40B4-BE49-F238E27FC236}">
                      <a16:creationId xmlns:a16="http://schemas.microsoft.com/office/drawing/2014/main" id="{93CF3B3D-0024-5B85-3F3B-44782BA4AABA}"/>
                    </a:ext>
                  </a:extLst>
                </p:cNvPr>
                <p:cNvPicPr/>
                <p:nvPr/>
              </p:nvPicPr>
              <p:blipFill>
                <a:blip r:embed="rId46"/>
                <a:stretch>
                  <a:fillRect/>
                </a:stretch>
              </p:blipFill>
              <p:spPr>
                <a:xfrm>
                  <a:off x="9156994" y="5289000"/>
                  <a:ext cx="223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9A4AFF4A-7492-5C85-7A86-18EEF16DCD4A}"/>
                    </a:ext>
                  </a:extLst>
                </p14:cNvPr>
                <p14:cNvContentPartPr/>
                <p14:nvPr/>
              </p14:nvContentPartPr>
              <p14:xfrm>
                <a:off x="9402874" y="5308440"/>
                <a:ext cx="37080" cy="156600"/>
              </p14:xfrm>
            </p:contentPart>
          </mc:Choice>
          <mc:Fallback xmlns="">
            <p:pic>
              <p:nvPicPr>
                <p:cNvPr id="40" name="Ink 39">
                  <a:extLst>
                    <a:ext uri="{FF2B5EF4-FFF2-40B4-BE49-F238E27FC236}">
                      <a16:creationId xmlns:a16="http://schemas.microsoft.com/office/drawing/2014/main" id="{9A4AFF4A-7492-5C85-7A86-18EEF16DCD4A}"/>
                    </a:ext>
                  </a:extLst>
                </p:cNvPr>
                <p:cNvPicPr/>
                <p:nvPr/>
              </p:nvPicPr>
              <p:blipFill>
                <a:blip r:embed="rId48"/>
                <a:stretch>
                  <a:fillRect/>
                </a:stretch>
              </p:blipFill>
              <p:spPr>
                <a:xfrm>
                  <a:off x="9394234" y="5299440"/>
                  <a:ext cx="54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124FB792-8052-115B-5AF7-17F36F8DD1EA}"/>
                    </a:ext>
                  </a:extLst>
                </p14:cNvPr>
                <p14:cNvContentPartPr/>
                <p14:nvPr/>
              </p14:nvContentPartPr>
              <p14:xfrm>
                <a:off x="9600154" y="5136360"/>
                <a:ext cx="204840" cy="166680"/>
              </p14:xfrm>
            </p:contentPart>
          </mc:Choice>
          <mc:Fallback xmlns="">
            <p:pic>
              <p:nvPicPr>
                <p:cNvPr id="41" name="Ink 40">
                  <a:extLst>
                    <a:ext uri="{FF2B5EF4-FFF2-40B4-BE49-F238E27FC236}">
                      <a16:creationId xmlns:a16="http://schemas.microsoft.com/office/drawing/2014/main" id="{124FB792-8052-115B-5AF7-17F36F8DD1EA}"/>
                    </a:ext>
                  </a:extLst>
                </p:cNvPr>
                <p:cNvPicPr/>
                <p:nvPr/>
              </p:nvPicPr>
              <p:blipFill>
                <a:blip r:embed="rId50"/>
                <a:stretch>
                  <a:fillRect/>
                </a:stretch>
              </p:blipFill>
              <p:spPr>
                <a:xfrm>
                  <a:off x="9591514" y="5127360"/>
                  <a:ext cx="222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5F0A4B87-4569-5D37-49EE-1B98465DCD65}"/>
                    </a:ext>
                  </a:extLst>
                </p14:cNvPr>
                <p14:cNvContentPartPr/>
                <p14:nvPr/>
              </p14:nvContentPartPr>
              <p14:xfrm>
                <a:off x="9861154" y="5206920"/>
                <a:ext cx="137160" cy="158400"/>
              </p14:xfrm>
            </p:contentPart>
          </mc:Choice>
          <mc:Fallback xmlns="">
            <p:pic>
              <p:nvPicPr>
                <p:cNvPr id="42" name="Ink 41">
                  <a:extLst>
                    <a:ext uri="{FF2B5EF4-FFF2-40B4-BE49-F238E27FC236}">
                      <a16:creationId xmlns:a16="http://schemas.microsoft.com/office/drawing/2014/main" id="{5F0A4B87-4569-5D37-49EE-1B98465DCD65}"/>
                    </a:ext>
                  </a:extLst>
                </p:cNvPr>
                <p:cNvPicPr/>
                <p:nvPr/>
              </p:nvPicPr>
              <p:blipFill>
                <a:blip r:embed="rId52"/>
                <a:stretch>
                  <a:fillRect/>
                </a:stretch>
              </p:blipFill>
              <p:spPr>
                <a:xfrm>
                  <a:off x="9852514" y="5197920"/>
                  <a:ext cx="154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B685A996-0448-B991-F678-BB87A9BBFB7C}"/>
                    </a:ext>
                  </a:extLst>
                </p14:cNvPr>
                <p14:cNvContentPartPr/>
                <p14:nvPr/>
              </p14:nvContentPartPr>
              <p14:xfrm>
                <a:off x="10055914" y="5206560"/>
                <a:ext cx="6480" cy="167400"/>
              </p14:xfrm>
            </p:contentPart>
          </mc:Choice>
          <mc:Fallback xmlns="">
            <p:pic>
              <p:nvPicPr>
                <p:cNvPr id="43" name="Ink 42">
                  <a:extLst>
                    <a:ext uri="{FF2B5EF4-FFF2-40B4-BE49-F238E27FC236}">
                      <a16:creationId xmlns:a16="http://schemas.microsoft.com/office/drawing/2014/main" id="{B685A996-0448-B991-F678-BB87A9BBFB7C}"/>
                    </a:ext>
                  </a:extLst>
                </p:cNvPr>
                <p:cNvPicPr/>
                <p:nvPr/>
              </p:nvPicPr>
              <p:blipFill>
                <a:blip r:embed="rId54"/>
                <a:stretch>
                  <a:fillRect/>
                </a:stretch>
              </p:blipFill>
              <p:spPr>
                <a:xfrm>
                  <a:off x="10047274" y="5197560"/>
                  <a:ext cx="24120" cy="185040"/>
                </a:xfrm>
                <a:prstGeom prst="rect">
                  <a:avLst/>
                </a:prstGeom>
              </p:spPr>
            </p:pic>
          </mc:Fallback>
        </mc:AlternateContent>
      </p:grpSp>
      <p:grpSp>
        <p:nvGrpSpPr>
          <p:cNvPr id="51" name="Group 50">
            <a:extLst>
              <a:ext uri="{FF2B5EF4-FFF2-40B4-BE49-F238E27FC236}">
                <a16:creationId xmlns:a16="http://schemas.microsoft.com/office/drawing/2014/main" id="{58B6217E-221E-B2EB-705C-89A89E45F008}"/>
              </a:ext>
            </a:extLst>
          </p:cNvPr>
          <p:cNvGrpSpPr/>
          <p:nvPr/>
        </p:nvGrpSpPr>
        <p:grpSpPr>
          <a:xfrm>
            <a:off x="10302874" y="5033040"/>
            <a:ext cx="1288080" cy="354960"/>
            <a:chOff x="10302874" y="5033040"/>
            <a:chExt cx="1288080" cy="354960"/>
          </a:xfrm>
        </p:grpSpPr>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51FC6BD4-5C15-DE25-069E-73CDCF5594E1}"/>
                    </a:ext>
                  </a:extLst>
                </p14:cNvPr>
                <p14:cNvContentPartPr/>
                <p14:nvPr/>
              </p14:nvContentPartPr>
              <p14:xfrm>
                <a:off x="10302874" y="5101800"/>
                <a:ext cx="156960" cy="148320"/>
              </p14:xfrm>
            </p:contentPart>
          </mc:Choice>
          <mc:Fallback xmlns="">
            <p:pic>
              <p:nvPicPr>
                <p:cNvPr id="44" name="Ink 43">
                  <a:extLst>
                    <a:ext uri="{FF2B5EF4-FFF2-40B4-BE49-F238E27FC236}">
                      <a16:creationId xmlns:a16="http://schemas.microsoft.com/office/drawing/2014/main" id="{51FC6BD4-5C15-DE25-069E-73CDCF5594E1}"/>
                    </a:ext>
                  </a:extLst>
                </p:cNvPr>
                <p:cNvPicPr/>
                <p:nvPr/>
              </p:nvPicPr>
              <p:blipFill>
                <a:blip r:embed="rId56"/>
                <a:stretch>
                  <a:fillRect/>
                </a:stretch>
              </p:blipFill>
              <p:spPr>
                <a:xfrm>
                  <a:off x="10294234" y="5092800"/>
                  <a:ext cx="174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2769B9CC-B5C1-FF4E-B9CA-60CBB6434441}"/>
                    </a:ext>
                  </a:extLst>
                </p14:cNvPr>
                <p14:cNvContentPartPr/>
                <p14:nvPr/>
              </p14:nvContentPartPr>
              <p14:xfrm>
                <a:off x="10512394" y="5071920"/>
                <a:ext cx="201240" cy="214200"/>
              </p14:xfrm>
            </p:contentPart>
          </mc:Choice>
          <mc:Fallback xmlns="">
            <p:pic>
              <p:nvPicPr>
                <p:cNvPr id="45" name="Ink 44">
                  <a:extLst>
                    <a:ext uri="{FF2B5EF4-FFF2-40B4-BE49-F238E27FC236}">
                      <a16:creationId xmlns:a16="http://schemas.microsoft.com/office/drawing/2014/main" id="{2769B9CC-B5C1-FF4E-B9CA-60CBB6434441}"/>
                    </a:ext>
                  </a:extLst>
                </p:cNvPr>
                <p:cNvPicPr/>
                <p:nvPr/>
              </p:nvPicPr>
              <p:blipFill>
                <a:blip r:embed="rId58"/>
                <a:stretch>
                  <a:fillRect/>
                </a:stretch>
              </p:blipFill>
              <p:spPr>
                <a:xfrm>
                  <a:off x="10503754" y="5062920"/>
                  <a:ext cx="218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811416A5-B455-C8D1-A7FF-72C965E0D414}"/>
                    </a:ext>
                  </a:extLst>
                </p14:cNvPr>
                <p14:cNvContentPartPr/>
                <p14:nvPr/>
              </p14:nvContentPartPr>
              <p14:xfrm>
                <a:off x="10743874" y="5205120"/>
                <a:ext cx="112320" cy="148320"/>
              </p14:xfrm>
            </p:contentPart>
          </mc:Choice>
          <mc:Fallback xmlns="">
            <p:pic>
              <p:nvPicPr>
                <p:cNvPr id="46" name="Ink 45">
                  <a:extLst>
                    <a:ext uri="{FF2B5EF4-FFF2-40B4-BE49-F238E27FC236}">
                      <a16:creationId xmlns:a16="http://schemas.microsoft.com/office/drawing/2014/main" id="{811416A5-B455-C8D1-A7FF-72C965E0D414}"/>
                    </a:ext>
                  </a:extLst>
                </p:cNvPr>
                <p:cNvPicPr/>
                <p:nvPr/>
              </p:nvPicPr>
              <p:blipFill>
                <a:blip r:embed="rId60"/>
                <a:stretch>
                  <a:fillRect/>
                </a:stretch>
              </p:blipFill>
              <p:spPr>
                <a:xfrm>
                  <a:off x="10734874" y="5196480"/>
                  <a:ext cx="129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947B2A86-31A5-5046-D78F-9D2652BB8709}"/>
                    </a:ext>
                  </a:extLst>
                </p14:cNvPr>
                <p14:cNvContentPartPr/>
                <p14:nvPr/>
              </p14:nvContentPartPr>
              <p14:xfrm>
                <a:off x="10901194" y="5222760"/>
                <a:ext cx="111240" cy="129240"/>
              </p14:xfrm>
            </p:contentPart>
          </mc:Choice>
          <mc:Fallback xmlns="">
            <p:pic>
              <p:nvPicPr>
                <p:cNvPr id="47" name="Ink 46">
                  <a:extLst>
                    <a:ext uri="{FF2B5EF4-FFF2-40B4-BE49-F238E27FC236}">
                      <a16:creationId xmlns:a16="http://schemas.microsoft.com/office/drawing/2014/main" id="{947B2A86-31A5-5046-D78F-9D2652BB8709}"/>
                    </a:ext>
                  </a:extLst>
                </p:cNvPr>
                <p:cNvPicPr/>
                <p:nvPr/>
              </p:nvPicPr>
              <p:blipFill>
                <a:blip r:embed="rId62"/>
                <a:stretch>
                  <a:fillRect/>
                </a:stretch>
              </p:blipFill>
              <p:spPr>
                <a:xfrm>
                  <a:off x="10892194" y="5214120"/>
                  <a:ext cx="128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DFE23B75-F6D9-6F3F-362B-D9A4EB510F42}"/>
                    </a:ext>
                  </a:extLst>
                </p14:cNvPr>
                <p14:cNvContentPartPr/>
                <p14:nvPr/>
              </p14:nvContentPartPr>
              <p14:xfrm>
                <a:off x="11032594" y="5033040"/>
                <a:ext cx="171000" cy="247680"/>
              </p14:xfrm>
            </p:contentPart>
          </mc:Choice>
          <mc:Fallback xmlns="">
            <p:pic>
              <p:nvPicPr>
                <p:cNvPr id="48" name="Ink 47">
                  <a:extLst>
                    <a:ext uri="{FF2B5EF4-FFF2-40B4-BE49-F238E27FC236}">
                      <a16:creationId xmlns:a16="http://schemas.microsoft.com/office/drawing/2014/main" id="{DFE23B75-F6D9-6F3F-362B-D9A4EB510F42}"/>
                    </a:ext>
                  </a:extLst>
                </p:cNvPr>
                <p:cNvPicPr/>
                <p:nvPr/>
              </p:nvPicPr>
              <p:blipFill>
                <a:blip r:embed="rId64"/>
                <a:stretch>
                  <a:fillRect/>
                </a:stretch>
              </p:blipFill>
              <p:spPr>
                <a:xfrm>
                  <a:off x="11023954" y="5024400"/>
                  <a:ext cx="1886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Ink 48">
                  <a:extLst>
                    <a:ext uri="{FF2B5EF4-FFF2-40B4-BE49-F238E27FC236}">
                      <a16:creationId xmlns:a16="http://schemas.microsoft.com/office/drawing/2014/main" id="{D3A5A588-2860-59C4-98A5-99E3CAAD6A74}"/>
                    </a:ext>
                  </a:extLst>
                </p14:cNvPr>
                <p14:cNvContentPartPr/>
                <p14:nvPr/>
              </p14:nvContentPartPr>
              <p14:xfrm>
                <a:off x="11258314" y="5170920"/>
                <a:ext cx="118440" cy="189720"/>
              </p14:xfrm>
            </p:contentPart>
          </mc:Choice>
          <mc:Fallback xmlns="">
            <p:pic>
              <p:nvPicPr>
                <p:cNvPr id="49" name="Ink 48">
                  <a:extLst>
                    <a:ext uri="{FF2B5EF4-FFF2-40B4-BE49-F238E27FC236}">
                      <a16:creationId xmlns:a16="http://schemas.microsoft.com/office/drawing/2014/main" id="{D3A5A588-2860-59C4-98A5-99E3CAAD6A74}"/>
                    </a:ext>
                  </a:extLst>
                </p:cNvPr>
                <p:cNvPicPr/>
                <p:nvPr/>
              </p:nvPicPr>
              <p:blipFill>
                <a:blip r:embed="rId66"/>
                <a:stretch>
                  <a:fillRect/>
                </a:stretch>
              </p:blipFill>
              <p:spPr>
                <a:xfrm>
                  <a:off x="11249314" y="5162280"/>
                  <a:ext cx="136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Ink 49">
                  <a:extLst>
                    <a:ext uri="{FF2B5EF4-FFF2-40B4-BE49-F238E27FC236}">
                      <a16:creationId xmlns:a16="http://schemas.microsoft.com/office/drawing/2014/main" id="{03048E8D-6F09-F66A-8475-B659FA6EBD91}"/>
                    </a:ext>
                  </a:extLst>
                </p14:cNvPr>
                <p14:cNvContentPartPr/>
                <p14:nvPr/>
              </p14:nvContentPartPr>
              <p14:xfrm>
                <a:off x="11460994" y="5191800"/>
                <a:ext cx="129960" cy="196200"/>
              </p14:xfrm>
            </p:contentPart>
          </mc:Choice>
          <mc:Fallback xmlns="">
            <p:pic>
              <p:nvPicPr>
                <p:cNvPr id="50" name="Ink 49">
                  <a:extLst>
                    <a:ext uri="{FF2B5EF4-FFF2-40B4-BE49-F238E27FC236}">
                      <a16:creationId xmlns:a16="http://schemas.microsoft.com/office/drawing/2014/main" id="{03048E8D-6F09-F66A-8475-B659FA6EBD91}"/>
                    </a:ext>
                  </a:extLst>
                </p:cNvPr>
                <p:cNvPicPr/>
                <p:nvPr/>
              </p:nvPicPr>
              <p:blipFill>
                <a:blip r:embed="rId68"/>
                <a:stretch>
                  <a:fillRect/>
                </a:stretch>
              </p:blipFill>
              <p:spPr>
                <a:xfrm>
                  <a:off x="11451994" y="5183160"/>
                  <a:ext cx="147600" cy="213840"/>
                </a:xfrm>
                <a:prstGeom prst="rect">
                  <a:avLst/>
                </a:prstGeom>
              </p:spPr>
            </p:pic>
          </mc:Fallback>
        </mc:AlternateContent>
      </p:grpSp>
    </p:spTree>
    <p:extLst>
      <p:ext uri="{BB962C8B-B14F-4D97-AF65-F5344CB8AC3E}">
        <p14:creationId xmlns:p14="http://schemas.microsoft.com/office/powerpoint/2010/main" val="804391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98417005-4F83-6F73-76F6-CF9764C4DAB5}"/>
              </a:ext>
            </a:extLst>
          </p:cNvPr>
          <p:cNvSpPr/>
          <p:nvPr/>
        </p:nvSpPr>
        <p:spPr>
          <a:xfrm>
            <a:off x="5317958" y="3537284"/>
            <a:ext cx="4331368" cy="2326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8DDF31D-38C3-5FE4-12D3-C2E49B6945EF}"/>
              </a:ext>
            </a:extLst>
          </p:cNvPr>
          <p:cNvSpPr/>
          <p:nvPr/>
        </p:nvSpPr>
        <p:spPr>
          <a:xfrm>
            <a:off x="10162674" y="2369117"/>
            <a:ext cx="240631" cy="116816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984669E-BC40-7085-CF4D-750AD87A663A}"/>
              </a:ext>
            </a:extLst>
          </p:cNvPr>
          <p:cNvSpPr/>
          <p:nvPr/>
        </p:nvSpPr>
        <p:spPr>
          <a:xfrm>
            <a:off x="1363579" y="2943726"/>
            <a:ext cx="1666584" cy="29677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96695AC-6AC3-9C2D-B667-40FE3F191F0C}"/>
              </a:ext>
            </a:extLst>
          </p:cNvPr>
          <p:cNvSpPr/>
          <p:nvPr/>
        </p:nvSpPr>
        <p:spPr>
          <a:xfrm>
            <a:off x="1363579" y="3296653"/>
            <a:ext cx="1082842" cy="32084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80AE4EC-D275-5924-0492-D86B9F0CA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838" y="2938544"/>
            <a:ext cx="80955" cy="111313"/>
          </a:xfrm>
          <a:prstGeom prst="rect">
            <a:avLst/>
          </a:prstGeom>
        </p:spPr>
      </p:pic>
      <p:pic>
        <p:nvPicPr>
          <p:cNvPr id="12" name="Picture 11">
            <a:extLst>
              <a:ext uri="{FF2B5EF4-FFF2-40B4-BE49-F238E27FC236}">
                <a16:creationId xmlns:a16="http://schemas.microsoft.com/office/drawing/2014/main" id="{3853CB59-5FE5-FF1D-DC3A-E00CC09B9635}"/>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BB6F5C67-EE73-1909-E7DD-9EB6BD6AA5C6}"/>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4696B6BA-6085-7EAC-5426-94306B2EDC1A}"/>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5B5B944B-4205-E9D9-3E08-BB610B472445}"/>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E9B4319C-85D2-4272-395D-246758A6BFB7}"/>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42" name="Group 41">
            <a:extLst>
              <a:ext uri="{FF2B5EF4-FFF2-40B4-BE49-F238E27FC236}">
                <a16:creationId xmlns:a16="http://schemas.microsoft.com/office/drawing/2014/main" id="{45873B80-6D7B-3C91-791E-509256BF32A3}"/>
              </a:ext>
            </a:extLst>
          </p:cNvPr>
          <p:cNvGrpSpPr/>
          <p:nvPr/>
        </p:nvGrpSpPr>
        <p:grpSpPr>
          <a:xfrm>
            <a:off x="2157874" y="5106120"/>
            <a:ext cx="708840" cy="336240"/>
            <a:chOff x="2157874" y="5106120"/>
            <a:chExt cx="708840" cy="3362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071E59E-B85B-A52E-E8F3-186A572AF787}"/>
                    </a:ext>
                  </a:extLst>
                </p14:cNvPr>
                <p14:cNvContentPartPr/>
                <p14:nvPr/>
              </p14:nvContentPartPr>
              <p14:xfrm>
                <a:off x="2157874" y="5106120"/>
                <a:ext cx="181080" cy="280080"/>
              </p14:xfrm>
            </p:contentPart>
          </mc:Choice>
          <mc:Fallback xmlns="">
            <p:pic>
              <p:nvPicPr>
                <p:cNvPr id="14" name="Ink 13">
                  <a:extLst>
                    <a:ext uri="{FF2B5EF4-FFF2-40B4-BE49-F238E27FC236}">
                      <a16:creationId xmlns:a16="http://schemas.microsoft.com/office/drawing/2014/main" id="{2071E59E-B85B-A52E-E8F3-186A572AF787}"/>
                    </a:ext>
                  </a:extLst>
                </p:cNvPr>
                <p:cNvPicPr/>
                <p:nvPr/>
              </p:nvPicPr>
              <p:blipFill>
                <a:blip r:embed="rId6"/>
                <a:stretch>
                  <a:fillRect/>
                </a:stretch>
              </p:blipFill>
              <p:spPr>
                <a:xfrm>
                  <a:off x="2149234" y="5097480"/>
                  <a:ext cx="198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3C52E12F-C5F5-BA84-FDC0-3A87D36730E4}"/>
                    </a:ext>
                  </a:extLst>
                </p14:cNvPr>
                <p14:cNvContentPartPr/>
                <p14:nvPr/>
              </p14:nvContentPartPr>
              <p14:xfrm>
                <a:off x="2475034" y="5238600"/>
                <a:ext cx="140040" cy="157320"/>
              </p14:xfrm>
            </p:contentPart>
          </mc:Choice>
          <mc:Fallback xmlns="">
            <p:pic>
              <p:nvPicPr>
                <p:cNvPr id="16" name="Ink 15">
                  <a:extLst>
                    <a:ext uri="{FF2B5EF4-FFF2-40B4-BE49-F238E27FC236}">
                      <a16:creationId xmlns:a16="http://schemas.microsoft.com/office/drawing/2014/main" id="{3C52E12F-C5F5-BA84-FDC0-3A87D36730E4}"/>
                    </a:ext>
                  </a:extLst>
                </p:cNvPr>
                <p:cNvPicPr/>
                <p:nvPr/>
              </p:nvPicPr>
              <p:blipFill>
                <a:blip r:embed="rId8"/>
                <a:stretch>
                  <a:fillRect/>
                </a:stretch>
              </p:blipFill>
              <p:spPr>
                <a:xfrm>
                  <a:off x="2466394" y="5229960"/>
                  <a:ext cx="157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8532CEA-E489-549A-5323-1A932DD54C3A}"/>
                    </a:ext>
                  </a:extLst>
                </p14:cNvPr>
                <p14:cNvContentPartPr/>
                <p14:nvPr/>
              </p14:nvContentPartPr>
              <p14:xfrm>
                <a:off x="2716234" y="5229960"/>
                <a:ext cx="150480" cy="212400"/>
              </p14:xfrm>
            </p:contentPart>
          </mc:Choice>
          <mc:Fallback xmlns="">
            <p:pic>
              <p:nvPicPr>
                <p:cNvPr id="17" name="Ink 16">
                  <a:extLst>
                    <a:ext uri="{FF2B5EF4-FFF2-40B4-BE49-F238E27FC236}">
                      <a16:creationId xmlns:a16="http://schemas.microsoft.com/office/drawing/2014/main" id="{A8532CEA-E489-549A-5323-1A932DD54C3A}"/>
                    </a:ext>
                  </a:extLst>
                </p:cNvPr>
                <p:cNvPicPr/>
                <p:nvPr/>
              </p:nvPicPr>
              <p:blipFill>
                <a:blip r:embed="rId10"/>
                <a:stretch>
                  <a:fillRect/>
                </a:stretch>
              </p:blipFill>
              <p:spPr>
                <a:xfrm>
                  <a:off x="2707234" y="5220960"/>
                  <a:ext cx="16812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30A6C54-7C0E-CFA3-C0D3-E2E1368534C4}"/>
                  </a:ext>
                </a:extLst>
              </p14:cNvPr>
              <p14:cNvContentPartPr/>
              <p14:nvPr/>
            </p14:nvContentPartPr>
            <p14:xfrm>
              <a:off x="3098554" y="5217720"/>
              <a:ext cx="145800" cy="171360"/>
            </p14:xfrm>
          </p:contentPart>
        </mc:Choice>
        <mc:Fallback xmlns="">
          <p:pic>
            <p:nvPicPr>
              <p:cNvPr id="18" name="Ink 17">
                <a:extLst>
                  <a:ext uri="{FF2B5EF4-FFF2-40B4-BE49-F238E27FC236}">
                    <a16:creationId xmlns:a16="http://schemas.microsoft.com/office/drawing/2014/main" id="{630A6C54-7C0E-CFA3-C0D3-E2E1368534C4}"/>
                  </a:ext>
                </a:extLst>
              </p:cNvPr>
              <p:cNvPicPr/>
              <p:nvPr/>
            </p:nvPicPr>
            <p:blipFill>
              <a:blip r:embed="rId12"/>
              <a:stretch>
                <a:fillRect/>
              </a:stretch>
            </p:blipFill>
            <p:spPr>
              <a:xfrm>
                <a:off x="3089914" y="5209080"/>
                <a:ext cx="163440" cy="189000"/>
              </a:xfrm>
              <a:prstGeom prst="rect">
                <a:avLst/>
              </a:prstGeom>
            </p:spPr>
          </p:pic>
        </mc:Fallback>
      </mc:AlternateContent>
      <p:grpSp>
        <p:nvGrpSpPr>
          <p:cNvPr id="41" name="Group 40">
            <a:extLst>
              <a:ext uri="{FF2B5EF4-FFF2-40B4-BE49-F238E27FC236}">
                <a16:creationId xmlns:a16="http://schemas.microsoft.com/office/drawing/2014/main" id="{093D84AA-2286-E4DA-DEAC-7AE28D308A96}"/>
              </a:ext>
            </a:extLst>
          </p:cNvPr>
          <p:cNvGrpSpPr/>
          <p:nvPr/>
        </p:nvGrpSpPr>
        <p:grpSpPr>
          <a:xfrm>
            <a:off x="3739354" y="5113320"/>
            <a:ext cx="530280" cy="264960"/>
            <a:chOff x="3739354" y="5113320"/>
            <a:chExt cx="530280" cy="26496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51EE3BE-81C2-FE42-8FB0-86724D54FBD8}"/>
                    </a:ext>
                  </a:extLst>
                </p14:cNvPr>
                <p14:cNvContentPartPr/>
                <p14:nvPr/>
              </p14:nvContentPartPr>
              <p14:xfrm>
                <a:off x="3739354" y="5113320"/>
                <a:ext cx="271440" cy="227160"/>
              </p14:xfrm>
            </p:contentPart>
          </mc:Choice>
          <mc:Fallback xmlns="">
            <p:pic>
              <p:nvPicPr>
                <p:cNvPr id="19" name="Ink 18">
                  <a:extLst>
                    <a:ext uri="{FF2B5EF4-FFF2-40B4-BE49-F238E27FC236}">
                      <a16:creationId xmlns:a16="http://schemas.microsoft.com/office/drawing/2014/main" id="{251EE3BE-81C2-FE42-8FB0-86724D54FBD8}"/>
                    </a:ext>
                  </a:extLst>
                </p:cNvPr>
                <p:cNvPicPr/>
                <p:nvPr/>
              </p:nvPicPr>
              <p:blipFill>
                <a:blip r:embed="rId14"/>
                <a:stretch>
                  <a:fillRect/>
                </a:stretch>
              </p:blipFill>
              <p:spPr>
                <a:xfrm>
                  <a:off x="3730714" y="5104320"/>
                  <a:ext cx="289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0B0FB3C-AAD6-9A36-DAE8-A50163788EDF}"/>
                    </a:ext>
                  </a:extLst>
                </p14:cNvPr>
                <p14:cNvContentPartPr/>
                <p14:nvPr/>
              </p14:nvContentPartPr>
              <p14:xfrm>
                <a:off x="4143634" y="5199360"/>
                <a:ext cx="19440" cy="146520"/>
              </p14:xfrm>
            </p:contentPart>
          </mc:Choice>
          <mc:Fallback xmlns="">
            <p:pic>
              <p:nvPicPr>
                <p:cNvPr id="20" name="Ink 19">
                  <a:extLst>
                    <a:ext uri="{FF2B5EF4-FFF2-40B4-BE49-F238E27FC236}">
                      <a16:creationId xmlns:a16="http://schemas.microsoft.com/office/drawing/2014/main" id="{50B0FB3C-AAD6-9A36-DAE8-A50163788EDF}"/>
                    </a:ext>
                  </a:extLst>
                </p:cNvPr>
                <p:cNvPicPr/>
                <p:nvPr/>
              </p:nvPicPr>
              <p:blipFill>
                <a:blip r:embed="rId16"/>
                <a:stretch>
                  <a:fillRect/>
                </a:stretch>
              </p:blipFill>
              <p:spPr>
                <a:xfrm>
                  <a:off x="4134634" y="5190360"/>
                  <a:ext cx="370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98555BA-80D6-5537-8B22-3BA2C1725DA0}"/>
                    </a:ext>
                  </a:extLst>
                </p14:cNvPr>
                <p14:cNvContentPartPr/>
                <p14:nvPr/>
              </p14:nvContentPartPr>
              <p14:xfrm>
                <a:off x="4245514" y="5229960"/>
                <a:ext cx="24120" cy="148320"/>
              </p14:xfrm>
            </p:contentPart>
          </mc:Choice>
          <mc:Fallback xmlns="">
            <p:pic>
              <p:nvPicPr>
                <p:cNvPr id="21" name="Ink 20">
                  <a:extLst>
                    <a:ext uri="{FF2B5EF4-FFF2-40B4-BE49-F238E27FC236}">
                      <a16:creationId xmlns:a16="http://schemas.microsoft.com/office/drawing/2014/main" id="{598555BA-80D6-5537-8B22-3BA2C1725DA0}"/>
                    </a:ext>
                  </a:extLst>
                </p:cNvPr>
                <p:cNvPicPr/>
                <p:nvPr/>
              </p:nvPicPr>
              <p:blipFill>
                <a:blip r:embed="rId18"/>
                <a:stretch>
                  <a:fillRect/>
                </a:stretch>
              </p:blipFill>
              <p:spPr>
                <a:xfrm>
                  <a:off x="4236514" y="5220960"/>
                  <a:ext cx="41760" cy="165960"/>
                </a:xfrm>
                <a:prstGeom prst="rect">
                  <a:avLst/>
                </a:prstGeom>
              </p:spPr>
            </p:pic>
          </mc:Fallback>
        </mc:AlternateContent>
      </p:grpSp>
      <p:grpSp>
        <p:nvGrpSpPr>
          <p:cNvPr id="40" name="Group 39">
            <a:extLst>
              <a:ext uri="{FF2B5EF4-FFF2-40B4-BE49-F238E27FC236}">
                <a16:creationId xmlns:a16="http://schemas.microsoft.com/office/drawing/2014/main" id="{EAE3F6FE-AFA6-7B6A-FCBA-11841457BFB7}"/>
              </a:ext>
            </a:extLst>
          </p:cNvPr>
          <p:cNvGrpSpPr/>
          <p:nvPr/>
        </p:nvGrpSpPr>
        <p:grpSpPr>
          <a:xfrm>
            <a:off x="4462954" y="5101800"/>
            <a:ext cx="573120" cy="247320"/>
            <a:chOff x="4462954" y="5101800"/>
            <a:chExt cx="573120" cy="247320"/>
          </a:xfrm>
        </p:grpSpPr>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661CFEED-7A84-749E-8B73-DEA9BE194546}"/>
                    </a:ext>
                  </a:extLst>
                </p14:cNvPr>
                <p14:cNvContentPartPr/>
                <p14:nvPr/>
              </p14:nvContentPartPr>
              <p14:xfrm>
                <a:off x="4462954" y="5101800"/>
                <a:ext cx="366840" cy="239760"/>
              </p14:xfrm>
            </p:contentPart>
          </mc:Choice>
          <mc:Fallback xmlns="">
            <p:pic>
              <p:nvPicPr>
                <p:cNvPr id="22" name="Ink 21">
                  <a:extLst>
                    <a:ext uri="{FF2B5EF4-FFF2-40B4-BE49-F238E27FC236}">
                      <a16:creationId xmlns:a16="http://schemas.microsoft.com/office/drawing/2014/main" id="{661CFEED-7A84-749E-8B73-DEA9BE194546}"/>
                    </a:ext>
                  </a:extLst>
                </p:cNvPr>
                <p:cNvPicPr/>
                <p:nvPr/>
              </p:nvPicPr>
              <p:blipFill>
                <a:blip r:embed="rId20"/>
                <a:stretch>
                  <a:fillRect/>
                </a:stretch>
              </p:blipFill>
              <p:spPr>
                <a:xfrm>
                  <a:off x="4454314" y="5092800"/>
                  <a:ext cx="384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523083C-BE91-4271-6922-507546E02542}"/>
                    </a:ext>
                  </a:extLst>
                </p14:cNvPr>
                <p14:cNvContentPartPr/>
                <p14:nvPr/>
              </p14:nvContentPartPr>
              <p14:xfrm>
                <a:off x="4917634" y="5162280"/>
                <a:ext cx="118440" cy="186840"/>
              </p14:xfrm>
            </p:contentPart>
          </mc:Choice>
          <mc:Fallback xmlns="">
            <p:pic>
              <p:nvPicPr>
                <p:cNvPr id="23" name="Ink 22">
                  <a:extLst>
                    <a:ext uri="{FF2B5EF4-FFF2-40B4-BE49-F238E27FC236}">
                      <a16:creationId xmlns:a16="http://schemas.microsoft.com/office/drawing/2014/main" id="{2523083C-BE91-4271-6922-507546E02542}"/>
                    </a:ext>
                  </a:extLst>
                </p:cNvPr>
                <p:cNvPicPr/>
                <p:nvPr/>
              </p:nvPicPr>
              <p:blipFill>
                <a:blip r:embed="rId22"/>
                <a:stretch>
                  <a:fillRect/>
                </a:stretch>
              </p:blipFill>
              <p:spPr>
                <a:xfrm>
                  <a:off x="4908994" y="5153280"/>
                  <a:ext cx="136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90AC1B17-0384-3D7F-971B-4D0A992C54DF}"/>
                  </a:ext>
                </a:extLst>
              </p14:cNvPr>
              <p14:cNvContentPartPr/>
              <p14:nvPr/>
            </p14:nvContentPartPr>
            <p14:xfrm>
              <a:off x="5226154" y="5102160"/>
              <a:ext cx="260280" cy="177120"/>
            </p14:xfrm>
          </p:contentPart>
        </mc:Choice>
        <mc:Fallback xmlns="">
          <p:pic>
            <p:nvPicPr>
              <p:cNvPr id="24" name="Ink 23">
                <a:extLst>
                  <a:ext uri="{FF2B5EF4-FFF2-40B4-BE49-F238E27FC236}">
                    <a16:creationId xmlns:a16="http://schemas.microsoft.com/office/drawing/2014/main" id="{90AC1B17-0384-3D7F-971B-4D0A992C54DF}"/>
                  </a:ext>
                </a:extLst>
              </p:cNvPr>
              <p:cNvPicPr/>
              <p:nvPr/>
            </p:nvPicPr>
            <p:blipFill>
              <a:blip r:embed="rId24"/>
              <a:stretch>
                <a:fillRect/>
              </a:stretch>
            </p:blipFill>
            <p:spPr>
              <a:xfrm>
                <a:off x="5217514" y="5093160"/>
                <a:ext cx="277920" cy="194760"/>
              </a:xfrm>
              <a:prstGeom prst="rect">
                <a:avLst/>
              </a:prstGeom>
            </p:spPr>
          </p:pic>
        </mc:Fallback>
      </mc:AlternateContent>
      <p:grpSp>
        <p:nvGrpSpPr>
          <p:cNvPr id="39" name="Group 38">
            <a:extLst>
              <a:ext uri="{FF2B5EF4-FFF2-40B4-BE49-F238E27FC236}">
                <a16:creationId xmlns:a16="http://schemas.microsoft.com/office/drawing/2014/main" id="{56717ECA-E1AC-C5AF-21E5-ACE999758BB2}"/>
              </a:ext>
            </a:extLst>
          </p:cNvPr>
          <p:cNvGrpSpPr/>
          <p:nvPr/>
        </p:nvGrpSpPr>
        <p:grpSpPr>
          <a:xfrm>
            <a:off x="5771914" y="4979040"/>
            <a:ext cx="1269360" cy="355680"/>
            <a:chOff x="5771914" y="4979040"/>
            <a:chExt cx="1269360" cy="355680"/>
          </a:xfrm>
        </p:grpSpPr>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EFEBB7D9-979B-4E93-C82D-131FB56E1808}"/>
                    </a:ext>
                  </a:extLst>
                </p14:cNvPr>
                <p14:cNvContentPartPr/>
                <p14:nvPr/>
              </p14:nvContentPartPr>
              <p14:xfrm>
                <a:off x="5771914" y="5056800"/>
                <a:ext cx="258480" cy="173880"/>
              </p14:xfrm>
            </p:contentPart>
          </mc:Choice>
          <mc:Fallback xmlns="">
            <p:pic>
              <p:nvPicPr>
                <p:cNvPr id="25" name="Ink 24">
                  <a:extLst>
                    <a:ext uri="{FF2B5EF4-FFF2-40B4-BE49-F238E27FC236}">
                      <a16:creationId xmlns:a16="http://schemas.microsoft.com/office/drawing/2014/main" id="{EFEBB7D9-979B-4E93-C82D-131FB56E1808}"/>
                    </a:ext>
                  </a:extLst>
                </p:cNvPr>
                <p:cNvPicPr/>
                <p:nvPr/>
              </p:nvPicPr>
              <p:blipFill>
                <a:blip r:embed="rId26"/>
                <a:stretch>
                  <a:fillRect/>
                </a:stretch>
              </p:blipFill>
              <p:spPr>
                <a:xfrm>
                  <a:off x="5762914" y="5047800"/>
                  <a:ext cx="276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4A9F2AC7-CAC3-133D-F4C0-AB472247E7B1}"/>
                    </a:ext>
                  </a:extLst>
                </p14:cNvPr>
                <p14:cNvContentPartPr/>
                <p14:nvPr/>
              </p14:nvContentPartPr>
              <p14:xfrm>
                <a:off x="6091234" y="5121600"/>
                <a:ext cx="33120" cy="173520"/>
              </p14:xfrm>
            </p:contentPart>
          </mc:Choice>
          <mc:Fallback xmlns="">
            <p:pic>
              <p:nvPicPr>
                <p:cNvPr id="26" name="Ink 25">
                  <a:extLst>
                    <a:ext uri="{FF2B5EF4-FFF2-40B4-BE49-F238E27FC236}">
                      <a16:creationId xmlns:a16="http://schemas.microsoft.com/office/drawing/2014/main" id="{4A9F2AC7-CAC3-133D-F4C0-AB472247E7B1}"/>
                    </a:ext>
                  </a:extLst>
                </p:cNvPr>
                <p:cNvPicPr/>
                <p:nvPr/>
              </p:nvPicPr>
              <p:blipFill>
                <a:blip r:embed="rId28"/>
                <a:stretch>
                  <a:fillRect/>
                </a:stretch>
              </p:blipFill>
              <p:spPr>
                <a:xfrm>
                  <a:off x="6082234" y="5112960"/>
                  <a:ext cx="507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164372A7-5E43-920E-DB5F-44A1CA2DD894}"/>
                    </a:ext>
                  </a:extLst>
                </p14:cNvPr>
                <p14:cNvContentPartPr/>
                <p14:nvPr/>
              </p14:nvContentPartPr>
              <p14:xfrm>
                <a:off x="6175834" y="5121600"/>
                <a:ext cx="150480" cy="160920"/>
              </p14:xfrm>
            </p:contentPart>
          </mc:Choice>
          <mc:Fallback xmlns="">
            <p:pic>
              <p:nvPicPr>
                <p:cNvPr id="27" name="Ink 26">
                  <a:extLst>
                    <a:ext uri="{FF2B5EF4-FFF2-40B4-BE49-F238E27FC236}">
                      <a16:creationId xmlns:a16="http://schemas.microsoft.com/office/drawing/2014/main" id="{164372A7-5E43-920E-DB5F-44A1CA2DD894}"/>
                    </a:ext>
                  </a:extLst>
                </p:cNvPr>
                <p:cNvPicPr/>
                <p:nvPr/>
              </p:nvPicPr>
              <p:blipFill>
                <a:blip r:embed="rId30"/>
                <a:stretch>
                  <a:fillRect/>
                </a:stretch>
              </p:blipFill>
              <p:spPr>
                <a:xfrm>
                  <a:off x="6166834" y="5112600"/>
                  <a:ext cx="168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5089D8C7-A337-39FF-980E-886BBE2BA059}"/>
                    </a:ext>
                  </a:extLst>
                </p14:cNvPr>
                <p14:cNvContentPartPr/>
                <p14:nvPr/>
              </p14:nvContentPartPr>
              <p14:xfrm>
                <a:off x="6444034" y="4979040"/>
                <a:ext cx="254520" cy="252720"/>
              </p14:xfrm>
            </p:contentPart>
          </mc:Choice>
          <mc:Fallback xmlns="">
            <p:pic>
              <p:nvPicPr>
                <p:cNvPr id="28" name="Ink 27">
                  <a:extLst>
                    <a:ext uri="{FF2B5EF4-FFF2-40B4-BE49-F238E27FC236}">
                      <a16:creationId xmlns:a16="http://schemas.microsoft.com/office/drawing/2014/main" id="{5089D8C7-A337-39FF-980E-886BBE2BA059}"/>
                    </a:ext>
                  </a:extLst>
                </p:cNvPr>
                <p:cNvPicPr/>
                <p:nvPr/>
              </p:nvPicPr>
              <p:blipFill>
                <a:blip r:embed="rId32"/>
                <a:stretch>
                  <a:fillRect/>
                </a:stretch>
              </p:blipFill>
              <p:spPr>
                <a:xfrm>
                  <a:off x="6435034" y="4970400"/>
                  <a:ext cx="2721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6DB4172D-B435-2DA2-EEE8-05A59EC2B64D}"/>
                    </a:ext>
                  </a:extLst>
                </p14:cNvPr>
                <p14:cNvContentPartPr/>
                <p14:nvPr/>
              </p14:nvContentPartPr>
              <p14:xfrm>
                <a:off x="6807994" y="5137800"/>
                <a:ext cx="15480" cy="144000"/>
              </p14:xfrm>
            </p:contentPart>
          </mc:Choice>
          <mc:Fallback xmlns="">
            <p:pic>
              <p:nvPicPr>
                <p:cNvPr id="29" name="Ink 28">
                  <a:extLst>
                    <a:ext uri="{FF2B5EF4-FFF2-40B4-BE49-F238E27FC236}">
                      <a16:creationId xmlns:a16="http://schemas.microsoft.com/office/drawing/2014/main" id="{6DB4172D-B435-2DA2-EEE8-05A59EC2B64D}"/>
                    </a:ext>
                  </a:extLst>
                </p:cNvPr>
                <p:cNvPicPr/>
                <p:nvPr/>
              </p:nvPicPr>
              <p:blipFill>
                <a:blip r:embed="rId34"/>
                <a:stretch>
                  <a:fillRect/>
                </a:stretch>
              </p:blipFill>
              <p:spPr>
                <a:xfrm>
                  <a:off x="6799354" y="5129160"/>
                  <a:ext cx="33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B67A440B-4F1D-0722-2B5C-7B24E3BF0773}"/>
                    </a:ext>
                  </a:extLst>
                </p14:cNvPr>
                <p14:cNvContentPartPr/>
                <p14:nvPr/>
              </p14:nvContentPartPr>
              <p14:xfrm>
                <a:off x="6913834" y="5119440"/>
                <a:ext cx="127440" cy="215280"/>
              </p14:xfrm>
            </p:contentPart>
          </mc:Choice>
          <mc:Fallback xmlns="">
            <p:pic>
              <p:nvPicPr>
                <p:cNvPr id="30" name="Ink 29">
                  <a:extLst>
                    <a:ext uri="{FF2B5EF4-FFF2-40B4-BE49-F238E27FC236}">
                      <a16:creationId xmlns:a16="http://schemas.microsoft.com/office/drawing/2014/main" id="{B67A440B-4F1D-0722-2B5C-7B24E3BF0773}"/>
                    </a:ext>
                  </a:extLst>
                </p:cNvPr>
                <p:cNvPicPr/>
                <p:nvPr/>
              </p:nvPicPr>
              <p:blipFill>
                <a:blip r:embed="rId36"/>
                <a:stretch>
                  <a:fillRect/>
                </a:stretch>
              </p:blipFill>
              <p:spPr>
                <a:xfrm>
                  <a:off x="6905194" y="5110440"/>
                  <a:ext cx="145080" cy="232920"/>
                </a:xfrm>
                <a:prstGeom prst="rect">
                  <a:avLst/>
                </a:prstGeom>
              </p:spPr>
            </p:pic>
          </mc:Fallback>
        </mc:AlternateContent>
      </p:grpSp>
      <p:grpSp>
        <p:nvGrpSpPr>
          <p:cNvPr id="38" name="Group 37">
            <a:extLst>
              <a:ext uri="{FF2B5EF4-FFF2-40B4-BE49-F238E27FC236}">
                <a16:creationId xmlns:a16="http://schemas.microsoft.com/office/drawing/2014/main" id="{74B89CBE-68FC-B47D-FBFC-4036065937F3}"/>
              </a:ext>
            </a:extLst>
          </p:cNvPr>
          <p:cNvGrpSpPr/>
          <p:nvPr/>
        </p:nvGrpSpPr>
        <p:grpSpPr>
          <a:xfrm>
            <a:off x="7281754" y="5076960"/>
            <a:ext cx="183600" cy="196200"/>
            <a:chOff x="7281754" y="5076960"/>
            <a:chExt cx="183600" cy="196200"/>
          </a:xfrm>
        </p:grpSpPr>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D9018537-FAC3-FF51-A14D-607179D98479}"/>
                    </a:ext>
                  </a:extLst>
                </p14:cNvPr>
                <p14:cNvContentPartPr/>
                <p14:nvPr/>
              </p14:nvContentPartPr>
              <p14:xfrm>
                <a:off x="7281754" y="5136360"/>
                <a:ext cx="183600" cy="28800"/>
              </p14:xfrm>
            </p:contentPart>
          </mc:Choice>
          <mc:Fallback xmlns="">
            <p:pic>
              <p:nvPicPr>
                <p:cNvPr id="31" name="Ink 30">
                  <a:extLst>
                    <a:ext uri="{FF2B5EF4-FFF2-40B4-BE49-F238E27FC236}">
                      <a16:creationId xmlns:a16="http://schemas.microsoft.com/office/drawing/2014/main" id="{D9018537-FAC3-FF51-A14D-607179D98479}"/>
                    </a:ext>
                  </a:extLst>
                </p:cNvPr>
                <p:cNvPicPr/>
                <p:nvPr/>
              </p:nvPicPr>
              <p:blipFill>
                <a:blip r:embed="rId38"/>
                <a:stretch>
                  <a:fillRect/>
                </a:stretch>
              </p:blipFill>
              <p:spPr>
                <a:xfrm>
                  <a:off x="7273114" y="5127720"/>
                  <a:ext cx="201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5766F728-79B5-AA80-549D-5205E7A04E98}"/>
                    </a:ext>
                  </a:extLst>
                </p14:cNvPr>
                <p14:cNvContentPartPr/>
                <p14:nvPr/>
              </p14:nvContentPartPr>
              <p14:xfrm>
                <a:off x="7369234" y="5076960"/>
                <a:ext cx="21240" cy="196200"/>
              </p14:xfrm>
            </p:contentPart>
          </mc:Choice>
          <mc:Fallback xmlns="">
            <p:pic>
              <p:nvPicPr>
                <p:cNvPr id="32" name="Ink 31">
                  <a:extLst>
                    <a:ext uri="{FF2B5EF4-FFF2-40B4-BE49-F238E27FC236}">
                      <a16:creationId xmlns:a16="http://schemas.microsoft.com/office/drawing/2014/main" id="{5766F728-79B5-AA80-549D-5205E7A04E98}"/>
                    </a:ext>
                  </a:extLst>
                </p:cNvPr>
                <p:cNvPicPr/>
                <p:nvPr/>
              </p:nvPicPr>
              <p:blipFill>
                <a:blip r:embed="rId40"/>
                <a:stretch>
                  <a:fillRect/>
                </a:stretch>
              </p:blipFill>
              <p:spPr>
                <a:xfrm>
                  <a:off x="7360234" y="5068320"/>
                  <a:ext cx="38880" cy="213840"/>
                </a:xfrm>
                <a:prstGeom prst="rect">
                  <a:avLst/>
                </a:prstGeom>
              </p:spPr>
            </p:pic>
          </mc:Fallback>
        </mc:AlternateContent>
      </p:grpSp>
      <p:grpSp>
        <p:nvGrpSpPr>
          <p:cNvPr id="37" name="Group 36">
            <a:extLst>
              <a:ext uri="{FF2B5EF4-FFF2-40B4-BE49-F238E27FC236}">
                <a16:creationId xmlns:a16="http://schemas.microsoft.com/office/drawing/2014/main" id="{07443252-5224-D86C-B244-F5A9FD36BA8F}"/>
              </a:ext>
            </a:extLst>
          </p:cNvPr>
          <p:cNvGrpSpPr/>
          <p:nvPr/>
        </p:nvGrpSpPr>
        <p:grpSpPr>
          <a:xfrm>
            <a:off x="7823554" y="5042400"/>
            <a:ext cx="530280" cy="195840"/>
            <a:chOff x="7823554" y="5042400"/>
            <a:chExt cx="530280" cy="195840"/>
          </a:xfrm>
        </p:grpSpPr>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7709C965-05B4-B0B3-A78A-5477CE267DCD}"/>
                    </a:ext>
                  </a:extLst>
                </p14:cNvPr>
                <p14:cNvContentPartPr/>
                <p14:nvPr/>
              </p14:nvContentPartPr>
              <p14:xfrm>
                <a:off x="7823554" y="5042400"/>
                <a:ext cx="249840" cy="155160"/>
              </p14:xfrm>
            </p:contentPart>
          </mc:Choice>
          <mc:Fallback xmlns="">
            <p:pic>
              <p:nvPicPr>
                <p:cNvPr id="33" name="Ink 32">
                  <a:extLst>
                    <a:ext uri="{FF2B5EF4-FFF2-40B4-BE49-F238E27FC236}">
                      <a16:creationId xmlns:a16="http://schemas.microsoft.com/office/drawing/2014/main" id="{7709C965-05B4-B0B3-A78A-5477CE267DCD}"/>
                    </a:ext>
                  </a:extLst>
                </p:cNvPr>
                <p:cNvPicPr/>
                <p:nvPr/>
              </p:nvPicPr>
              <p:blipFill>
                <a:blip r:embed="rId42"/>
                <a:stretch>
                  <a:fillRect/>
                </a:stretch>
              </p:blipFill>
              <p:spPr>
                <a:xfrm>
                  <a:off x="7814914" y="5033400"/>
                  <a:ext cx="267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B15133D0-0198-6258-A29F-AE7A24612A35}"/>
                    </a:ext>
                  </a:extLst>
                </p14:cNvPr>
                <p14:cNvContentPartPr/>
                <p14:nvPr/>
              </p14:nvContentPartPr>
              <p14:xfrm>
                <a:off x="8121274" y="5091000"/>
                <a:ext cx="149040" cy="147240"/>
              </p14:xfrm>
            </p:contentPart>
          </mc:Choice>
          <mc:Fallback xmlns="">
            <p:pic>
              <p:nvPicPr>
                <p:cNvPr id="34" name="Ink 33">
                  <a:extLst>
                    <a:ext uri="{FF2B5EF4-FFF2-40B4-BE49-F238E27FC236}">
                      <a16:creationId xmlns:a16="http://schemas.microsoft.com/office/drawing/2014/main" id="{B15133D0-0198-6258-A29F-AE7A24612A35}"/>
                    </a:ext>
                  </a:extLst>
                </p:cNvPr>
                <p:cNvPicPr/>
                <p:nvPr/>
              </p:nvPicPr>
              <p:blipFill>
                <a:blip r:embed="rId44"/>
                <a:stretch>
                  <a:fillRect/>
                </a:stretch>
              </p:blipFill>
              <p:spPr>
                <a:xfrm>
                  <a:off x="8112274" y="5082000"/>
                  <a:ext cx="166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243086DB-0655-97CA-DE19-093125F78F77}"/>
                    </a:ext>
                  </a:extLst>
                </p14:cNvPr>
                <p14:cNvContentPartPr/>
                <p14:nvPr/>
              </p14:nvContentPartPr>
              <p14:xfrm>
                <a:off x="8347714" y="5098560"/>
                <a:ext cx="6120" cy="136800"/>
              </p14:xfrm>
            </p:contentPart>
          </mc:Choice>
          <mc:Fallback xmlns="">
            <p:pic>
              <p:nvPicPr>
                <p:cNvPr id="35" name="Ink 34">
                  <a:extLst>
                    <a:ext uri="{FF2B5EF4-FFF2-40B4-BE49-F238E27FC236}">
                      <a16:creationId xmlns:a16="http://schemas.microsoft.com/office/drawing/2014/main" id="{243086DB-0655-97CA-DE19-093125F78F77}"/>
                    </a:ext>
                  </a:extLst>
                </p:cNvPr>
                <p:cNvPicPr/>
                <p:nvPr/>
              </p:nvPicPr>
              <p:blipFill>
                <a:blip r:embed="rId46"/>
                <a:stretch>
                  <a:fillRect/>
                </a:stretch>
              </p:blipFill>
              <p:spPr>
                <a:xfrm>
                  <a:off x="8339074" y="5089560"/>
                  <a:ext cx="2376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9F554C2C-7335-7EA4-B66F-7FBE3C2AA3DA}"/>
                  </a:ext>
                </a:extLst>
              </p14:cNvPr>
              <p14:cNvContentPartPr/>
              <p14:nvPr/>
            </p14:nvContentPartPr>
            <p14:xfrm>
              <a:off x="8528794" y="5004240"/>
              <a:ext cx="239040" cy="167400"/>
            </p14:xfrm>
          </p:contentPart>
        </mc:Choice>
        <mc:Fallback xmlns="">
          <p:pic>
            <p:nvPicPr>
              <p:cNvPr id="36" name="Ink 35">
                <a:extLst>
                  <a:ext uri="{FF2B5EF4-FFF2-40B4-BE49-F238E27FC236}">
                    <a16:creationId xmlns:a16="http://schemas.microsoft.com/office/drawing/2014/main" id="{9F554C2C-7335-7EA4-B66F-7FBE3C2AA3DA}"/>
                  </a:ext>
                </a:extLst>
              </p:cNvPr>
              <p:cNvPicPr/>
              <p:nvPr/>
            </p:nvPicPr>
            <p:blipFill>
              <a:blip r:embed="rId48"/>
              <a:stretch>
                <a:fillRect/>
              </a:stretch>
            </p:blipFill>
            <p:spPr>
              <a:xfrm>
                <a:off x="8519794" y="4995240"/>
                <a:ext cx="256680" cy="185040"/>
              </a:xfrm>
              <a:prstGeom prst="rect">
                <a:avLst/>
              </a:prstGeom>
            </p:spPr>
          </p:pic>
        </mc:Fallback>
      </mc:AlternateContent>
      <p:grpSp>
        <p:nvGrpSpPr>
          <p:cNvPr id="53" name="Group 52">
            <a:extLst>
              <a:ext uri="{FF2B5EF4-FFF2-40B4-BE49-F238E27FC236}">
                <a16:creationId xmlns:a16="http://schemas.microsoft.com/office/drawing/2014/main" id="{6C9B0C63-F7F7-3F3D-EF56-B172B94635BC}"/>
              </a:ext>
            </a:extLst>
          </p:cNvPr>
          <p:cNvGrpSpPr/>
          <p:nvPr/>
        </p:nvGrpSpPr>
        <p:grpSpPr>
          <a:xfrm>
            <a:off x="8734714" y="5019360"/>
            <a:ext cx="598680" cy="219240"/>
            <a:chOff x="8734714" y="5019360"/>
            <a:chExt cx="598680" cy="219240"/>
          </a:xfrm>
        </p:grpSpPr>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599A232E-474C-E5D2-1D1B-9489234BA170}"/>
                    </a:ext>
                  </a:extLst>
                </p14:cNvPr>
                <p14:cNvContentPartPr/>
                <p14:nvPr/>
              </p14:nvContentPartPr>
              <p14:xfrm>
                <a:off x="8734714" y="5095320"/>
                <a:ext cx="149040" cy="143280"/>
              </p14:xfrm>
            </p:contentPart>
          </mc:Choice>
          <mc:Fallback xmlns="">
            <p:pic>
              <p:nvPicPr>
                <p:cNvPr id="43" name="Ink 42">
                  <a:extLst>
                    <a:ext uri="{FF2B5EF4-FFF2-40B4-BE49-F238E27FC236}">
                      <a16:creationId xmlns:a16="http://schemas.microsoft.com/office/drawing/2014/main" id="{599A232E-474C-E5D2-1D1B-9489234BA170}"/>
                    </a:ext>
                  </a:extLst>
                </p:cNvPr>
                <p:cNvPicPr/>
                <p:nvPr/>
              </p:nvPicPr>
              <p:blipFill>
                <a:blip r:embed="rId50"/>
                <a:stretch>
                  <a:fillRect/>
                </a:stretch>
              </p:blipFill>
              <p:spPr>
                <a:xfrm>
                  <a:off x="8726074" y="5086320"/>
                  <a:ext cx="166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449ED144-6DB4-6FFA-18FD-0194A0E134CF}"/>
                    </a:ext>
                  </a:extLst>
                </p14:cNvPr>
                <p14:cNvContentPartPr/>
                <p14:nvPr/>
              </p14:nvContentPartPr>
              <p14:xfrm>
                <a:off x="8939914" y="5103240"/>
                <a:ext cx="111600" cy="119520"/>
              </p14:xfrm>
            </p:contentPart>
          </mc:Choice>
          <mc:Fallback xmlns="">
            <p:pic>
              <p:nvPicPr>
                <p:cNvPr id="44" name="Ink 43">
                  <a:extLst>
                    <a:ext uri="{FF2B5EF4-FFF2-40B4-BE49-F238E27FC236}">
                      <a16:creationId xmlns:a16="http://schemas.microsoft.com/office/drawing/2014/main" id="{449ED144-6DB4-6FFA-18FD-0194A0E134CF}"/>
                    </a:ext>
                  </a:extLst>
                </p:cNvPr>
                <p:cNvPicPr/>
                <p:nvPr/>
              </p:nvPicPr>
              <p:blipFill>
                <a:blip r:embed="rId52"/>
                <a:stretch>
                  <a:fillRect/>
                </a:stretch>
              </p:blipFill>
              <p:spPr>
                <a:xfrm>
                  <a:off x="8930914" y="5094600"/>
                  <a:ext cx="129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5D77E056-1169-CEBA-6C3F-125A4F92D0D3}"/>
                    </a:ext>
                  </a:extLst>
                </p14:cNvPr>
                <p14:cNvContentPartPr/>
                <p14:nvPr/>
              </p14:nvContentPartPr>
              <p14:xfrm>
                <a:off x="9183634" y="5019360"/>
                <a:ext cx="149760" cy="185040"/>
              </p14:xfrm>
            </p:contentPart>
          </mc:Choice>
          <mc:Fallback xmlns="">
            <p:pic>
              <p:nvPicPr>
                <p:cNvPr id="45" name="Ink 44">
                  <a:extLst>
                    <a:ext uri="{FF2B5EF4-FFF2-40B4-BE49-F238E27FC236}">
                      <a16:creationId xmlns:a16="http://schemas.microsoft.com/office/drawing/2014/main" id="{5D77E056-1169-CEBA-6C3F-125A4F92D0D3}"/>
                    </a:ext>
                  </a:extLst>
                </p:cNvPr>
                <p:cNvPicPr/>
                <p:nvPr/>
              </p:nvPicPr>
              <p:blipFill>
                <a:blip r:embed="rId54"/>
                <a:stretch>
                  <a:fillRect/>
                </a:stretch>
              </p:blipFill>
              <p:spPr>
                <a:xfrm>
                  <a:off x="9174994" y="5010720"/>
                  <a:ext cx="167400" cy="202680"/>
                </a:xfrm>
                <a:prstGeom prst="rect">
                  <a:avLst/>
                </a:prstGeom>
              </p:spPr>
            </p:pic>
          </mc:Fallback>
        </mc:AlternateContent>
      </p:grpSp>
      <p:grpSp>
        <p:nvGrpSpPr>
          <p:cNvPr id="52" name="Group 51">
            <a:extLst>
              <a:ext uri="{FF2B5EF4-FFF2-40B4-BE49-F238E27FC236}">
                <a16:creationId xmlns:a16="http://schemas.microsoft.com/office/drawing/2014/main" id="{16288F08-7103-DDF2-5A33-7A72A70BDAD1}"/>
              </a:ext>
            </a:extLst>
          </p:cNvPr>
          <p:cNvGrpSpPr/>
          <p:nvPr/>
        </p:nvGrpSpPr>
        <p:grpSpPr>
          <a:xfrm>
            <a:off x="9570634" y="4996680"/>
            <a:ext cx="1328040" cy="301680"/>
            <a:chOff x="9570634" y="4996680"/>
            <a:chExt cx="1328040" cy="301680"/>
          </a:xfrm>
        </p:grpSpPr>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1D93259C-B6C7-E78D-7036-A8923B795444}"/>
                    </a:ext>
                  </a:extLst>
                </p14:cNvPr>
                <p14:cNvContentPartPr/>
                <p14:nvPr/>
              </p14:nvContentPartPr>
              <p14:xfrm>
                <a:off x="9570634" y="5010360"/>
                <a:ext cx="305640" cy="201960"/>
              </p14:xfrm>
            </p:contentPart>
          </mc:Choice>
          <mc:Fallback xmlns="">
            <p:pic>
              <p:nvPicPr>
                <p:cNvPr id="46" name="Ink 45">
                  <a:extLst>
                    <a:ext uri="{FF2B5EF4-FFF2-40B4-BE49-F238E27FC236}">
                      <a16:creationId xmlns:a16="http://schemas.microsoft.com/office/drawing/2014/main" id="{1D93259C-B6C7-E78D-7036-A8923B795444}"/>
                    </a:ext>
                  </a:extLst>
                </p:cNvPr>
                <p:cNvPicPr/>
                <p:nvPr/>
              </p:nvPicPr>
              <p:blipFill>
                <a:blip r:embed="rId56"/>
                <a:stretch>
                  <a:fillRect/>
                </a:stretch>
              </p:blipFill>
              <p:spPr>
                <a:xfrm>
                  <a:off x="9561634" y="5001720"/>
                  <a:ext cx="323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BCB51CF0-05DB-1626-2394-43F05B8FB815}"/>
                    </a:ext>
                  </a:extLst>
                </p14:cNvPr>
                <p14:cNvContentPartPr/>
                <p14:nvPr/>
              </p14:nvContentPartPr>
              <p14:xfrm>
                <a:off x="9959794" y="5109720"/>
                <a:ext cx="101880" cy="147960"/>
              </p14:xfrm>
            </p:contentPart>
          </mc:Choice>
          <mc:Fallback xmlns="">
            <p:pic>
              <p:nvPicPr>
                <p:cNvPr id="47" name="Ink 46">
                  <a:extLst>
                    <a:ext uri="{FF2B5EF4-FFF2-40B4-BE49-F238E27FC236}">
                      <a16:creationId xmlns:a16="http://schemas.microsoft.com/office/drawing/2014/main" id="{BCB51CF0-05DB-1626-2394-43F05B8FB815}"/>
                    </a:ext>
                  </a:extLst>
                </p:cNvPr>
                <p:cNvPicPr/>
                <p:nvPr/>
              </p:nvPicPr>
              <p:blipFill>
                <a:blip r:embed="rId58"/>
                <a:stretch>
                  <a:fillRect/>
                </a:stretch>
              </p:blipFill>
              <p:spPr>
                <a:xfrm>
                  <a:off x="9951154" y="5100720"/>
                  <a:ext cx="119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Ink 47">
                  <a:extLst>
                    <a:ext uri="{FF2B5EF4-FFF2-40B4-BE49-F238E27FC236}">
                      <a16:creationId xmlns:a16="http://schemas.microsoft.com/office/drawing/2014/main" id="{82D1AAFA-4C30-291D-DCBB-800541536384}"/>
                    </a:ext>
                  </a:extLst>
                </p14:cNvPr>
                <p14:cNvContentPartPr/>
                <p14:nvPr/>
              </p14:nvContentPartPr>
              <p14:xfrm>
                <a:off x="10111714" y="5130240"/>
                <a:ext cx="109080" cy="132120"/>
              </p14:xfrm>
            </p:contentPart>
          </mc:Choice>
          <mc:Fallback xmlns="">
            <p:pic>
              <p:nvPicPr>
                <p:cNvPr id="48" name="Ink 47">
                  <a:extLst>
                    <a:ext uri="{FF2B5EF4-FFF2-40B4-BE49-F238E27FC236}">
                      <a16:creationId xmlns:a16="http://schemas.microsoft.com/office/drawing/2014/main" id="{82D1AAFA-4C30-291D-DCBB-800541536384}"/>
                    </a:ext>
                  </a:extLst>
                </p:cNvPr>
                <p:cNvPicPr/>
                <p:nvPr/>
              </p:nvPicPr>
              <p:blipFill>
                <a:blip r:embed="rId60"/>
                <a:stretch>
                  <a:fillRect/>
                </a:stretch>
              </p:blipFill>
              <p:spPr>
                <a:xfrm>
                  <a:off x="10103074" y="5121240"/>
                  <a:ext cx="126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88450A4C-B1D6-8547-1D19-6F4ECE0BB9EB}"/>
                    </a:ext>
                  </a:extLst>
                </p14:cNvPr>
                <p14:cNvContentPartPr/>
                <p14:nvPr/>
              </p14:nvContentPartPr>
              <p14:xfrm>
                <a:off x="10316194" y="4996680"/>
                <a:ext cx="171000" cy="193320"/>
              </p14:xfrm>
            </p:contentPart>
          </mc:Choice>
          <mc:Fallback xmlns="">
            <p:pic>
              <p:nvPicPr>
                <p:cNvPr id="49" name="Ink 48">
                  <a:extLst>
                    <a:ext uri="{FF2B5EF4-FFF2-40B4-BE49-F238E27FC236}">
                      <a16:creationId xmlns:a16="http://schemas.microsoft.com/office/drawing/2014/main" id="{88450A4C-B1D6-8547-1D19-6F4ECE0BB9EB}"/>
                    </a:ext>
                  </a:extLst>
                </p:cNvPr>
                <p:cNvPicPr/>
                <p:nvPr/>
              </p:nvPicPr>
              <p:blipFill>
                <a:blip r:embed="rId62"/>
                <a:stretch>
                  <a:fillRect/>
                </a:stretch>
              </p:blipFill>
              <p:spPr>
                <a:xfrm>
                  <a:off x="10307194" y="4987680"/>
                  <a:ext cx="188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BE32346D-FF76-2328-1A42-CCFC6FAB5DB7}"/>
                    </a:ext>
                  </a:extLst>
                </p14:cNvPr>
                <p14:cNvContentPartPr/>
                <p14:nvPr/>
              </p14:nvContentPartPr>
              <p14:xfrm>
                <a:off x="10563514" y="5085960"/>
                <a:ext cx="102960" cy="148320"/>
              </p14:xfrm>
            </p:contentPart>
          </mc:Choice>
          <mc:Fallback xmlns="">
            <p:pic>
              <p:nvPicPr>
                <p:cNvPr id="50" name="Ink 49">
                  <a:extLst>
                    <a:ext uri="{FF2B5EF4-FFF2-40B4-BE49-F238E27FC236}">
                      <a16:creationId xmlns:a16="http://schemas.microsoft.com/office/drawing/2014/main" id="{BE32346D-FF76-2328-1A42-CCFC6FAB5DB7}"/>
                    </a:ext>
                  </a:extLst>
                </p:cNvPr>
                <p:cNvPicPr/>
                <p:nvPr/>
              </p:nvPicPr>
              <p:blipFill>
                <a:blip r:embed="rId64"/>
                <a:stretch>
                  <a:fillRect/>
                </a:stretch>
              </p:blipFill>
              <p:spPr>
                <a:xfrm>
                  <a:off x="10554514" y="5076960"/>
                  <a:ext cx="120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Ink 50">
                  <a:extLst>
                    <a:ext uri="{FF2B5EF4-FFF2-40B4-BE49-F238E27FC236}">
                      <a16:creationId xmlns:a16="http://schemas.microsoft.com/office/drawing/2014/main" id="{F4994DEA-1AFC-6930-D6C2-8105CEE2E37A}"/>
                    </a:ext>
                  </a:extLst>
                </p14:cNvPr>
                <p14:cNvContentPartPr/>
                <p14:nvPr/>
              </p14:nvContentPartPr>
              <p14:xfrm>
                <a:off x="10761874" y="5089920"/>
                <a:ext cx="136800" cy="208440"/>
              </p14:xfrm>
            </p:contentPart>
          </mc:Choice>
          <mc:Fallback xmlns="">
            <p:pic>
              <p:nvPicPr>
                <p:cNvPr id="51" name="Ink 50">
                  <a:extLst>
                    <a:ext uri="{FF2B5EF4-FFF2-40B4-BE49-F238E27FC236}">
                      <a16:creationId xmlns:a16="http://schemas.microsoft.com/office/drawing/2014/main" id="{F4994DEA-1AFC-6930-D6C2-8105CEE2E37A}"/>
                    </a:ext>
                  </a:extLst>
                </p:cNvPr>
                <p:cNvPicPr/>
                <p:nvPr/>
              </p:nvPicPr>
              <p:blipFill>
                <a:blip r:embed="rId66"/>
                <a:stretch>
                  <a:fillRect/>
                </a:stretch>
              </p:blipFill>
              <p:spPr>
                <a:xfrm>
                  <a:off x="10752874" y="5080920"/>
                  <a:ext cx="154440" cy="226080"/>
                </a:xfrm>
                <a:prstGeom prst="rect">
                  <a:avLst/>
                </a:prstGeom>
              </p:spPr>
            </p:pic>
          </mc:Fallback>
        </mc:AlternateContent>
      </p:grpSp>
    </p:spTree>
    <p:extLst>
      <p:ext uri="{BB962C8B-B14F-4D97-AF65-F5344CB8AC3E}">
        <p14:creationId xmlns:p14="http://schemas.microsoft.com/office/powerpoint/2010/main" val="3638995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F64528BD-F55D-B059-E840-ED334DD7448F}"/>
              </a:ext>
            </a:extLst>
          </p:cNvPr>
          <p:cNvSpPr/>
          <p:nvPr/>
        </p:nvSpPr>
        <p:spPr>
          <a:xfrm>
            <a:off x="1347537" y="2959767"/>
            <a:ext cx="1700463" cy="58553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EDCDE8-234A-8BA9-0204-12AEF38858F6}"/>
              </a:ext>
            </a:extLst>
          </p:cNvPr>
          <p:cNvSpPr/>
          <p:nvPr/>
        </p:nvSpPr>
        <p:spPr>
          <a:xfrm>
            <a:off x="5374105" y="3785937"/>
            <a:ext cx="4243137" cy="2005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D8E0655-0F69-B690-7D57-D4159F9407F0}"/>
              </a:ext>
            </a:extLst>
          </p:cNvPr>
          <p:cNvSpPr/>
          <p:nvPr/>
        </p:nvSpPr>
        <p:spPr>
          <a:xfrm>
            <a:off x="10138611" y="2369117"/>
            <a:ext cx="280736" cy="141682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7701013C-4D8A-DF8C-B9F4-0E579B3A4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2" name="Picture 11">
            <a:extLst>
              <a:ext uri="{FF2B5EF4-FFF2-40B4-BE49-F238E27FC236}">
                <a16:creationId xmlns:a16="http://schemas.microsoft.com/office/drawing/2014/main" id="{93EC83BB-2122-6D5F-290D-2F7D02709104}"/>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09545C76-3132-5CB8-A011-383645BA98CA}"/>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4FC0778A-C387-E6E4-D44F-FEA795606BD2}"/>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57CA8410-3922-F1FE-0689-431F4206B9DB}"/>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310293B3-FEB8-0774-B9AF-DC0B4A7EA185}"/>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19" name="Group 18">
            <a:extLst>
              <a:ext uri="{FF2B5EF4-FFF2-40B4-BE49-F238E27FC236}">
                <a16:creationId xmlns:a16="http://schemas.microsoft.com/office/drawing/2014/main" id="{870EE169-B8B5-10F0-CA24-DC9DF2FF2AC5}"/>
              </a:ext>
            </a:extLst>
          </p:cNvPr>
          <p:cNvGrpSpPr/>
          <p:nvPr/>
        </p:nvGrpSpPr>
        <p:grpSpPr>
          <a:xfrm>
            <a:off x="2140594" y="5001360"/>
            <a:ext cx="506880" cy="331200"/>
            <a:chOff x="2140594" y="5001360"/>
            <a:chExt cx="506880" cy="3312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92785D5-3E55-954B-F84B-4026DA8797F4}"/>
                    </a:ext>
                  </a:extLst>
                </p14:cNvPr>
                <p14:cNvContentPartPr/>
                <p14:nvPr/>
              </p14:nvContentPartPr>
              <p14:xfrm>
                <a:off x="2140594" y="5001360"/>
                <a:ext cx="167400" cy="262440"/>
              </p14:xfrm>
            </p:contentPart>
          </mc:Choice>
          <mc:Fallback xmlns="">
            <p:pic>
              <p:nvPicPr>
                <p:cNvPr id="8" name="Ink 7">
                  <a:extLst>
                    <a:ext uri="{FF2B5EF4-FFF2-40B4-BE49-F238E27FC236}">
                      <a16:creationId xmlns:a16="http://schemas.microsoft.com/office/drawing/2014/main" id="{392785D5-3E55-954B-F84B-4026DA8797F4}"/>
                    </a:ext>
                  </a:extLst>
                </p:cNvPr>
                <p:cNvPicPr/>
                <p:nvPr/>
              </p:nvPicPr>
              <p:blipFill>
                <a:blip r:embed="rId6"/>
                <a:stretch>
                  <a:fillRect/>
                </a:stretch>
              </p:blipFill>
              <p:spPr>
                <a:xfrm>
                  <a:off x="2131594" y="4992360"/>
                  <a:ext cx="185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946296F6-8E24-9C94-34FF-E15C5FBF7AF8}"/>
                    </a:ext>
                  </a:extLst>
                </p14:cNvPr>
                <p14:cNvContentPartPr/>
                <p14:nvPr/>
              </p14:nvContentPartPr>
              <p14:xfrm>
                <a:off x="2408434" y="5115840"/>
                <a:ext cx="144000" cy="187200"/>
              </p14:xfrm>
            </p:contentPart>
          </mc:Choice>
          <mc:Fallback xmlns="">
            <p:pic>
              <p:nvPicPr>
                <p:cNvPr id="14" name="Ink 13">
                  <a:extLst>
                    <a:ext uri="{FF2B5EF4-FFF2-40B4-BE49-F238E27FC236}">
                      <a16:creationId xmlns:a16="http://schemas.microsoft.com/office/drawing/2014/main" id="{946296F6-8E24-9C94-34FF-E15C5FBF7AF8}"/>
                    </a:ext>
                  </a:extLst>
                </p:cNvPr>
                <p:cNvPicPr/>
                <p:nvPr/>
              </p:nvPicPr>
              <p:blipFill>
                <a:blip r:embed="rId8"/>
                <a:stretch>
                  <a:fillRect/>
                </a:stretch>
              </p:blipFill>
              <p:spPr>
                <a:xfrm>
                  <a:off x="2399794" y="5107200"/>
                  <a:ext cx="1616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8BAD89E-F453-AD54-1DB8-2C20FDDEFABD}"/>
                    </a:ext>
                  </a:extLst>
                </p14:cNvPr>
                <p14:cNvContentPartPr/>
                <p14:nvPr/>
              </p14:nvContentPartPr>
              <p14:xfrm>
                <a:off x="2626234" y="5157960"/>
                <a:ext cx="21240" cy="174600"/>
              </p14:xfrm>
            </p:contentPart>
          </mc:Choice>
          <mc:Fallback xmlns="">
            <p:pic>
              <p:nvPicPr>
                <p:cNvPr id="16" name="Ink 15">
                  <a:extLst>
                    <a:ext uri="{FF2B5EF4-FFF2-40B4-BE49-F238E27FC236}">
                      <a16:creationId xmlns:a16="http://schemas.microsoft.com/office/drawing/2014/main" id="{98BAD89E-F453-AD54-1DB8-2C20FDDEFABD}"/>
                    </a:ext>
                  </a:extLst>
                </p:cNvPr>
                <p:cNvPicPr/>
                <p:nvPr/>
              </p:nvPicPr>
              <p:blipFill>
                <a:blip r:embed="rId10"/>
                <a:stretch>
                  <a:fillRect/>
                </a:stretch>
              </p:blipFill>
              <p:spPr>
                <a:xfrm>
                  <a:off x="2617594" y="5148960"/>
                  <a:ext cx="3888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3149EE73-856D-0C60-A6ED-2946E2E52DF2}"/>
                  </a:ext>
                </a:extLst>
              </p14:cNvPr>
              <p14:cNvContentPartPr/>
              <p14:nvPr/>
            </p14:nvContentPartPr>
            <p14:xfrm>
              <a:off x="2985874" y="5082720"/>
              <a:ext cx="185400" cy="7200"/>
            </p14:xfrm>
          </p:contentPart>
        </mc:Choice>
        <mc:Fallback xmlns="">
          <p:pic>
            <p:nvPicPr>
              <p:cNvPr id="17" name="Ink 16">
                <a:extLst>
                  <a:ext uri="{FF2B5EF4-FFF2-40B4-BE49-F238E27FC236}">
                    <a16:creationId xmlns:a16="http://schemas.microsoft.com/office/drawing/2014/main" id="{3149EE73-856D-0C60-A6ED-2946E2E52DF2}"/>
                  </a:ext>
                </a:extLst>
              </p:cNvPr>
              <p:cNvPicPr/>
              <p:nvPr/>
            </p:nvPicPr>
            <p:blipFill>
              <a:blip r:embed="rId12"/>
              <a:stretch>
                <a:fillRect/>
              </a:stretch>
            </p:blipFill>
            <p:spPr>
              <a:xfrm>
                <a:off x="2976874" y="5074080"/>
                <a:ext cx="203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10492F7-8D57-79C8-C8C8-F7C0203FBEA1}"/>
                  </a:ext>
                </a:extLst>
              </p14:cNvPr>
              <p14:cNvContentPartPr/>
              <p14:nvPr/>
            </p14:nvContentPartPr>
            <p14:xfrm>
              <a:off x="3003154" y="5199720"/>
              <a:ext cx="163080" cy="18360"/>
            </p14:xfrm>
          </p:contentPart>
        </mc:Choice>
        <mc:Fallback xmlns="">
          <p:pic>
            <p:nvPicPr>
              <p:cNvPr id="18" name="Ink 17">
                <a:extLst>
                  <a:ext uri="{FF2B5EF4-FFF2-40B4-BE49-F238E27FC236}">
                    <a16:creationId xmlns:a16="http://schemas.microsoft.com/office/drawing/2014/main" id="{310492F7-8D57-79C8-C8C8-F7C0203FBEA1}"/>
                  </a:ext>
                </a:extLst>
              </p:cNvPr>
              <p:cNvPicPr/>
              <p:nvPr/>
            </p:nvPicPr>
            <p:blipFill>
              <a:blip r:embed="rId14"/>
              <a:stretch>
                <a:fillRect/>
              </a:stretch>
            </p:blipFill>
            <p:spPr>
              <a:xfrm>
                <a:off x="2994154" y="5190720"/>
                <a:ext cx="180720" cy="36000"/>
              </a:xfrm>
              <a:prstGeom prst="rect">
                <a:avLst/>
              </a:prstGeom>
            </p:spPr>
          </p:pic>
        </mc:Fallback>
      </mc:AlternateContent>
      <p:grpSp>
        <p:nvGrpSpPr>
          <p:cNvPr id="23" name="Group 22">
            <a:extLst>
              <a:ext uri="{FF2B5EF4-FFF2-40B4-BE49-F238E27FC236}">
                <a16:creationId xmlns:a16="http://schemas.microsoft.com/office/drawing/2014/main" id="{6EF2BE2A-06C8-8C0D-6C56-31FD4CFA5B30}"/>
              </a:ext>
            </a:extLst>
          </p:cNvPr>
          <p:cNvGrpSpPr/>
          <p:nvPr/>
        </p:nvGrpSpPr>
        <p:grpSpPr>
          <a:xfrm>
            <a:off x="3614074" y="5014320"/>
            <a:ext cx="725760" cy="269640"/>
            <a:chOff x="3614074" y="5014320"/>
            <a:chExt cx="725760" cy="26964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4D2D2A4-C2ED-2367-5C61-C5B8ADD5AFD4}"/>
                    </a:ext>
                  </a:extLst>
                </p14:cNvPr>
                <p14:cNvContentPartPr/>
                <p14:nvPr/>
              </p14:nvContentPartPr>
              <p14:xfrm>
                <a:off x="3614074" y="5014320"/>
                <a:ext cx="339840" cy="138240"/>
              </p14:xfrm>
            </p:contentPart>
          </mc:Choice>
          <mc:Fallback xmlns="">
            <p:pic>
              <p:nvPicPr>
                <p:cNvPr id="20" name="Ink 19">
                  <a:extLst>
                    <a:ext uri="{FF2B5EF4-FFF2-40B4-BE49-F238E27FC236}">
                      <a16:creationId xmlns:a16="http://schemas.microsoft.com/office/drawing/2014/main" id="{B4D2D2A4-C2ED-2367-5C61-C5B8ADD5AFD4}"/>
                    </a:ext>
                  </a:extLst>
                </p:cNvPr>
                <p:cNvPicPr/>
                <p:nvPr/>
              </p:nvPicPr>
              <p:blipFill>
                <a:blip r:embed="rId16"/>
                <a:stretch>
                  <a:fillRect/>
                </a:stretch>
              </p:blipFill>
              <p:spPr>
                <a:xfrm>
                  <a:off x="3605434" y="5005320"/>
                  <a:ext cx="357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8F5BC2BB-AC6C-CDA2-F7F3-1AFAF733AED1}"/>
                    </a:ext>
                  </a:extLst>
                </p14:cNvPr>
                <p14:cNvContentPartPr/>
                <p14:nvPr/>
              </p14:nvContentPartPr>
              <p14:xfrm>
                <a:off x="4098274" y="5092440"/>
                <a:ext cx="25920" cy="171000"/>
              </p14:xfrm>
            </p:contentPart>
          </mc:Choice>
          <mc:Fallback xmlns="">
            <p:pic>
              <p:nvPicPr>
                <p:cNvPr id="21" name="Ink 20">
                  <a:extLst>
                    <a:ext uri="{FF2B5EF4-FFF2-40B4-BE49-F238E27FC236}">
                      <a16:creationId xmlns:a16="http://schemas.microsoft.com/office/drawing/2014/main" id="{8F5BC2BB-AC6C-CDA2-F7F3-1AFAF733AED1}"/>
                    </a:ext>
                  </a:extLst>
                </p:cNvPr>
                <p:cNvPicPr/>
                <p:nvPr/>
              </p:nvPicPr>
              <p:blipFill>
                <a:blip r:embed="rId18"/>
                <a:stretch>
                  <a:fillRect/>
                </a:stretch>
              </p:blipFill>
              <p:spPr>
                <a:xfrm>
                  <a:off x="4089634" y="5083440"/>
                  <a:ext cx="43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58B01BC4-02A1-63C1-0805-3C1F5B630415}"/>
                    </a:ext>
                  </a:extLst>
                </p14:cNvPr>
                <p14:cNvContentPartPr/>
                <p14:nvPr/>
              </p14:nvContentPartPr>
              <p14:xfrm>
                <a:off x="4196554" y="5099280"/>
                <a:ext cx="143280" cy="184680"/>
              </p14:xfrm>
            </p:contentPart>
          </mc:Choice>
          <mc:Fallback xmlns="">
            <p:pic>
              <p:nvPicPr>
                <p:cNvPr id="22" name="Ink 21">
                  <a:extLst>
                    <a:ext uri="{FF2B5EF4-FFF2-40B4-BE49-F238E27FC236}">
                      <a16:creationId xmlns:a16="http://schemas.microsoft.com/office/drawing/2014/main" id="{58B01BC4-02A1-63C1-0805-3C1F5B630415}"/>
                    </a:ext>
                  </a:extLst>
                </p:cNvPr>
                <p:cNvPicPr/>
                <p:nvPr/>
              </p:nvPicPr>
              <p:blipFill>
                <a:blip r:embed="rId20"/>
                <a:stretch>
                  <a:fillRect/>
                </a:stretch>
              </p:blipFill>
              <p:spPr>
                <a:xfrm>
                  <a:off x="4187554" y="5090640"/>
                  <a:ext cx="160920" cy="202320"/>
                </a:xfrm>
                <a:prstGeom prst="rect">
                  <a:avLst/>
                </a:prstGeom>
              </p:spPr>
            </p:pic>
          </mc:Fallback>
        </mc:AlternateContent>
      </p:grpSp>
      <p:grpSp>
        <p:nvGrpSpPr>
          <p:cNvPr id="35" name="Group 34">
            <a:extLst>
              <a:ext uri="{FF2B5EF4-FFF2-40B4-BE49-F238E27FC236}">
                <a16:creationId xmlns:a16="http://schemas.microsoft.com/office/drawing/2014/main" id="{389DB14C-BDFB-985B-7B7E-573CDCCC2029}"/>
              </a:ext>
            </a:extLst>
          </p:cNvPr>
          <p:cNvGrpSpPr/>
          <p:nvPr/>
        </p:nvGrpSpPr>
        <p:grpSpPr>
          <a:xfrm>
            <a:off x="4534234" y="4979760"/>
            <a:ext cx="607680" cy="228240"/>
            <a:chOff x="4534234" y="4979760"/>
            <a:chExt cx="607680" cy="228240"/>
          </a:xfrm>
        </p:grpSpPr>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04EC7682-6548-1729-E02F-9A19BEC6CB3F}"/>
                    </a:ext>
                  </a:extLst>
                </p14:cNvPr>
                <p14:cNvContentPartPr/>
                <p14:nvPr/>
              </p14:nvContentPartPr>
              <p14:xfrm>
                <a:off x="4534234" y="4979760"/>
                <a:ext cx="280080" cy="154440"/>
              </p14:xfrm>
            </p:contentPart>
          </mc:Choice>
          <mc:Fallback xmlns="">
            <p:pic>
              <p:nvPicPr>
                <p:cNvPr id="24" name="Ink 23">
                  <a:extLst>
                    <a:ext uri="{FF2B5EF4-FFF2-40B4-BE49-F238E27FC236}">
                      <a16:creationId xmlns:a16="http://schemas.microsoft.com/office/drawing/2014/main" id="{04EC7682-6548-1729-E02F-9A19BEC6CB3F}"/>
                    </a:ext>
                  </a:extLst>
                </p:cNvPr>
                <p:cNvPicPr/>
                <p:nvPr/>
              </p:nvPicPr>
              <p:blipFill>
                <a:blip r:embed="rId22"/>
                <a:stretch>
                  <a:fillRect/>
                </a:stretch>
              </p:blipFill>
              <p:spPr>
                <a:xfrm>
                  <a:off x="4525594" y="4971120"/>
                  <a:ext cx="297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6033D4C0-DC78-481A-3D34-098C93A7C370}"/>
                    </a:ext>
                  </a:extLst>
                </p14:cNvPr>
                <p14:cNvContentPartPr/>
                <p14:nvPr/>
              </p14:nvContentPartPr>
              <p14:xfrm>
                <a:off x="4878754" y="5067240"/>
                <a:ext cx="157680" cy="135360"/>
              </p14:xfrm>
            </p:contentPart>
          </mc:Choice>
          <mc:Fallback xmlns="">
            <p:pic>
              <p:nvPicPr>
                <p:cNvPr id="25" name="Ink 24">
                  <a:extLst>
                    <a:ext uri="{FF2B5EF4-FFF2-40B4-BE49-F238E27FC236}">
                      <a16:creationId xmlns:a16="http://schemas.microsoft.com/office/drawing/2014/main" id="{6033D4C0-DC78-481A-3D34-098C93A7C370}"/>
                    </a:ext>
                  </a:extLst>
                </p:cNvPr>
                <p:cNvPicPr/>
                <p:nvPr/>
              </p:nvPicPr>
              <p:blipFill>
                <a:blip r:embed="rId24"/>
                <a:stretch>
                  <a:fillRect/>
                </a:stretch>
              </p:blipFill>
              <p:spPr>
                <a:xfrm>
                  <a:off x="4869754" y="5058600"/>
                  <a:ext cx="175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EE8438D8-B1B0-FF2F-3069-61926BAE97A0}"/>
                    </a:ext>
                  </a:extLst>
                </p14:cNvPr>
                <p14:cNvContentPartPr/>
                <p14:nvPr/>
              </p14:nvContentPartPr>
              <p14:xfrm>
                <a:off x="5137954" y="5070480"/>
                <a:ext cx="3960" cy="137520"/>
              </p14:xfrm>
            </p:contentPart>
          </mc:Choice>
          <mc:Fallback xmlns="">
            <p:pic>
              <p:nvPicPr>
                <p:cNvPr id="26" name="Ink 25">
                  <a:extLst>
                    <a:ext uri="{FF2B5EF4-FFF2-40B4-BE49-F238E27FC236}">
                      <a16:creationId xmlns:a16="http://schemas.microsoft.com/office/drawing/2014/main" id="{EE8438D8-B1B0-FF2F-3069-61926BAE97A0}"/>
                    </a:ext>
                  </a:extLst>
                </p:cNvPr>
                <p:cNvPicPr/>
                <p:nvPr/>
              </p:nvPicPr>
              <p:blipFill>
                <a:blip r:embed="rId26"/>
                <a:stretch>
                  <a:fillRect/>
                </a:stretch>
              </p:blipFill>
              <p:spPr>
                <a:xfrm>
                  <a:off x="5129314" y="5061480"/>
                  <a:ext cx="216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EC199DFA-942D-1447-3D31-21FFA69D3924}"/>
                  </a:ext>
                </a:extLst>
              </p14:cNvPr>
              <p14:cNvContentPartPr/>
              <p14:nvPr/>
            </p14:nvContentPartPr>
            <p14:xfrm>
              <a:off x="5377354" y="5001000"/>
              <a:ext cx="201240" cy="144720"/>
            </p14:xfrm>
          </p:contentPart>
        </mc:Choice>
        <mc:Fallback xmlns="">
          <p:pic>
            <p:nvPicPr>
              <p:cNvPr id="27" name="Ink 26">
                <a:extLst>
                  <a:ext uri="{FF2B5EF4-FFF2-40B4-BE49-F238E27FC236}">
                    <a16:creationId xmlns:a16="http://schemas.microsoft.com/office/drawing/2014/main" id="{EC199DFA-942D-1447-3D31-21FFA69D3924}"/>
                  </a:ext>
                </a:extLst>
              </p:cNvPr>
              <p:cNvPicPr/>
              <p:nvPr/>
            </p:nvPicPr>
            <p:blipFill>
              <a:blip r:embed="rId28"/>
              <a:stretch>
                <a:fillRect/>
              </a:stretch>
            </p:blipFill>
            <p:spPr>
              <a:xfrm>
                <a:off x="5368714" y="4992000"/>
                <a:ext cx="218880" cy="162360"/>
              </a:xfrm>
              <a:prstGeom prst="rect">
                <a:avLst/>
              </a:prstGeom>
            </p:spPr>
          </p:pic>
        </mc:Fallback>
      </mc:AlternateContent>
      <p:grpSp>
        <p:nvGrpSpPr>
          <p:cNvPr id="34" name="Group 33">
            <a:extLst>
              <a:ext uri="{FF2B5EF4-FFF2-40B4-BE49-F238E27FC236}">
                <a16:creationId xmlns:a16="http://schemas.microsoft.com/office/drawing/2014/main" id="{B731BA9D-EBEC-74DA-5521-0F6D43497A4D}"/>
              </a:ext>
            </a:extLst>
          </p:cNvPr>
          <p:cNvGrpSpPr/>
          <p:nvPr/>
        </p:nvGrpSpPr>
        <p:grpSpPr>
          <a:xfrm>
            <a:off x="5865154" y="4924320"/>
            <a:ext cx="1397880" cy="352440"/>
            <a:chOff x="5865154" y="4924320"/>
            <a:chExt cx="1397880" cy="352440"/>
          </a:xfrm>
        </p:grpSpPr>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4E851943-D250-8009-8495-84F7F8B56061}"/>
                    </a:ext>
                  </a:extLst>
                </p14:cNvPr>
                <p14:cNvContentPartPr/>
                <p14:nvPr/>
              </p14:nvContentPartPr>
              <p14:xfrm>
                <a:off x="5865154" y="4941240"/>
                <a:ext cx="293760" cy="183240"/>
              </p14:xfrm>
            </p:contentPart>
          </mc:Choice>
          <mc:Fallback xmlns="">
            <p:pic>
              <p:nvPicPr>
                <p:cNvPr id="28" name="Ink 27">
                  <a:extLst>
                    <a:ext uri="{FF2B5EF4-FFF2-40B4-BE49-F238E27FC236}">
                      <a16:creationId xmlns:a16="http://schemas.microsoft.com/office/drawing/2014/main" id="{4E851943-D250-8009-8495-84F7F8B56061}"/>
                    </a:ext>
                  </a:extLst>
                </p:cNvPr>
                <p:cNvPicPr/>
                <p:nvPr/>
              </p:nvPicPr>
              <p:blipFill>
                <a:blip r:embed="rId30"/>
                <a:stretch>
                  <a:fillRect/>
                </a:stretch>
              </p:blipFill>
              <p:spPr>
                <a:xfrm>
                  <a:off x="5856154" y="4932240"/>
                  <a:ext cx="311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1C63C15B-4543-5EE2-AB37-31CEA551BB8A}"/>
                    </a:ext>
                  </a:extLst>
                </p14:cNvPr>
                <p14:cNvContentPartPr/>
                <p14:nvPr/>
              </p14:nvContentPartPr>
              <p14:xfrm>
                <a:off x="6285274" y="5028000"/>
                <a:ext cx="109800" cy="161640"/>
              </p14:xfrm>
            </p:contentPart>
          </mc:Choice>
          <mc:Fallback xmlns="">
            <p:pic>
              <p:nvPicPr>
                <p:cNvPr id="29" name="Ink 28">
                  <a:extLst>
                    <a:ext uri="{FF2B5EF4-FFF2-40B4-BE49-F238E27FC236}">
                      <a16:creationId xmlns:a16="http://schemas.microsoft.com/office/drawing/2014/main" id="{1C63C15B-4543-5EE2-AB37-31CEA551BB8A}"/>
                    </a:ext>
                  </a:extLst>
                </p:cNvPr>
                <p:cNvPicPr/>
                <p:nvPr/>
              </p:nvPicPr>
              <p:blipFill>
                <a:blip r:embed="rId32"/>
                <a:stretch>
                  <a:fillRect/>
                </a:stretch>
              </p:blipFill>
              <p:spPr>
                <a:xfrm>
                  <a:off x="6276634" y="5019360"/>
                  <a:ext cx="127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36825875-95C5-C433-573D-6E67E125CECC}"/>
                    </a:ext>
                  </a:extLst>
                </p14:cNvPr>
                <p14:cNvContentPartPr/>
                <p14:nvPr/>
              </p14:nvContentPartPr>
              <p14:xfrm>
                <a:off x="6475354" y="5038800"/>
                <a:ext cx="113040" cy="147240"/>
              </p14:xfrm>
            </p:contentPart>
          </mc:Choice>
          <mc:Fallback xmlns="">
            <p:pic>
              <p:nvPicPr>
                <p:cNvPr id="30" name="Ink 29">
                  <a:extLst>
                    <a:ext uri="{FF2B5EF4-FFF2-40B4-BE49-F238E27FC236}">
                      <a16:creationId xmlns:a16="http://schemas.microsoft.com/office/drawing/2014/main" id="{36825875-95C5-C433-573D-6E67E125CECC}"/>
                    </a:ext>
                  </a:extLst>
                </p:cNvPr>
                <p:cNvPicPr/>
                <p:nvPr/>
              </p:nvPicPr>
              <p:blipFill>
                <a:blip r:embed="rId34"/>
                <a:stretch>
                  <a:fillRect/>
                </a:stretch>
              </p:blipFill>
              <p:spPr>
                <a:xfrm>
                  <a:off x="6466354" y="5030160"/>
                  <a:ext cx="130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1FFA585A-544E-4FA1-D7FF-DC321DAC3344}"/>
                    </a:ext>
                  </a:extLst>
                </p14:cNvPr>
                <p14:cNvContentPartPr/>
                <p14:nvPr/>
              </p14:nvContentPartPr>
              <p14:xfrm>
                <a:off x="6726994" y="4924320"/>
                <a:ext cx="218880" cy="243720"/>
              </p14:xfrm>
            </p:contentPart>
          </mc:Choice>
          <mc:Fallback xmlns="">
            <p:pic>
              <p:nvPicPr>
                <p:cNvPr id="31" name="Ink 30">
                  <a:extLst>
                    <a:ext uri="{FF2B5EF4-FFF2-40B4-BE49-F238E27FC236}">
                      <a16:creationId xmlns:a16="http://schemas.microsoft.com/office/drawing/2014/main" id="{1FFA585A-544E-4FA1-D7FF-DC321DAC3344}"/>
                    </a:ext>
                  </a:extLst>
                </p:cNvPr>
                <p:cNvPicPr/>
                <p:nvPr/>
              </p:nvPicPr>
              <p:blipFill>
                <a:blip r:embed="rId36"/>
                <a:stretch>
                  <a:fillRect/>
                </a:stretch>
              </p:blipFill>
              <p:spPr>
                <a:xfrm>
                  <a:off x="6718354" y="4915680"/>
                  <a:ext cx="236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64AC3260-6CDD-9CB7-9EB8-3ED0AF8EF978}"/>
                    </a:ext>
                  </a:extLst>
                </p14:cNvPr>
                <p14:cNvContentPartPr/>
                <p14:nvPr/>
              </p14:nvContentPartPr>
              <p14:xfrm>
                <a:off x="6991594" y="5069400"/>
                <a:ext cx="135360" cy="207360"/>
              </p14:xfrm>
            </p:contentPart>
          </mc:Choice>
          <mc:Fallback xmlns="">
            <p:pic>
              <p:nvPicPr>
                <p:cNvPr id="32" name="Ink 31">
                  <a:extLst>
                    <a:ext uri="{FF2B5EF4-FFF2-40B4-BE49-F238E27FC236}">
                      <a16:creationId xmlns:a16="http://schemas.microsoft.com/office/drawing/2014/main" id="{64AC3260-6CDD-9CB7-9EB8-3ED0AF8EF978}"/>
                    </a:ext>
                  </a:extLst>
                </p:cNvPr>
                <p:cNvPicPr/>
                <p:nvPr/>
              </p:nvPicPr>
              <p:blipFill>
                <a:blip r:embed="rId38"/>
                <a:stretch>
                  <a:fillRect/>
                </a:stretch>
              </p:blipFill>
              <p:spPr>
                <a:xfrm>
                  <a:off x="6982954" y="5060400"/>
                  <a:ext cx="153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1D31E00-B38A-AE83-2BE6-56B26FD7AF18}"/>
                    </a:ext>
                  </a:extLst>
                </p14:cNvPr>
                <p14:cNvContentPartPr/>
                <p14:nvPr/>
              </p14:nvContentPartPr>
              <p14:xfrm>
                <a:off x="7238554" y="5072640"/>
                <a:ext cx="24480" cy="184680"/>
              </p14:xfrm>
            </p:contentPart>
          </mc:Choice>
          <mc:Fallback xmlns="">
            <p:pic>
              <p:nvPicPr>
                <p:cNvPr id="33" name="Ink 32">
                  <a:extLst>
                    <a:ext uri="{FF2B5EF4-FFF2-40B4-BE49-F238E27FC236}">
                      <a16:creationId xmlns:a16="http://schemas.microsoft.com/office/drawing/2014/main" id="{11D31E00-B38A-AE83-2BE6-56B26FD7AF18}"/>
                    </a:ext>
                  </a:extLst>
                </p:cNvPr>
                <p:cNvPicPr/>
                <p:nvPr/>
              </p:nvPicPr>
              <p:blipFill>
                <a:blip r:embed="rId40"/>
                <a:stretch>
                  <a:fillRect/>
                </a:stretch>
              </p:blipFill>
              <p:spPr>
                <a:xfrm>
                  <a:off x="7229554" y="5063640"/>
                  <a:ext cx="42120" cy="202320"/>
                </a:xfrm>
                <a:prstGeom prst="rect">
                  <a:avLst/>
                </a:prstGeom>
              </p:spPr>
            </p:pic>
          </mc:Fallback>
        </mc:AlternateContent>
      </p:grpSp>
    </p:spTree>
    <p:extLst>
      <p:ext uri="{BB962C8B-B14F-4D97-AF65-F5344CB8AC3E}">
        <p14:creationId xmlns:p14="http://schemas.microsoft.com/office/powerpoint/2010/main" val="39889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Generative AI</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r>
              <a:rPr lang="en-US" sz="2400" dirty="0"/>
              <a:t>Generative AI refers to a class of artificial intelligence algorithms that have the capability to generate new content, such as text, images, or other forms of data, based on patterns and information present in the training data</a:t>
            </a:r>
          </a:p>
          <a:p>
            <a:r>
              <a:rPr lang="en-US" sz="2400" dirty="0"/>
              <a:t>Text: GPT-3, Chat-GPT, </a:t>
            </a:r>
            <a:r>
              <a:rPr lang="en-US" sz="2400" dirty="0" err="1"/>
              <a:t>PaLM</a:t>
            </a:r>
            <a:r>
              <a:rPr lang="en-US" sz="2400" dirty="0"/>
              <a:t>, Llama etc.</a:t>
            </a:r>
          </a:p>
        </p:txBody>
      </p:sp>
      <p:cxnSp>
        <p:nvCxnSpPr>
          <p:cNvPr id="4" name="Straight Connector 3">
            <a:extLst>
              <a:ext uri="{FF2B5EF4-FFF2-40B4-BE49-F238E27FC236}">
                <a16:creationId xmlns:a16="http://schemas.microsoft.com/office/drawing/2014/main" id="{0B52B2AD-F345-1F27-59DC-72E7DAB25442}"/>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74757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95A5CAC3-5046-53EB-FB85-4D23AA9907B5}"/>
              </a:ext>
            </a:extLst>
          </p:cNvPr>
          <p:cNvSpPr/>
          <p:nvPr/>
        </p:nvSpPr>
        <p:spPr>
          <a:xfrm>
            <a:off x="1347537" y="2975811"/>
            <a:ext cx="1708484" cy="59355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16D3C37-0AB0-723A-B53A-B02F48066B12}"/>
              </a:ext>
            </a:extLst>
          </p:cNvPr>
          <p:cNvSpPr/>
          <p:nvPr/>
        </p:nvSpPr>
        <p:spPr>
          <a:xfrm>
            <a:off x="1347537" y="3593432"/>
            <a:ext cx="383216" cy="32026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B01BB82-CFE8-845F-099C-33FF491C179A}"/>
              </a:ext>
            </a:extLst>
          </p:cNvPr>
          <p:cNvSpPr/>
          <p:nvPr/>
        </p:nvSpPr>
        <p:spPr>
          <a:xfrm>
            <a:off x="5438274" y="4026568"/>
            <a:ext cx="4211052" cy="2165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33895F-4BC5-8807-619A-D0AF33C17DB2}"/>
              </a:ext>
            </a:extLst>
          </p:cNvPr>
          <p:cNvSpPr/>
          <p:nvPr/>
        </p:nvSpPr>
        <p:spPr>
          <a:xfrm>
            <a:off x="10110116" y="2369117"/>
            <a:ext cx="325273" cy="165745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6B5EA5F4-DBB8-CC90-764B-F480BE8A3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2" name="Picture 11">
            <a:extLst>
              <a:ext uri="{FF2B5EF4-FFF2-40B4-BE49-F238E27FC236}">
                <a16:creationId xmlns:a16="http://schemas.microsoft.com/office/drawing/2014/main" id="{07D14949-D0E7-2FD4-C78F-DCD5BCB7775D}"/>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EFCC2F68-1660-9277-87C5-BE5DA15F5223}"/>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8946A61D-C002-08BD-98C2-8D41E5D75FCF}"/>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8339D15E-0959-3C41-0AEE-C6794FF3B064}"/>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69393813-C8D8-B02E-2D03-8DCBBA44D5A1}"/>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19" name="Group 18">
            <a:extLst>
              <a:ext uri="{FF2B5EF4-FFF2-40B4-BE49-F238E27FC236}">
                <a16:creationId xmlns:a16="http://schemas.microsoft.com/office/drawing/2014/main" id="{4026E7C4-EB3B-B54C-DDEC-58546801F70F}"/>
              </a:ext>
            </a:extLst>
          </p:cNvPr>
          <p:cNvGrpSpPr/>
          <p:nvPr/>
        </p:nvGrpSpPr>
        <p:grpSpPr>
          <a:xfrm>
            <a:off x="2466394" y="5072640"/>
            <a:ext cx="575640" cy="312120"/>
            <a:chOff x="2466394" y="5072640"/>
            <a:chExt cx="575640" cy="31212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1C6338F-7107-5653-627A-EFE107E78619}"/>
                    </a:ext>
                  </a:extLst>
                </p14:cNvPr>
                <p14:cNvContentPartPr/>
                <p14:nvPr/>
              </p14:nvContentPartPr>
              <p14:xfrm>
                <a:off x="2466394" y="5072640"/>
                <a:ext cx="162360" cy="302760"/>
              </p14:xfrm>
            </p:contentPart>
          </mc:Choice>
          <mc:Fallback xmlns="">
            <p:pic>
              <p:nvPicPr>
                <p:cNvPr id="14" name="Ink 13">
                  <a:extLst>
                    <a:ext uri="{FF2B5EF4-FFF2-40B4-BE49-F238E27FC236}">
                      <a16:creationId xmlns:a16="http://schemas.microsoft.com/office/drawing/2014/main" id="{A1C6338F-7107-5653-627A-EFE107E78619}"/>
                    </a:ext>
                  </a:extLst>
                </p:cNvPr>
                <p:cNvPicPr/>
                <p:nvPr/>
              </p:nvPicPr>
              <p:blipFill>
                <a:blip r:embed="rId6"/>
                <a:stretch>
                  <a:fillRect/>
                </a:stretch>
              </p:blipFill>
              <p:spPr>
                <a:xfrm>
                  <a:off x="2457754" y="5064000"/>
                  <a:ext cx="180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7F3D52D-E34A-4988-3D48-C673241C92B0}"/>
                    </a:ext>
                  </a:extLst>
                </p14:cNvPr>
                <p14:cNvContentPartPr/>
                <p14:nvPr/>
              </p14:nvContentPartPr>
              <p14:xfrm>
                <a:off x="2739274" y="5215200"/>
                <a:ext cx="115200" cy="169560"/>
              </p14:xfrm>
            </p:contentPart>
          </mc:Choice>
          <mc:Fallback xmlns="">
            <p:pic>
              <p:nvPicPr>
                <p:cNvPr id="16" name="Ink 15">
                  <a:extLst>
                    <a:ext uri="{FF2B5EF4-FFF2-40B4-BE49-F238E27FC236}">
                      <a16:creationId xmlns:a16="http://schemas.microsoft.com/office/drawing/2014/main" id="{C7F3D52D-E34A-4988-3D48-C673241C92B0}"/>
                    </a:ext>
                  </a:extLst>
                </p:cNvPr>
                <p:cNvPicPr/>
                <p:nvPr/>
              </p:nvPicPr>
              <p:blipFill>
                <a:blip r:embed="rId8"/>
                <a:stretch>
                  <a:fillRect/>
                </a:stretch>
              </p:blipFill>
              <p:spPr>
                <a:xfrm>
                  <a:off x="2730634" y="5206560"/>
                  <a:ext cx="132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3AFF05F-DBAD-A1BC-C00C-D47BE1F00A44}"/>
                    </a:ext>
                  </a:extLst>
                </p14:cNvPr>
                <p14:cNvContentPartPr/>
                <p14:nvPr/>
              </p14:nvContentPartPr>
              <p14:xfrm>
                <a:off x="2892994" y="5229960"/>
                <a:ext cx="149040" cy="135720"/>
              </p14:xfrm>
            </p:contentPart>
          </mc:Choice>
          <mc:Fallback xmlns="">
            <p:pic>
              <p:nvPicPr>
                <p:cNvPr id="17" name="Ink 16">
                  <a:extLst>
                    <a:ext uri="{FF2B5EF4-FFF2-40B4-BE49-F238E27FC236}">
                      <a16:creationId xmlns:a16="http://schemas.microsoft.com/office/drawing/2014/main" id="{83AFF05F-DBAD-A1BC-C00C-D47BE1F00A44}"/>
                    </a:ext>
                  </a:extLst>
                </p:cNvPr>
                <p:cNvPicPr/>
                <p:nvPr/>
              </p:nvPicPr>
              <p:blipFill>
                <a:blip r:embed="rId10"/>
                <a:stretch>
                  <a:fillRect/>
                </a:stretch>
              </p:blipFill>
              <p:spPr>
                <a:xfrm>
                  <a:off x="2883994" y="5220960"/>
                  <a:ext cx="166680" cy="15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1ECA3F8-0F44-E1D8-0CF8-739BA488A432}"/>
                  </a:ext>
                </a:extLst>
              </p14:cNvPr>
              <p14:cNvContentPartPr/>
              <p14:nvPr/>
            </p14:nvContentPartPr>
            <p14:xfrm>
              <a:off x="3313114" y="5166600"/>
              <a:ext cx="173880" cy="132120"/>
            </p14:xfrm>
          </p:contentPart>
        </mc:Choice>
        <mc:Fallback xmlns="">
          <p:pic>
            <p:nvPicPr>
              <p:cNvPr id="18" name="Ink 17">
                <a:extLst>
                  <a:ext uri="{FF2B5EF4-FFF2-40B4-BE49-F238E27FC236}">
                    <a16:creationId xmlns:a16="http://schemas.microsoft.com/office/drawing/2014/main" id="{01ECA3F8-0F44-E1D8-0CF8-739BA488A432}"/>
                  </a:ext>
                </a:extLst>
              </p:cNvPr>
              <p:cNvPicPr/>
              <p:nvPr/>
            </p:nvPicPr>
            <p:blipFill>
              <a:blip r:embed="rId12"/>
              <a:stretch>
                <a:fillRect/>
              </a:stretch>
            </p:blipFill>
            <p:spPr>
              <a:xfrm>
                <a:off x="3304474" y="5157600"/>
                <a:ext cx="191520" cy="149760"/>
              </a:xfrm>
              <a:prstGeom prst="rect">
                <a:avLst/>
              </a:prstGeom>
            </p:spPr>
          </p:pic>
        </mc:Fallback>
      </mc:AlternateContent>
      <p:grpSp>
        <p:nvGrpSpPr>
          <p:cNvPr id="24" name="Group 23">
            <a:extLst>
              <a:ext uri="{FF2B5EF4-FFF2-40B4-BE49-F238E27FC236}">
                <a16:creationId xmlns:a16="http://schemas.microsoft.com/office/drawing/2014/main" id="{EB43D225-BB58-37B0-0D99-64328212235D}"/>
              </a:ext>
            </a:extLst>
          </p:cNvPr>
          <p:cNvGrpSpPr/>
          <p:nvPr/>
        </p:nvGrpSpPr>
        <p:grpSpPr>
          <a:xfrm>
            <a:off x="3965794" y="5072280"/>
            <a:ext cx="587520" cy="232200"/>
            <a:chOff x="3965794" y="5072280"/>
            <a:chExt cx="587520" cy="232200"/>
          </a:xfrm>
        </p:grpSpPr>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AA6258AC-BEE3-A915-DB57-03B978A03DCC}"/>
                    </a:ext>
                  </a:extLst>
                </p14:cNvPr>
                <p14:cNvContentPartPr/>
                <p14:nvPr/>
              </p14:nvContentPartPr>
              <p14:xfrm>
                <a:off x="3965794" y="5072280"/>
                <a:ext cx="346320" cy="165600"/>
              </p14:xfrm>
            </p:contentPart>
          </mc:Choice>
          <mc:Fallback xmlns="">
            <p:pic>
              <p:nvPicPr>
                <p:cNvPr id="20" name="Ink 19">
                  <a:extLst>
                    <a:ext uri="{FF2B5EF4-FFF2-40B4-BE49-F238E27FC236}">
                      <a16:creationId xmlns:a16="http://schemas.microsoft.com/office/drawing/2014/main" id="{AA6258AC-BEE3-A915-DB57-03B978A03DCC}"/>
                    </a:ext>
                  </a:extLst>
                </p:cNvPr>
                <p:cNvPicPr/>
                <p:nvPr/>
              </p:nvPicPr>
              <p:blipFill>
                <a:blip r:embed="rId14"/>
                <a:stretch>
                  <a:fillRect/>
                </a:stretch>
              </p:blipFill>
              <p:spPr>
                <a:xfrm>
                  <a:off x="3956794" y="5063280"/>
                  <a:ext cx="3639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5F90079B-E23C-E062-0E20-AA8D6F2B6242}"/>
                    </a:ext>
                  </a:extLst>
                </p14:cNvPr>
                <p14:cNvContentPartPr/>
                <p14:nvPr/>
              </p14:nvContentPartPr>
              <p14:xfrm>
                <a:off x="4431994" y="5147520"/>
                <a:ext cx="24840" cy="156960"/>
              </p14:xfrm>
            </p:contentPart>
          </mc:Choice>
          <mc:Fallback xmlns="">
            <p:pic>
              <p:nvPicPr>
                <p:cNvPr id="21" name="Ink 20">
                  <a:extLst>
                    <a:ext uri="{FF2B5EF4-FFF2-40B4-BE49-F238E27FC236}">
                      <a16:creationId xmlns:a16="http://schemas.microsoft.com/office/drawing/2014/main" id="{5F90079B-E23C-E062-0E20-AA8D6F2B6242}"/>
                    </a:ext>
                  </a:extLst>
                </p:cNvPr>
                <p:cNvPicPr/>
                <p:nvPr/>
              </p:nvPicPr>
              <p:blipFill>
                <a:blip r:embed="rId16"/>
                <a:stretch>
                  <a:fillRect/>
                </a:stretch>
              </p:blipFill>
              <p:spPr>
                <a:xfrm>
                  <a:off x="4422994" y="5138520"/>
                  <a:ext cx="42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97B2890-1728-2328-DAA7-81CFAC75B21B}"/>
                    </a:ext>
                  </a:extLst>
                </p14:cNvPr>
                <p14:cNvContentPartPr/>
                <p14:nvPr/>
              </p14:nvContentPartPr>
              <p14:xfrm>
                <a:off x="4538554" y="5144280"/>
                <a:ext cx="14760" cy="126720"/>
              </p14:xfrm>
            </p:contentPart>
          </mc:Choice>
          <mc:Fallback xmlns="">
            <p:pic>
              <p:nvPicPr>
                <p:cNvPr id="22" name="Ink 21">
                  <a:extLst>
                    <a:ext uri="{FF2B5EF4-FFF2-40B4-BE49-F238E27FC236}">
                      <a16:creationId xmlns:a16="http://schemas.microsoft.com/office/drawing/2014/main" id="{E97B2890-1728-2328-DAA7-81CFAC75B21B}"/>
                    </a:ext>
                  </a:extLst>
                </p:cNvPr>
                <p:cNvPicPr/>
                <p:nvPr/>
              </p:nvPicPr>
              <p:blipFill>
                <a:blip r:embed="rId18"/>
                <a:stretch>
                  <a:fillRect/>
                </a:stretch>
              </p:blipFill>
              <p:spPr>
                <a:xfrm>
                  <a:off x="4529554" y="5135280"/>
                  <a:ext cx="3240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8AB7364D-831F-EE56-B60A-3CC95F0FB265}"/>
                  </a:ext>
                </a:extLst>
              </p14:cNvPr>
              <p14:cNvContentPartPr/>
              <p14:nvPr/>
            </p14:nvContentPartPr>
            <p14:xfrm>
              <a:off x="4753834" y="5032680"/>
              <a:ext cx="257040" cy="150840"/>
            </p14:xfrm>
          </p:contentPart>
        </mc:Choice>
        <mc:Fallback xmlns="">
          <p:pic>
            <p:nvPicPr>
              <p:cNvPr id="23" name="Ink 22">
                <a:extLst>
                  <a:ext uri="{FF2B5EF4-FFF2-40B4-BE49-F238E27FC236}">
                    <a16:creationId xmlns:a16="http://schemas.microsoft.com/office/drawing/2014/main" id="{8AB7364D-831F-EE56-B60A-3CC95F0FB265}"/>
                  </a:ext>
                </a:extLst>
              </p:cNvPr>
              <p:cNvPicPr/>
              <p:nvPr/>
            </p:nvPicPr>
            <p:blipFill>
              <a:blip r:embed="rId20"/>
              <a:stretch>
                <a:fillRect/>
              </a:stretch>
            </p:blipFill>
            <p:spPr>
              <a:xfrm>
                <a:off x="4745194" y="5024040"/>
                <a:ext cx="274680" cy="168480"/>
              </a:xfrm>
              <a:prstGeom prst="rect">
                <a:avLst/>
              </a:prstGeom>
            </p:spPr>
          </p:pic>
        </mc:Fallback>
      </mc:AlternateContent>
      <p:grpSp>
        <p:nvGrpSpPr>
          <p:cNvPr id="36" name="Group 35">
            <a:extLst>
              <a:ext uri="{FF2B5EF4-FFF2-40B4-BE49-F238E27FC236}">
                <a16:creationId xmlns:a16="http://schemas.microsoft.com/office/drawing/2014/main" id="{574A2A48-4408-8AA4-C44B-E9444B319CC3}"/>
              </a:ext>
            </a:extLst>
          </p:cNvPr>
          <p:cNvGrpSpPr/>
          <p:nvPr/>
        </p:nvGrpSpPr>
        <p:grpSpPr>
          <a:xfrm>
            <a:off x="5110234" y="5126640"/>
            <a:ext cx="199800" cy="161280"/>
            <a:chOff x="5110234" y="5126640"/>
            <a:chExt cx="199800" cy="161280"/>
          </a:xfrm>
        </p:grpSpPr>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64BB78CE-0E20-5FD8-6156-AC24088E2E2A}"/>
                    </a:ext>
                  </a:extLst>
                </p14:cNvPr>
                <p14:cNvContentPartPr/>
                <p14:nvPr/>
              </p14:nvContentPartPr>
              <p14:xfrm>
                <a:off x="5110234" y="5126640"/>
                <a:ext cx="107280" cy="158760"/>
              </p14:xfrm>
            </p:contentPart>
          </mc:Choice>
          <mc:Fallback xmlns="">
            <p:pic>
              <p:nvPicPr>
                <p:cNvPr id="25" name="Ink 24">
                  <a:extLst>
                    <a:ext uri="{FF2B5EF4-FFF2-40B4-BE49-F238E27FC236}">
                      <a16:creationId xmlns:a16="http://schemas.microsoft.com/office/drawing/2014/main" id="{64BB78CE-0E20-5FD8-6156-AC24088E2E2A}"/>
                    </a:ext>
                  </a:extLst>
                </p:cNvPr>
                <p:cNvPicPr/>
                <p:nvPr/>
              </p:nvPicPr>
              <p:blipFill>
                <a:blip r:embed="rId22"/>
                <a:stretch>
                  <a:fillRect/>
                </a:stretch>
              </p:blipFill>
              <p:spPr>
                <a:xfrm>
                  <a:off x="5101234" y="5117640"/>
                  <a:ext cx="1249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B2858117-304F-27AA-755E-5AA0A1B67CE7}"/>
                    </a:ext>
                  </a:extLst>
                </p14:cNvPr>
                <p14:cNvContentPartPr/>
                <p14:nvPr/>
              </p14:nvContentPartPr>
              <p14:xfrm>
                <a:off x="5298514" y="5141400"/>
                <a:ext cx="11520" cy="146520"/>
              </p14:xfrm>
            </p:contentPart>
          </mc:Choice>
          <mc:Fallback xmlns="">
            <p:pic>
              <p:nvPicPr>
                <p:cNvPr id="26" name="Ink 25">
                  <a:extLst>
                    <a:ext uri="{FF2B5EF4-FFF2-40B4-BE49-F238E27FC236}">
                      <a16:creationId xmlns:a16="http://schemas.microsoft.com/office/drawing/2014/main" id="{B2858117-304F-27AA-755E-5AA0A1B67CE7}"/>
                    </a:ext>
                  </a:extLst>
                </p:cNvPr>
                <p:cNvPicPr/>
                <p:nvPr/>
              </p:nvPicPr>
              <p:blipFill>
                <a:blip r:embed="rId24"/>
                <a:stretch>
                  <a:fillRect/>
                </a:stretch>
              </p:blipFill>
              <p:spPr>
                <a:xfrm>
                  <a:off x="5289514" y="5132400"/>
                  <a:ext cx="2916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E362D3F6-7F25-4B97-CEF9-1191F4D45077}"/>
                  </a:ext>
                </a:extLst>
              </p14:cNvPr>
              <p14:cNvContentPartPr/>
              <p14:nvPr/>
            </p14:nvContentPartPr>
            <p14:xfrm>
              <a:off x="5487874" y="5046360"/>
              <a:ext cx="223560" cy="153000"/>
            </p14:xfrm>
          </p:contentPart>
        </mc:Choice>
        <mc:Fallback xmlns="">
          <p:pic>
            <p:nvPicPr>
              <p:cNvPr id="27" name="Ink 26">
                <a:extLst>
                  <a:ext uri="{FF2B5EF4-FFF2-40B4-BE49-F238E27FC236}">
                    <a16:creationId xmlns:a16="http://schemas.microsoft.com/office/drawing/2014/main" id="{E362D3F6-7F25-4B97-CEF9-1191F4D45077}"/>
                  </a:ext>
                </a:extLst>
              </p:cNvPr>
              <p:cNvPicPr/>
              <p:nvPr/>
            </p:nvPicPr>
            <p:blipFill>
              <a:blip r:embed="rId26"/>
              <a:stretch>
                <a:fillRect/>
              </a:stretch>
            </p:blipFill>
            <p:spPr>
              <a:xfrm>
                <a:off x="5479234" y="5037720"/>
                <a:ext cx="241200" cy="170640"/>
              </a:xfrm>
              <a:prstGeom prst="rect">
                <a:avLst/>
              </a:prstGeom>
            </p:spPr>
          </p:pic>
        </mc:Fallback>
      </mc:AlternateContent>
      <p:grpSp>
        <p:nvGrpSpPr>
          <p:cNvPr id="35" name="Group 34">
            <a:extLst>
              <a:ext uri="{FF2B5EF4-FFF2-40B4-BE49-F238E27FC236}">
                <a16:creationId xmlns:a16="http://schemas.microsoft.com/office/drawing/2014/main" id="{15227E27-BD45-E763-936C-0378E11E0629}"/>
              </a:ext>
            </a:extLst>
          </p:cNvPr>
          <p:cNvGrpSpPr/>
          <p:nvPr/>
        </p:nvGrpSpPr>
        <p:grpSpPr>
          <a:xfrm>
            <a:off x="5951554" y="4991640"/>
            <a:ext cx="1337400" cy="287640"/>
            <a:chOff x="5951554" y="4991640"/>
            <a:chExt cx="1337400" cy="287640"/>
          </a:xfrm>
        </p:grpSpPr>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09EC87FA-0420-D5A9-5B90-2BF510940CD5}"/>
                    </a:ext>
                  </a:extLst>
                </p14:cNvPr>
                <p14:cNvContentPartPr/>
                <p14:nvPr/>
              </p14:nvContentPartPr>
              <p14:xfrm>
                <a:off x="5951554" y="5007120"/>
                <a:ext cx="239400" cy="172800"/>
              </p14:xfrm>
            </p:contentPart>
          </mc:Choice>
          <mc:Fallback xmlns="">
            <p:pic>
              <p:nvPicPr>
                <p:cNvPr id="28" name="Ink 27">
                  <a:extLst>
                    <a:ext uri="{FF2B5EF4-FFF2-40B4-BE49-F238E27FC236}">
                      <a16:creationId xmlns:a16="http://schemas.microsoft.com/office/drawing/2014/main" id="{09EC87FA-0420-D5A9-5B90-2BF510940CD5}"/>
                    </a:ext>
                  </a:extLst>
                </p:cNvPr>
                <p:cNvPicPr/>
                <p:nvPr/>
              </p:nvPicPr>
              <p:blipFill>
                <a:blip r:embed="rId28"/>
                <a:stretch>
                  <a:fillRect/>
                </a:stretch>
              </p:blipFill>
              <p:spPr>
                <a:xfrm>
                  <a:off x="5942554" y="4998480"/>
                  <a:ext cx="257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2B906AB4-10C5-4273-3ACB-256AE7E93821}"/>
                    </a:ext>
                  </a:extLst>
                </p14:cNvPr>
                <p14:cNvContentPartPr/>
                <p14:nvPr/>
              </p14:nvContentPartPr>
              <p14:xfrm>
                <a:off x="6273394" y="5102160"/>
                <a:ext cx="28440" cy="138240"/>
              </p14:xfrm>
            </p:contentPart>
          </mc:Choice>
          <mc:Fallback xmlns="">
            <p:pic>
              <p:nvPicPr>
                <p:cNvPr id="29" name="Ink 28">
                  <a:extLst>
                    <a:ext uri="{FF2B5EF4-FFF2-40B4-BE49-F238E27FC236}">
                      <a16:creationId xmlns:a16="http://schemas.microsoft.com/office/drawing/2014/main" id="{2B906AB4-10C5-4273-3ACB-256AE7E93821}"/>
                    </a:ext>
                  </a:extLst>
                </p:cNvPr>
                <p:cNvPicPr/>
                <p:nvPr/>
              </p:nvPicPr>
              <p:blipFill>
                <a:blip r:embed="rId30"/>
                <a:stretch>
                  <a:fillRect/>
                </a:stretch>
              </p:blipFill>
              <p:spPr>
                <a:xfrm>
                  <a:off x="6264394" y="5093160"/>
                  <a:ext cx="46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DCE70EB9-F02D-D5B7-FC7D-E4E3F0E77302}"/>
                    </a:ext>
                  </a:extLst>
                </p14:cNvPr>
                <p14:cNvContentPartPr/>
                <p14:nvPr/>
              </p14:nvContentPartPr>
              <p14:xfrm>
                <a:off x="6406594" y="5092800"/>
                <a:ext cx="135720" cy="137160"/>
              </p14:xfrm>
            </p:contentPart>
          </mc:Choice>
          <mc:Fallback xmlns="">
            <p:pic>
              <p:nvPicPr>
                <p:cNvPr id="30" name="Ink 29">
                  <a:extLst>
                    <a:ext uri="{FF2B5EF4-FFF2-40B4-BE49-F238E27FC236}">
                      <a16:creationId xmlns:a16="http://schemas.microsoft.com/office/drawing/2014/main" id="{DCE70EB9-F02D-D5B7-FC7D-E4E3F0E77302}"/>
                    </a:ext>
                  </a:extLst>
                </p:cNvPr>
                <p:cNvPicPr/>
                <p:nvPr/>
              </p:nvPicPr>
              <p:blipFill>
                <a:blip r:embed="rId32"/>
                <a:stretch>
                  <a:fillRect/>
                </a:stretch>
              </p:blipFill>
              <p:spPr>
                <a:xfrm>
                  <a:off x="6397594" y="5084160"/>
                  <a:ext cx="153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1E61790E-FF17-CC97-BC82-42C6770B58FA}"/>
                    </a:ext>
                  </a:extLst>
                </p14:cNvPr>
                <p14:cNvContentPartPr/>
                <p14:nvPr/>
              </p14:nvContentPartPr>
              <p14:xfrm>
                <a:off x="6697114" y="4991640"/>
                <a:ext cx="150840" cy="173520"/>
              </p14:xfrm>
            </p:contentPart>
          </mc:Choice>
          <mc:Fallback xmlns="">
            <p:pic>
              <p:nvPicPr>
                <p:cNvPr id="31" name="Ink 30">
                  <a:extLst>
                    <a:ext uri="{FF2B5EF4-FFF2-40B4-BE49-F238E27FC236}">
                      <a16:creationId xmlns:a16="http://schemas.microsoft.com/office/drawing/2014/main" id="{1E61790E-FF17-CC97-BC82-42C6770B58FA}"/>
                    </a:ext>
                  </a:extLst>
                </p:cNvPr>
                <p:cNvPicPr/>
                <p:nvPr/>
              </p:nvPicPr>
              <p:blipFill>
                <a:blip r:embed="rId34"/>
                <a:stretch>
                  <a:fillRect/>
                </a:stretch>
              </p:blipFill>
              <p:spPr>
                <a:xfrm>
                  <a:off x="6688114" y="4983000"/>
                  <a:ext cx="168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8D765374-0E1E-FF84-FEFA-01804EB83E7E}"/>
                    </a:ext>
                  </a:extLst>
                </p14:cNvPr>
                <p14:cNvContentPartPr/>
                <p14:nvPr/>
              </p14:nvContentPartPr>
              <p14:xfrm>
                <a:off x="6965674" y="5088480"/>
                <a:ext cx="108720" cy="163080"/>
              </p14:xfrm>
            </p:contentPart>
          </mc:Choice>
          <mc:Fallback xmlns="">
            <p:pic>
              <p:nvPicPr>
                <p:cNvPr id="32" name="Ink 31">
                  <a:extLst>
                    <a:ext uri="{FF2B5EF4-FFF2-40B4-BE49-F238E27FC236}">
                      <a16:creationId xmlns:a16="http://schemas.microsoft.com/office/drawing/2014/main" id="{8D765374-0E1E-FF84-FEFA-01804EB83E7E}"/>
                    </a:ext>
                  </a:extLst>
                </p:cNvPr>
                <p:cNvPicPr/>
                <p:nvPr/>
              </p:nvPicPr>
              <p:blipFill>
                <a:blip r:embed="rId36"/>
                <a:stretch>
                  <a:fillRect/>
                </a:stretch>
              </p:blipFill>
              <p:spPr>
                <a:xfrm>
                  <a:off x="6957034" y="5079480"/>
                  <a:ext cx="126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D254F3F0-14D0-8006-BF6B-F2E096FF12F9}"/>
                    </a:ext>
                  </a:extLst>
                </p14:cNvPr>
                <p14:cNvContentPartPr/>
                <p14:nvPr/>
              </p14:nvContentPartPr>
              <p14:xfrm>
                <a:off x="7122994" y="5098200"/>
                <a:ext cx="165960" cy="181080"/>
              </p14:xfrm>
            </p:contentPart>
          </mc:Choice>
          <mc:Fallback xmlns="">
            <p:pic>
              <p:nvPicPr>
                <p:cNvPr id="33" name="Ink 32">
                  <a:extLst>
                    <a:ext uri="{FF2B5EF4-FFF2-40B4-BE49-F238E27FC236}">
                      <a16:creationId xmlns:a16="http://schemas.microsoft.com/office/drawing/2014/main" id="{D254F3F0-14D0-8006-BF6B-F2E096FF12F9}"/>
                    </a:ext>
                  </a:extLst>
                </p:cNvPr>
                <p:cNvPicPr/>
                <p:nvPr/>
              </p:nvPicPr>
              <p:blipFill>
                <a:blip r:embed="rId38"/>
                <a:stretch>
                  <a:fillRect/>
                </a:stretch>
              </p:blipFill>
              <p:spPr>
                <a:xfrm>
                  <a:off x="7114354" y="5089560"/>
                  <a:ext cx="18360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FA4779AA-92C1-6394-011B-2047FE60D5AF}"/>
                  </a:ext>
                </a:extLst>
              </p14:cNvPr>
              <p14:cNvContentPartPr/>
              <p14:nvPr/>
            </p14:nvContentPartPr>
            <p14:xfrm>
              <a:off x="7456714" y="4996680"/>
              <a:ext cx="199080" cy="191880"/>
            </p14:xfrm>
          </p:contentPart>
        </mc:Choice>
        <mc:Fallback xmlns="">
          <p:pic>
            <p:nvPicPr>
              <p:cNvPr id="37" name="Ink 36">
                <a:extLst>
                  <a:ext uri="{FF2B5EF4-FFF2-40B4-BE49-F238E27FC236}">
                    <a16:creationId xmlns:a16="http://schemas.microsoft.com/office/drawing/2014/main" id="{FA4779AA-92C1-6394-011B-2047FE60D5AF}"/>
                  </a:ext>
                </a:extLst>
              </p:cNvPr>
              <p:cNvPicPr/>
              <p:nvPr/>
            </p:nvPicPr>
            <p:blipFill>
              <a:blip r:embed="rId40"/>
              <a:stretch>
                <a:fillRect/>
              </a:stretch>
            </p:blipFill>
            <p:spPr>
              <a:xfrm>
                <a:off x="7447714" y="4988040"/>
                <a:ext cx="2167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422AAF44-D8C9-B452-A823-258C739944A4}"/>
                  </a:ext>
                </a:extLst>
              </p14:cNvPr>
              <p14:cNvContentPartPr/>
              <p14:nvPr/>
            </p14:nvContentPartPr>
            <p14:xfrm>
              <a:off x="7995634" y="5036280"/>
              <a:ext cx="257760" cy="160200"/>
            </p14:xfrm>
          </p:contentPart>
        </mc:Choice>
        <mc:Fallback xmlns="">
          <p:pic>
            <p:nvPicPr>
              <p:cNvPr id="38" name="Ink 37">
                <a:extLst>
                  <a:ext uri="{FF2B5EF4-FFF2-40B4-BE49-F238E27FC236}">
                    <a16:creationId xmlns:a16="http://schemas.microsoft.com/office/drawing/2014/main" id="{422AAF44-D8C9-B452-A823-258C739944A4}"/>
                  </a:ext>
                </a:extLst>
              </p:cNvPr>
              <p:cNvPicPr/>
              <p:nvPr/>
            </p:nvPicPr>
            <p:blipFill>
              <a:blip r:embed="rId42"/>
              <a:stretch>
                <a:fillRect/>
              </a:stretch>
            </p:blipFill>
            <p:spPr>
              <a:xfrm>
                <a:off x="7986994" y="5027640"/>
                <a:ext cx="275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F629594A-08AD-AA72-45E8-571803546BB8}"/>
                  </a:ext>
                </a:extLst>
              </p14:cNvPr>
              <p14:cNvContentPartPr/>
              <p14:nvPr/>
            </p14:nvContentPartPr>
            <p14:xfrm>
              <a:off x="8321074" y="5110080"/>
              <a:ext cx="192960" cy="172800"/>
            </p14:xfrm>
          </p:contentPart>
        </mc:Choice>
        <mc:Fallback xmlns="">
          <p:pic>
            <p:nvPicPr>
              <p:cNvPr id="39" name="Ink 38">
                <a:extLst>
                  <a:ext uri="{FF2B5EF4-FFF2-40B4-BE49-F238E27FC236}">
                    <a16:creationId xmlns:a16="http://schemas.microsoft.com/office/drawing/2014/main" id="{F629594A-08AD-AA72-45E8-571803546BB8}"/>
                  </a:ext>
                </a:extLst>
              </p:cNvPr>
              <p:cNvPicPr/>
              <p:nvPr/>
            </p:nvPicPr>
            <p:blipFill>
              <a:blip r:embed="rId44"/>
              <a:stretch>
                <a:fillRect/>
              </a:stretch>
            </p:blipFill>
            <p:spPr>
              <a:xfrm>
                <a:off x="8312434" y="5101080"/>
                <a:ext cx="210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39C51CD4-6964-058B-5659-654F25C29594}"/>
                  </a:ext>
                </a:extLst>
              </p14:cNvPr>
              <p14:cNvContentPartPr/>
              <p14:nvPr/>
            </p14:nvContentPartPr>
            <p14:xfrm>
              <a:off x="8523394" y="5133120"/>
              <a:ext cx="17640" cy="164880"/>
            </p14:xfrm>
          </p:contentPart>
        </mc:Choice>
        <mc:Fallback xmlns="">
          <p:pic>
            <p:nvPicPr>
              <p:cNvPr id="40" name="Ink 39">
                <a:extLst>
                  <a:ext uri="{FF2B5EF4-FFF2-40B4-BE49-F238E27FC236}">
                    <a16:creationId xmlns:a16="http://schemas.microsoft.com/office/drawing/2014/main" id="{39C51CD4-6964-058B-5659-654F25C29594}"/>
                  </a:ext>
                </a:extLst>
              </p:cNvPr>
              <p:cNvPicPr/>
              <p:nvPr/>
            </p:nvPicPr>
            <p:blipFill>
              <a:blip r:embed="rId46"/>
              <a:stretch>
                <a:fillRect/>
              </a:stretch>
            </p:blipFill>
            <p:spPr>
              <a:xfrm>
                <a:off x="8514754" y="5124120"/>
                <a:ext cx="35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2A382919-E44E-B65E-DF91-DD4F79B58432}"/>
                  </a:ext>
                </a:extLst>
              </p14:cNvPr>
              <p14:cNvContentPartPr/>
              <p14:nvPr/>
            </p14:nvContentPartPr>
            <p14:xfrm>
              <a:off x="8671354" y="4977240"/>
              <a:ext cx="199800" cy="163440"/>
            </p14:xfrm>
          </p:contentPart>
        </mc:Choice>
        <mc:Fallback xmlns="">
          <p:pic>
            <p:nvPicPr>
              <p:cNvPr id="41" name="Ink 40">
                <a:extLst>
                  <a:ext uri="{FF2B5EF4-FFF2-40B4-BE49-F238E27FC236}">
                    <a16:creationId xmlns:a16="http://schemas.microsoft.com/office/drawing/2014/main" id="{2A382919-E44E-B65E-DF91-DD4F79B58432}"/>
                  </a:ext>
                </a:extLst>
              </p:cNvPr>
              <p:cNvPicPr/>
              <p:nvPr/>
            </p:nvPicPr>
            <p:blipFill>
              <a:blip r:embed="rId48"/>
              <a:stretch>
                <a:fillRect/>
              </a:stretch>
            </p:blipFill>
            <p:spPr>
              <a:xfrm>
                <a:off x="8662714" y="4968240"/>
                <a:ext cx="217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0FE70121-A9FB-2325-9269-1A421C0807FE}"/>
                  </a:ext>
                </a:extLst>
              </p14:cNvPr>
              <p14:cNvContentPartPr/>
              <p14:nvPr/>
            </p14:nvContentPartPr>
            <p14:xfrm>
              <a:off x="8934514" y="5078040"/>
              <a:ext cx="129960" cy="156960"/>
            </p14:xfrm>
          </p:contentPart>
        </mc:Choice>
        <mc:Fallback xmlns="">
          <p:pic>
            <p:nvPicPr>
              <p:cNvPr id="42" name="Ink 41">
                <a:extLst>
                  <a:ext uri="{FF2B5EF4-FFF2-40B4-BE49-F238E27FC236}">
                    <a16:creationId xmlns:a16="http://schemas.microsoft.com/office/drawing/2014/main" id="{0FE70121-A9FB-2325-9269-1A421C0807FE}"/>
                  </a:ext>
                </a:extLst>
              </p:cNvPr>
              <p:cNvPicPr/>
              <p:nvPr/>
            </p:nvPicPr>
            <p:blipFill>
              <a:blip r:embed="rId50"/>
              <a:stretch>
                <a:fillRect/>
              </a:stretch>
            </p:blipFill>
            <p:spPr>
              <a:xfrm>
                <a:off x="8925874" y="5069040"/>
                <a:ext cx="147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E867C011-6F42-DA1E-90E9-F9BAED2354B3}"/>
                  </a:ext>
                </a:extLst>
              </p14:cNvPr>
              <p14:cNvContentPartPr/>
              <p14:nvPr/>
            </p14:nvContentPartPr>
            <p14:xfrm>
              <a:off x="9105874" y="5098560"/>
              <a:ext cx="19440" cy="164880"/>
            </p14:xfrm>
          </p:contentPart>
        </mc:Choice>
        <mc:Fallback xmlns="">
          <p:pic>
            <p:nvPicPr>
              <p:cNvPr id="43" name="Ink 42">
                <a:extLst>
                  <a:ext uri="{FF2B5EF4-FFF2-40B4-BE49-F238E27FC236}">
                    <a16:creationId xmlns:a16="http://schemas.microsoft.com/office/drawing/2014/main" id="{E867C011-6F42-DA1E-90E9-F9BAED2354B3}"/>
                  </a:ext>
                </a:extLst>
              </p:cNvPr>
              <p:cNvPicPr/>
              <p:nvPr/>
            </p:nvPicPr>
            <p:blipFill>
              <a:blip r:embed="rId52"/>
              <a:stretch>
                <a:fillRect/>
              </a:stretch>
            </p:blipFill>
            <p:spPr>
              <a:xfrm>
                <a:off x="9097234" y="5089560"/>
                <a:ext cx="37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7D7812E0-C67B-4B03-66B2-7BD2FE673317}"/>
                  </a:ext>
                </a:extLst>
              </p14:cNvPr>
              <p14:cNvContentPartPr/>
              <p14:nvPr/>
            </p14:nvContentPartPr>
            <p14:xfrm>
              <a:off x="9309274" y="5021520"/>
              <a:ext cx="177480" cy="158760"/>
            </p14:xfrm>
          </p:contentPart>
        </mc:Choice>
        <mc:Fallback xmlns="">
          <p:pic>
            <p:nvPicPr>
              <p:cNvPr id="44" name="Ink 43">
                <a:extLst>
                  <a:ext uri="{FF2B5EF4-FFF2-40B4-BE49-F238E27FC236}">
                    <a16:creationId xmlns:a16="http://schemas.microsoft.com/office/drawing/2014/main" id="{7D7812E0-C67B-4B03-66B2-7BD2FE673317}"/>
                  </a:ext>
                </a:extLst>
              </p:cNvPr>
              <p:cNvPicPr/>
              <p:nvPr/>
            </p:nvPicPr>
            <p:blipFill>
              <a:blip r:embed="rId54"/>
              <a:stretch>
                <a:fillRect/>
              </a:stretch>
            </p:blipFill>
            <p:spPr>
              <a:xfrm>
                <a:off x="9300274" y="5012520"/>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E8D600C7-9354-8C0D-D192-D0FC091BF495}"/>
                  </a:ext>
                </a:extLst>
              </p14:cNvPr>
              <p14:cNvContentPartPr/>
              <p14:nvPr/>
            </p14:nvContentPartPr>
            <p14:xfrm>
              <a:off x="9789514" y="4940160"/>
              <a:ext cx="239760" cy="177480"/>
            </p14:xfrm>
          </p:contentPart>
        </mc:Choice>
        <mc:Fallback xmlns="">
          <p:pic>
            <p:nvPicPr>
              <p:cNvPr id="45" name="Ink 44">
                <a:extLst>
                  <a:ext uri="{FF2B5EF4-FFF2-40B4-BE49-F238E27FC236}">
                    <a16:creationId xmlns:a16="http://schemas.microsoft.com/office/drawing/2014/main" id="{E8D600C7-9354-8C0D-D192-D0FC091BF495}"/>
                  </a:ext>
                </a:extLst>
              </p:cNvPr>
              <p:cNvPicPr/>
              <p:nvPr/>
            </p:nvPicPr>
            <p:blipFill>
              <a:blip r:embed="rId56"/>
              <a:stretch>
                <a:fillRect/>
              </a:stretch>
            </p:blipFill>
            <p:spPr>
              <a:xfrm>
                <a:off x="9780514" y="4931160"/>
                <a:ext cx="257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85F73143-F059-9D21-80A6-3C7AF36866CD}"/>
                  </a:ext>
                </a:extLst>
              </p14:cNvPr>
              <p14:cNvContentPartPr/>
              <p14:nvPr/>
            </p14:nvContentPartPr>
            <p14:xfrm>
              <a:off x="10116754" y="5041320"/>
              <a:ext cx="158400" cy="147600"/>
            </p14:xfrm>
          </p:contentPart>
        </mc:Choice>
        <mc:Fallback xmlns="">
          <p:pic>
            <p:nvPicPr>
              <p:cNvPr id="46" name="Ink 45">
                <a:extLst>
                  <a:ext uri="{FF2B5EF4-FFF2-40B4-BE49-F238E27FC236}">
                    <a16:creationId xmlns:a16="http://schemas.microsoft.com/office/drawing/2014/main" id="{85F73143-F059-9D21-80A6-3C7AF36866CD}"/>
                  </a:ext>
                </a:extLst>
              </p:cNvPr>
              <p:cNvPicPr/>
              <p:nvPr/>
            </p:nvPicPr>
            <p:blipFill>
              <a:blip r:embed="rId58"/>
              <a:stretch>
                <a:fillRect/>
              </a:stretch>
            </p:blipFill>
            <p:spPr>
              <a:xfrm>
                <a:off x="10107754" y="5032680"/>
                <a:ext cx="176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5D92F28B-D540-078E-2B78-E569E0FB93C5}"/>
                  </a:ext>
                </a:extLst>
              </p14:cNvPr>
              <p14:cNvContentPartPr/>
              <p14:nvPr/>
            </p14:nvContentPartPr>
            <p14:xfrm>
              <a:off x="10303954" y="5048520"/>
              <a:ext cx="176760" cy="125640"/>
            </p14:xfrm>
          </p:contentPart>
        </mc:Choice>
        <mc:Fallback xmlns="">
          <p:pic>
            <p:nvPicPr>
              <p:cNvPr id="47" name="Ink 46">
                <a:extLst>
                  <a:ext uri="{FF2B5EF4-FFF2-40B4-BE49-F238E27FC236}">
                    <a16:creationId xmlns:a16="http://schemas.microsoft.com/office/drawing/2014/main" id="{5D92F28B-D540-078E-2B78-E569E0FB93C5}"/>
                  </a:ext>
                </a:extLst>
              </p:cNvPr>
              <p:cNvPicPr/>
              <p:nvPr/>
            </p:nvPicPr>
            <p:blipFill>
              <a:blip r:embed="rId60"/>
              <a:stretch>
                <a:fillRect/>
              </a:stretch>
            </p:blipFill>
            <p:spPr>
              <a:xfrm>
                <a:off x="10295314" y="5039520"/>
                <a:ext cx="1944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057CC77D-7762-DACF-A3CB-44D9A815462B}"/>
                  </a:ext>
                </a:extLst>
              </p14:cNvPr>
              <p14:cNvContentPartPr/>
              <p14:nvPr/>
            </p14:nvContentPartPr>
            <p14:xfrm>
              <a:off x="10504114" y="4899480"/>
              <a:ext cx="183240" cy="181440"/>
            </p14:xfrm>
          </p:contentPart>
        </mc:Choice>
        <mc:Fallback xmlns="">
          <p:pic>
            <p:nvPicPr>
              <p:cNvPr id="48" name="Ink 47">
                <a:extLst>
                  <a:ext uri="{FF2B5EF4-FFF2-40B4-BE49-F238E27FC236}">
                    <a16:creationId xmlns:a16="http://schemas.microsoft.com/office/drawing/2014/main" id="{057CC77D-7762-DACF-A3CB-44D9A815462B}"/>
                  </a:ext>
                </a:extLst>
              </p:cNvPr>
              <p:cNvPicPr/>
              <p:nvPr/>
            </p:nvPicPr>
            <p:blipFill>
              <a:blip r:embed="rId62"/>
              <a:stretch>
                <a:fillRect/>
              </a:stretch>
            </p:blipFill>
            <p:spPr>
              <a:xfrm>
                <a:off x="10495474" y="4890480"/>
                <a:ext cx="200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ED39731A-4FF8-2380-F382-A3D9690FF37C}"/>
                  </a:ext>
                </a:extLst>
              </p14:cNvPr>
              <p14:cNvContentPartPr/>
              <p14:nvPr/>
            </p14:nvContentPartPr>
            <p14:xfrm>
              <a:off x="10778434" y="5016480"/>
              <a:ext cx="135360" cy="171720"/>
            </p14:xfrm>
          </p:contentPart>
        </mc:Choice>
        <mc:Fallback xmlns="">
          <p:pic>
            <p:nvPicPr>
              <p:cNvPr id="49" name="Ink 48">
                <a:extLst>
                  <a:ext uri="{FF2B5EF4-FFF2-40B4-BE49-F238E27FC236}">
                    <a16:creationId xmlns:a16="http://schemas.microsoft.com/office/drawing/2014/main" id="{ED39731A-4FF8-2380-F382-A3D9690FF37C}"/>
                  </a:ext>
                </a:extLst>
              </p:cNvPr>
              <p:cNvPicPr/>
              <p:nvPr/>
            </p:nvPicPr>
            <p:blipFill>
              <a:blip r:embed="rId64"/>
              <a:stretch>
                <a:fillRect/>
              </a:stretch>
            </p:blipFill>
            <p:spPr>
              <a:xfrm>
                <a:off x="10769794" y="5007480"/>
                <a:ext cx="153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FDB84890-6CCC-A464-810C-7878750CFC28}"/>
                  </a:ext>
                </a:extLst>
              </p14:cNvPr>
              <p14:cNvContentPartPr/>
              <p14:nvPr/>
            </p14:nvContentPartPr>
            <p14:xfrm>
              <a:off x="10939354" y="5052480"/>
              <a:ext cx="127800" cy="126000"/>
            </p14:xfrm>
          </p:contentPart>
        </mc:Choice>
        <mc:Fallback xmlns="">
          <p:pic>
            <p:nvPicPr>
              <p:cNvPr id="50" name="Ink 49">
                <a:extLst>
                  <a:ext uri="{FF2B5EF4-FFF2-40B4-BE49-F238E27FC236}">
                    <a16:creationId xmlns:a16="http://schemas.microsoft.com/office/drawing/2014/main" id="{FDB84890-6CCC-A464-810C-7878750CFC28}"/>
                  </a:ext>
                </a:extLst>
              </p:cNvPr>
              <p:cNvPicPr/>
              <p:nvPr/>
            </p:nvPicPr>
            <p:blipFill>
              <a:blip r:embed="rId66"/>
              <a:stretch>
                <a:fillRect/>
              </a:stretch>
            </p:blipFill>
            <p:spPr>
              <a:xfrm>
                <a:off x="10930354" y="5043480"/>
                <a:ext cx="145440" cy="143640"/>
              </a:xfrm>
              <a:prstGeom prst="rect">
                <a:avLst/>
              </a:prstGeom>
            </p:spPr>
          </p:pic>
        </mc:Fallback>
      </mc:AlternateContent>
    </p:spTree>
    <p:extLst>
      <p:ext uri="{BB962C8B-B14F-4D97-AF65-F5344CB8AC3E}">
        <p14:creationId xmlns:p14="http://schemas.microsoft.com/office/powerpoint/2010/main" val="472868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049DD97A-0468-D0D6-8ABC-2FB0D6EC6BB8}"/>
              </a:ext>
            </a:extLst>
          </p:cNvPr>
          <p:cNvSpPr/>
          <p:nvPr/>
        </p:nvSpPr>
        <p:spPr>
          <a:xfrm>
            <a:off x="1371600" y="2975811"/>
            <a:ext cx="1668379" cy="6096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F7E6907-51C1-B9E7-2F14-F263DBEEAB96}"/>
              </a:ext>
            </a:extLst>
          </p:cNvPr>
          <p:cNvSpPr/>
          <p:nvPr/>
        </p:nvSpPr>
        <p:spPr>
          <a:xfrm>
            <a:off x="1363581" y="3585411"/>
            <a:ext cx="1106904" cy="32828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F365DF9-833D-EB3E-B995-AFCCE79F0987}"/>
              </a:ext>
            </a:extLst>
          </p:cNvPr>
          <p:cNvSpPr/>
          <p:nvPr/>
        </p:nvSpPr>
        <p:spPr>
          <a:xfrm>
            <a:off x="5398168" y="4243137"/>
            <a:ext cx="4243137" cy="245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2300E37-12CF-3EC7-1769-2205CB4E92FF}"/>
              </a:ext>
            </a:extLst>
          </p:cNvPr>
          <p:cNvSpPr/>
          <p:nvPr/>
        </p:nvSpPr>
        <p:spPr>
          <a:xfrm>
            <a:off x="10170695" y="2430379"/>
            <a:ext cx="224589" cy="18127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1" name="Picture 10">
            <a:extLst>
              <a:ext uri="{FF2B5EF4-FFF2-40B4-BE49-F238E27FC236}">
                <a16:creationId xmlns:a16="http://schemas.microsoft.com/office/drawing/2014/main" id="{48956962-9AE2-41DB-E181-903139EBB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8423" y="2938544"/>
            <a:ext cx="80955" cy="111313"/>
          </a:xfrm>
          <a:prstGeom prst="rect">
            <a:avLst/>
          </a:prstGeom>
        </p:spPr>
      </p:pic>
      <p:pic>
        <p:nvPicPr>
          <p:cNvPr id="12" name="Picture 11">
            <a:extLst>
              <a:ext uri="{FF2B5EF4-FFF2-40B4-BE49-F238E27FC236}">
                <a16:creationId xmlns:a16="http://schemas.microsoft.com/office/drawing/2014/main" id="{F71D2A5A-F47D-E048-111C-D3F907A36362}"/>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3" name="TextBox 12">
            <a:extLst>
              <a:ext uri="{FF2B5EF4-FFF2-40B4-BE49-F238E27FC236}">
                <a16:creationId xmlns:a16="http://schemas.microsoft.com/office/drawing/2014/main" id="{04B50CF5-EE7E-F139-879B-B563D030B0E1}"/>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15" name="Title 14">
            <a:extLst>
              <a:ext uri="{FF2B5EF4-FFF2-40B4-BE49-F238E27FC236}">
                <a16:creationId xmlns:a16="http://schemas.microsoft.com/office/drawing/2014/main" id="{4ADB09A0-BDC9-973A-033B-4D709AFA7EBD}"/>
              </a:ext>
            </a:extLst>
          </p:cNvPr>
          <p:cNvSpPr>
            <a:spLocks noGrp="1"/>
          </p:cNvSpPr>
          <p:nvPr>
            <p:ph type="title"/>
          </p:nvPr>
        </p:nvSpPr>
        <p:spPr/>
        <p:txBody>
          <a:bodyPr/>
          <a:lstStyle/>
          <a:p>
            <a:endParaRPr lang="en-IN"/>
          </a:p>
        </p:txBody>
      </p:sp>
      <p:sp>
        <p:nvSpPr>
          <p:cNvPr id="2" name="Title 1">
            <a:extLst>
              <a:ext uri="{FF2B5EF4-FFF2-40B4-BE49-F238E27FC236}">
                <a16:creationId xmlns:a16="http://schemas.microsoft.com/office/drawing/2014/main" id="{15EC1B11-FFE7-95DA-1DE4-09F9D477202B}"/>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6BA1AC86-153B-3386-EB34-908EFC200A6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34" name="Group 33">
            <a:extLst>
              <a:ext uri="{FF2B5EF4-FFF2-40B4-BE49-F238E27FC236}">
                <a16:creationId xmlns:a16="http://schemas.microsoft.com/office/drawing/2014/main" id="{F7C13566-1151-A6F7-E4C7-6220572099A8}"/>
              </a:ext>
            </a:extLst>
          </p:cNvPr>
          <p:cNvGrpSpPr/>
          <p:nvPr/>
        </p:nvGrpSpPr>
        <p:grpSpPr>
          <a:xfrm>
            <a:off x="2436874" y="5116200"/>
            <a:ext cx="714960" cy="324000"/>
            <a:chOff x="2436874" y="5116200"/>
            <a:chExt cx="714960" cy="3240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F44439C-198A-B261-0930-9258BA117862}"/>
                    </a:ext>
                  </a:extLst>
                </p14:cNvPr>
                <p14:cNvContentPartPr/>
                <p14:nvPr/>
              </p14:nvContentPartPr>
              <p14:xfrm>
                <a:off x="2436874" y="5116200"/>
                <a:ext cx="186120" cy="289800"/>
              </p14:xfrm>
            </p:contentPart>
          </mc:Choice>
          <mc:Fallback xmlns="">
            <p:pic>
              <p:nvPicPr>
                <p:cNvPr id="14" name="Ink 13">
                  <a:extLst>
                    <a:ext uri="{FF2B5EF4-FFF2-40B4-BE49-F238E27FC236}">
                      <a16:creationId xmlns:a16="http://schemas.microsoft.com/office/drawing/2014/main" id="{5F44439C-198A-B261-0930-9258BA117862}"/>
                    </a:ext>
                  </a:extLst>
                </p:cNvPr>
                <p:cNvPicPr/>
                <p:nvPr/>
              </p:nvPicPr>
              <p:blipFill>
                <a:blip r:embed="rId6"/>
                <a:stretch>
                  <a:fillRect/>
                </a:stretch>
              </p:blipFill>
              <p:spPr>
                <a:xfrm>
                  <a:off x="2427874" y="5107560"/>
                  <a:ext cx="2037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D835AB9E-0A71-A589-36D0-EC8FAAD656A0}"/>
                    </a:ext>
                  </a:extLst>
                </p14:cNvPr>
                <p14:cNvContentPartPr/>
                <p14:nvPr/>
              </p14:nvContentPartPr>
              <p14:xfrm>
                <a:off x="2783194" y="5253000"/>
                <a:ext cx="125640" cy="187200"/>
              </p14:xfrm>
            </p:contentPart>
          </mc:Choice>
          <mc:Fallback xmlns="">
            <p:pic>
              <p:nvPicPr>
                <p:cNvPr id="16" name="Ink 15">
                  <a:extLst>
                    <a:ext uri="{FF2B5EF4-FFF2-40B4-BE49-F238E27FC236}">
                      <a16:creationId xmlns:a16="http://schemas.microsoft.com/office/drawing/2014/main" id="{D835AB9E-0A71-A589-36D0-EC8FAAD656A0}"/>
                    </a:ext>
                  </a:extLst>
                </p:cNvPr>
                <p:cNvPicPr/>
                <p:nvPr/>
              </p:nvPicPr>
              <p:blipFill>
                <a:blip r:embed="rId8"/>
                <a:stretch>
                  <a:fillRect/>
                </a:stretch>
              </p:blipFill>
              <p:spPr>
                <a:xfrm>
                  <a:off x="2774554" y="5244360"/>
                  <a:ext cx="1432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1958B36-BF1A-D7D7-4C19-750EA49B3C9B}"/>
                    </a:ext>
                  </a:extLst>
                </p14:cNvPr>
                <p14:cNvContentPartPr/>
                <p14:nvPr/>
              </p14:nvContentPartPr>
              <p14:xfrm>
                <a:off x="2997754" y="5242200"/>
                <a:ext cx="154080" cy="195120"/>
              </p14:xfrm>
            </p:contentPart>
          </mc:Choice>
          <mc:Fallback xmlns="">
            <p:pic>
              <p:nvPicPr>
                <p:cNvPr id="17" name="Ink 16">
                  <a:extLst>
                    <a:ext uri="{FF2B5EF4-FFF2-40B4-BE49-F238E27FC236}">
                      <a16:creationId xmlns:a16="http://schemas.microsoft.com/office/drawing/2014/main" id="{81958B36-BF1A-D7D7-4C19-750EA49B3C9B}"/>
                    </a:ext>
                  </a:extLst>
                </p:cNvPr>
                <p:cNvPicPr/>
                <p:nvPr/>
              </p:nvPicPr>
              <p:blipFill>
                <a:blip r:embed="rId10"/>
                <a:stretch>
                  <a:fillRect/>
                </a:stretch>
              </p:blipFill>
              <p:spPr>
                <a:xfrm>
                  <a:off x="2988754" y="5233200"/>
                  <a:ext cx="17172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3A3A8BE5-0640-BE60-BA25-3593A9959496}"/>
                  </a:ext>
                </a:extLst>
              </p14:cNvPr>
              <p14:cNvContentPartPr/>
              <p14:nvPr/>
            </p14:nvContentPartPr>
            <p14:xfrm>
              <a:off x="3434434" y="5213040"/>
              <a:ext cx="154800" cy="33480"/>
            </p14:xfrm>
          </p:contentPart>
        </mc:Choice>
        <mc:Fallback xmlns="">
          <p:pic>
            <p:nvPicPr>
              <p:cNvPr id="18" name="Ink 17">
                <a:extLst>
                  <a:ext uri="{FF2B5EF4-FFF2-40B4-BE49-F238E27FC236}">
                    <a16:creationId xmlns:a16="http://schemas.microsoft.com/office/drawing/2014/main" id="{3A3A8BE5-0640-BE60-BA25-3593A9959496}"/>
                  </a:ext>
                </a:extLst>
              </p:cNvPr>
              <p:cNvPicPr/>
              <p:nvPr/>
            </p:nvPicPr>
            <p:blipFill>
              <a:blip r:embed="rId12"/>
              <a:stretch>
                <a:fillRect/>
              </a:stretch>
            </p:blipFill>
            <p:spPr>
              <a:xfrm>
                <a:off x="3425434" y="5204040"/>
                <a:ext cx="172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9B90B381-8194-15D1-900A-D3CF9DEC712C}"/>
                  </a:ext>
                </a:extLst>
              </p14:cNvPr>
              <p14:cNvContentPartPr/>
              <p14:nvPr/>
            </p14:nvContentPartPr>
            <p14:xfrm>
              <a:off x="3479074" y="5368920"/>
              <a:ext cx="146880" cy="6480"/>
            </p14:xfrm>
          </p:contentPart>
        </mc:Choice>
        <mc:Fallback xmlns="">
          <p:pic>
            <p:nvPicPr>
              <p:cNvPr id="19" name="Ink 18">
                <a:extLst>
                  <a:ext uri="{FF2B5EF4-FFF2-40B4-BE49-F238E27FC236}">
                    <a16:creationId xmlns:a16="http://schemas.microsoft.com/office/drawing/2014/main" id="{9B90B381-8194-15D1-900A-D3CF9DEC712C}"/>
                  </a:ext>
                </a:extLst>
              </p:cNvPr>
              <p:cNvPicPr/>
              <p:nvPr/>
            </p:nvPicPr>
            <p:blipFill>
              <a:blip r:embed="rId14"/>
              <a:stretch>
                <a:fillRect/>
              </a:stretch>
            </p:blipFill>
            <p:spPr>
              <a:xfrm>
                <a:off x="3470434" y="5360280"/>
                <a:ext cx="164520" cy="24120"/>
              </a:xfrm>
              <a:prstGeom prst="rect">
                <a:avLst/>
              </a:prstGeom>
            </p:spPr>
          </p:pic>
        </mc:Fallback>
      </mc:AlternateContent>
      <p:grpSp>
        <p:nvGrpSpPr>
          <p:cNvPr id="33" name="Group 32">
            <a:extLst>
              <a:ext uri="{FF2B5EF4-FFF2-40B4-BE49-F238E27FC236}">
                <a16:creationId xmlns:a16="http://schemas.microsoft.com/office/drawing/2014/main" id="{109CD863-7554-9286-999C-464A745C1312}"/>
              </a:ext>
            </a:extLst>
          </p:cNvPr>
          <p:cNvGrpSpPr/>
          <p:nvPr/>
        </p:nvGrpSpPr>
        <p:grpSpPr>
          <a:xfrm>
            <a:off x="4069474" y="5118360"/>
            <a:ext cx="520200" cy="272880"/>
            <a:chOff x="4069474" y="5118360"/>
            <a:chExt cx="520200" cy="27288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52B685A-9C48-E96B-CB79-1A574E1B6D93}"/>
                    </a:ext>
                  </a:extLst>
                </p14:cNvPr>
                <p14:cNvContentPartPr/>
                <p14:nvPr/>
              </p14:nvContentPartPr>
              <p14:xfrm>
                <a:off x="4069474" y="5118360"/>
                <a:ext cx="265680" cy="214200"/>
              </p14:xfrm>
            </p:contentPart>
          </mc:Choice>
          <mc:Fallback xmlns="">
            <p:pic>
              <p:nvPicPr>
                <p:cNvPr id="20" name="Ink 19">
                  <a:extLst>
                    <a:ext uri="{FF2B5EF4-FFF2-40B4-BE49-F238E27FC236}">
                      <a16:creationId xmlns:a16="http://schemas.microsoft.com/office/drawing/2014/main" id="{552B685A-9C48-E96B-CB79-1A574E1B6D93}"/>
                    </a:ext>
                  </a:extLst>
                </p:cNvPr>
                <p:cNvPicPr/>
                <p:nvPr/>
              </p:nvPicPr>
              <p:blipFill>
                <a:blip r:embed="rId16"/>
                <a:stretch>
                  <a:fillRect/>
                </a:stretch>
              </p:blipFill>
              <p:spPr>
                <a:xfrm>
                  <a:off x="4060834" y="5109360"/>
                  <a:ext cx="283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718C95A6-3EA5-A390-A1F7-F6D33852F9CD}"/>
                    </a:ext>
                  </a:extLst>
                </p14:cNvPr>
                <p14:cNvContentPartPr/>
                <p14:nvPr/>
              </p14:nvContentPartPr>
              <p14:xfrm>
                <a:off x="4449274" y="5197920"/>
                <a:ext cx="18000" cy="193320"/>
              </p14:xfrm>
            </p:contentPart>
          </mc:Choice>
          <mc:Fallback xmlns="">
            <p:pic>
              <p:nvPicPr>
                <p:cNvPr id="21" name="Ink 20">
                  <a:extLst>
                    <a:ext uri="{FF2B5EF4-FFF2-40B4-BE49-F238E27FC236}">
                      <a16:creationId xmlns:a16="http://schemas.microsoft.com/office/drawing/2014/main" id="{718C95A6-3EA5-A390-A1F7-F6D33852F9CD}"/>
                    </a:ext>
                  </a:extLst>
                </p:cNvPr>
                <p:cNvPicPr/>
                <p:nvPr/>
              </p:nvPicPr>
              <p:blipFill>
                <a:blip r:embed="rId18"/>
                <a:stretch>
                  <a:fillRect/>
                </a:stretch>
              </p:blipFill>
              <p:spPr>
                <a:xfrm>
                  <a:off x="4440274" y="5189280"/>
                  <a:ext cx="35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54ACAFB3-F594-9B18-1F14-DA11CA66089B}"/>
                    </a:ext>
                  </a:extLst>
                </p14:cNvPr>
                <p14:cNvContentPartPr/>
                <p14:nvPr/>
              </p14:nvContentPartPr>
              <p14:xfrm>
                <a:off x="4557634" y="5213040"/>
                <a:ext cx="32040" cy="176400"/>
              </p14:xfrm>
            </p:contentPart>
          </mc:Choice>
          <mc:Fallback xmlns="">
            <p:pic>
              <p:nvPicPr>
                <p:cNvPr id="22" name="Ink 21">
                  <a:extLst>
                    <a:ext uri="{FF2B5EF4-FFF2-40B4-BE49-F238E27FC236}">
                      <a16:creationId xmlns:a16="http://schemas.microsoft.com/office/drawing/2014/main" id="{54ACAFB3-F594-9B18-1F14-DA11CA66089B}"/>
                    </a:ext>
                  </a:extLst>
                </p:cNvPr>
                <p:cNvPicPr/>
                <p:nvPr/>
              </p:nvPicPr>
              <p:blipFill>
                <a:blip r:embed="rId20"/>
                <a:stretch>
                  <a:fillRect/>
                </a:stretch>
              </p:blipFill>
              <p:spPr>
                <a:xfrm>
                  <a:off x="4548634" y="5204040"/>
                  <a:ext cx="49680" cy="194040"/>
                </a:xfrm>
                <a:prstGeom prst="rect">
                  <a:avLst/>
                </a:prstGeom>
              </p:spPr>
            </p:pic>
          </mc:Fallback>
        </mc:AlternateContent>
      </p:grpSp>
      <p:grpSp>
        <p:nvGrpSpPr>
          <p:cNvPr id="32" name="Group 31">
            <a:extLst>
              <a:ext uri="{FF2B5EF4-FFF2-40B4-BE49-F238E27FC236}">
                <a16:creationId xmlns:a16="http://schemas.microsoft.com/office/drawing/2014/main" id="{74A768EE-5E9D-9AFB-C8F5-22F884928358}"/>
              </a:ext>
            </a:extLst>
          </p:cNvPr>
          <p:cNvGrpSpPr/>
          <p:nvPr/>
        </p:nvGrpSpPr>
        <p:grpSpPr>
          <a:xfrm>
            <a:off x="4789114" y="5101080"/>
            <a:ext cx="506160" cy="271080"/>
            <a:chOff x="4789114" y="5101080"/>
            <a:chExt cx="506160" cy="27108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A3A692B-7359-14FA-8C41-8B2DD37A997C}"/>
                    </a:ext>
                  </a:extLst>
                </p14:cNvPr>
                <p14:cNvContentPartPr/>
                <p14:nvPr/>
              </p14:nvContentPartPr>
              <p14:xfrm>
                <a:off x="4789114" y="5101080"/>
                <a:ext cx="180720" cy="178200"/>
              </p14:xfrm>
            </p:contentPart>
          </mc:Choice>
          <mc:Fallback xmlns="">
            <p:pic>
              <p:nvPicPr>
                <p:cNvPr id="23" name="Ink 22">
                  <a:extLst>
                    <a:ext uri="{FF2B5EF4-FFF2-40B4-BE49-F238E27FC236}">
                      <a16:creationId xmlns:a16="http://schemas.microsoft.com/office/drawing/2014/main" id="{AA3A692B-7359-14FA-8C41-8B2DD37A997C}"/>
                    </a:ext>
                  </a:extLst>
                </p:cNvPr>
                <p:cNvPicPr/>
                <p:nvPr/>
              </p:nvPicPr>
              <p:blipFill>
                <a:blip r:embed="rId22"/>
                <a:stretch>
                  <a:fillRect/>
                </a:stretch>
              </p:blipFill>
              <p:spPr>
                <a:xfrm>
                  <a:off x="4780474" y="5092440"/>
                  <a:ext cx="198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E9B0CF61-D03C-C851-1136-E1B94FAE9A82}"/>
                    </a:ext>
                  </a:extLst>
                </p14:cNvPr>
                <p14:cNvContentPartPr/>
                <p14:nvPr/>
              </p14:nvContentPartPr>
              <p14:xfrm>
                <a:off x="5000074" y="5197920"/>
                <a:ext cx="118800" cy="171360"/>
              </p14:xfrm>
            </p:contentPart>
          </mc:Choice>
          <mc:Fallback xmlns="">
            <p:pic>
              <p:nvPicPr>
                <p:cNvPr id="24" name="Ink 23">
                  <a:extLst>
                    <a:ext uri="{FF2B5EF4-FFF2-40B4-BE49-F238E27FC236}">
                      <a16:creationId xmlns:a16="http://schemas.microsoft.com/office/drawing/2014/main" id="{E9B0CF61-D03C-C851-1136-E1B94FAE9A82}"/>
                    </a:ext>
                  </a:extLst>
                </p:cNvPr>
                <p:cNvPicPr/>
                <p:nvPr/>
              </p:nvPicPr>
              <p:blipFill>
                <a:blip r:embed="rId24"/>
                <a:stretch>
                  <a:fillRect/>
                </a:stretch>
              </p:blipFill>
              <p:spPr>
                <a:xfrm>
                  <a:off x="4991074" y="5189280"/>
                  <a:ext cx="136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2D33D8AA-4D37-0F41-0FBE-B4FFD2575195}"/>
                    </a:ext>
                  </a:extLst>
                </p14:cNvPr>
                <p14:cNvContentPartPr/>
                <p14:nvPr/>
              </p14:nvContentPartPr>
              <p14:xfrm>
                <a:off x="5163514" y="5207280"/>
                <a:ext cx="131760" cy="164880"/>
              </p14:xfrm>
            </p:contentPart>
          </mc:Choice>
          <mc:Fallback xmlns="">
            <p:pic>
              <p:nvPicPr>
                <p:cNvPr id="25" name="Ink 24">
                  <a:extLst>
                    <a:ext uri="{FF2B5EF4-FFF2-40B4-BE49-F238E27FC236}">
                      <a16:creationId xmlns:a16="http://schemas.microsoft.com/office/drawing/2014/main" id="{2D33D8AA-4D37-0F41-0FBE-B4FFD2575195}"/>
                    </a:ext>
                  </a:extLst>
                </p:cNvPr>
                <p:cNvPicPr/>
                <p:nvPr/>
              </p:nvPicPr>
              <p:blipFill>
                <a:blip r:embed="rId26"/>
                <a:stretch>
                  <a:fillRect/>
                </a:stretch>
              </p:blipFill>
              <p:spPr>
                <a:xfrm>
                  <a:off x="5154874" y="5198280"/>
                  <a:ext cx="14940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053828EF-C388-13FF-CC63-97A1E0B2C319}"/>
                  </a:ext>
                </a:extLst>
              </p14:cNvPr>
              <p14:cNvContentPartPr/>
              <p14:nvPr/>
            </p14:nvContentPartPr>
            <p14:xfrm>
              <a:off x="5544034" y="5119440"/>
              <a:ext cx="178920" cy="207720"/>
            </p14:xfrm>
          </p:contentPart>
        </mc:Choice>
        <mc:Fallback xmlns="">
          <p:pic>
            <p:nvPicPr>
              <p:cNvPr id="26" name="Ink 25">
                <a:extLst>
                  <a:ext uri="{FF2B5EF4-FFF2-40B4-BE49-F238E27FC236}">
                    <a16:creationId xmlns:a16="http://schemas.microsoft.com/office/drawing/2014/main" id="{053828EF-C388-13FF-CC63-97A1E0B2C319}"/>
                  </a:ext>
                </a:extLst>
              </p:cNvPr>
              <p:cNvPicPr/>
              <p:nvPr/>
            </p:nvPicPr>
            <p:blipFill>
              <a:blip r:embed="rId28"/>
              <a:stretch>
                <a:fillRect/>
              </a:stretch>
            </p:blipFill>
            <p:spPr>
              <a:xfrm>
                <a:off x="5535034" y="5110440"/>
                <a:ext cx="196560" cy="225360"/>
              </a:xfrm>
              <a:prstGeom prst="rect">
                <a:avLst/>
              </a:prstGeom>
            </p:spPr>
          </p:pic>
        </mc:Fallback>
      </mc:AlternateContent>
      <p:grpSp>
        <p:nvGrpSpPr>
          <p:cNvPr id="40" name="Group 39">
            <a:extLst>
              <a:ext uri="{FF2B5EF4-FFF2-40B4-BE49-F238E27FC236}">
                <a16:creationId xmlns:a16="http://schemas.microsoft.com/office/drawing/2014/main" id="{733AF667-083F-5359-9005-D98B56B204B1}"/>
              </a:ext>
            </a:extLst>
          </p:cNvPr>
          <p:cNvGrpSpPr/>
          <p:nvPr/>
        </p:nvGrpSpPr>
        <p:grpSpPr>
          <a:xfrm>
            <a:off x="7653274" y="5033400"/>
            <a:ext cx="215640" cy="204480"/>
            <a:chOff x="7653274" y="5033400"/>
            <a:chExt cx="215640" cy="204480"/>
          </a:xfrm>
        </p:grpSpPr>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92FF06A5-0187-351C-4976-E3D2D3CCBEC6}"/>
                    </a:ext>
                  </a:extLst>
                </p14:cNvPr>
                <p14:cNvContentPartPr/>
                <p14:nvPr/>
              </p14:nvContentPartPr>
              <p14:xfrm>
                <a:off x="7653274" y="5103240"/>
                <a:ext cx="215640" cy="72000"/>
              </p14:xfrm>
            </p:contentPart>
          </mc:Choice>
          <mc:Fallback xmlns="">
            <p:pic>
              <p:nvPicPr>
                <p:cNvPr id="37" name="Ink 36">
                  <a:extLst>
                    <a:ext uri="{FF2B5EF4-FFF2-40B4-BE49-F238E27FC236}">
                      <a16:creationId xmlns:a16="http://schemas.microsoft.com/office/drawing/2014/main" id="{92FF06A5-0187-351C-4976-E3D2D3CCBEC6}"/>
                    </a:ext>
                  </a:extLst>
                </p:cNvPr>
                <p:cNvPicPr/>
                <p:nvPr/>
              </p:nvPicPr>
              <p:blipFill>
                <a:blip r:embed="rId30"/>
                <a:stretch>
                  <a:fillRect/>
                </a:stretch>
              </p:blipFill>
              <p:spPr>
                <a:xfrm>
                  <a:off x="7644634" y="5094600"/>
                  <a:ext cx="233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825CE9FB-4F71-C1F9-EC54-0A319AA094D4}"/>
                    </a:ext>
                  </a:extLst>
                </p14:cNvPr>
                <p14:cNvContentPartPr/>
                <p14:nvPr/>
              </p14:nvContentPartPr>
              <p14:xfrm>
                <a:off x="7750834" y="5033400"/>
                <a:ext cx="23760" cy="204480"/>
              </p14:xfrm>
            </p:contentPart>
          </mc:Choice>
          <mc:Fallback xmlns="">
            <p:pic>
              <p:nvPicPr>
                <p:cNvPr id="38" name="Ink 37">
                  <a:extLst>
                    <a:ext uri="{FF2B5EF4-FFF2-40B4-BE49-F238E27FC236}">
                      <a16:creationId xmlns:a16="http://schemas.microsoft.com/office/drawing/2014/main" id="{825CE9FB-4F71-C1F9-EC54-0A319AA094D4}"/>
                    </a:ext>
                  </a:extLst>
                </p:cNvPr>
                <p:cNvPicPr/>
                <p:nvPr/>
              </p:nvPicPr>
              <p:blipFill>
                <a:blip r:embed="rId32"/>
                <a:stretch>
                  <a:fillRect/>
                </a:stretch>
              </p:blipFill>
              <p:spPr>
                <a:xfrm>
                  <a:off x="7742194" y="5024760"/>
                  <a:ext cx="41400" cy="222120"/>
                </a:xfrm>
                <a:prstGeom prst="rect">
                  <a:avLst/>
                </a:prstGeom>
              </p:spPr>
            </p:pic>
          </mc:Fallback>
        </mc:AlternateContent>
      </p:grpSp>
      <p:grpSp>
        <p:nvGrpSpPr>
          <p:cNvPr id="44" name="Group 43">
            <a:extLst>
              <a:ext uri="{FF2B5EF4-FFF2-40B4-BE49-F238E27FC236}">
                <a16:creationId xmlns:a16="http://schemas.microsoft.com/office/drawing/2014/main" id="{907D0E5B-BA06-E40A-3C8A-CCA5F6BB083F}"/>
              </a:ext>
            </a:extLst>
          </p:cNvPr>
          <p:cNvGrpSpPr/>
          <p:nvPr/>
        </p:nvGrpSpPr>
        <p:grpSpPr>
          <a:xfrm>
            <a:off x="8238634" y="5013600"/>
            <a:ext cx="569880" cy="307440"/>
            <a:chOff x="8238634" y="5013600"/>
            <a:chExt cx="569880" cy="307440"/>
          </a:xfrm>
        </p:grpSpPr>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6C8A9272-3AEA-DCB3-8E2B-866E17B859A3}"/>
                    </a:ext>
                  </a:extLst>
                </p14:cNvPr>
                <p14:cNvContentPartPr/>
                <p14:nvPr/>
              </p14:nvContentPartPr>
              <p14:xfrm>
                <a:off x="8238634" y="5013600"/>
                <a:ext cx="222120" cy="199800"/>
              </p14:xfrm>
            </p:contentPart>
          </mc:Choice>
          <mc:Fallback xmlns="">
            <p:pic>
              <p:nvPicPr>
                <p:cNvPr id="39" name="Ink 38">
                  <a:extLst>
                    <a:ext uri="{FF2B5EF4-FFF2-40B4-BE49-F238E27FC236}">
                      <a16:creationId xmlns:a16="http://schemas.microsoft.com/office/drawing/2014/main" id="{6C8A9272-3AEA-DCB3-8E2B-866E17B859A3}"/>
                    </a:ext>
                  </a:extLst>
                </p:cNvPr>
                <p:cNvPicPr/>
                <p:nvPr/>
              </p:nvPicPr>
              <p:blipFill>
                <a:blip r:embed="rId34"/>
                <a:stretch>
                  <a:fillRect/>
                </a:stretch>
              </p:blipFill>
              <p:spPr>
                <a:xfrm>
                  <a:off x="8229634" y="5004960"/>
                  <a:ext cx="239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Ink 41">
                  <a:extLst>
                    <a:ext uri="{FF2B5EF4-FFF2-40B4-BE49-F238E27FC236}">
                      <a16:creationId xmlns:a16="http://schemas.microsoft.com/office/drawing/2014/main" id="{36A83484-0290-4B70-0782-FBE376E7BAB0}"/>
                    </a:ext>
                  </a:extLst>
                </p14:cNvPr>
                <p14:cNvContentPartPr/>
                <p14:nvPr/>
              </p14:nvContentPartPr>
              <p14:xfrm>
                <a:off x="8531674" y="5147160"/>
                <a:ext cx="146160" cy="173880"/>
              </p14:xfrm>
            </p:contentPart>
          </mc:Choice>
          <mc:Fallback xmlns="">
            <p:pic>
              <p:nvPicPr>
                <p:cNvPr id="42" name="Ink 41">
                  <a:extLst>
                    <a:ext uri="{FF2B5EF4-FFF2-40B4-BE49-F238E27FC236}">
                      <a16:creationId xmlns:a16="http://schemas.microsoft.com/office/drawing/2014/main" id="{36A83484-0290-4B70-0782-FBE376E7BAB0}"/>
                    </a:ext>
                  </a:extLst>
                </p:cNvPr>
                <p:cNvPicPr/>
                <p:nvPr/>
              </p:nvPicPr>
              <p:blipFill>
                <a:blip r:embed="rId36"/>
                <a:stretch>
                  <a:fillRect/>
                </a:stretch>
              </p:blipFill>
              <p:spPr>
                <a:xfrm>
                  <a:off x="8523034" y="5138160"/>
                  <a:ext cx="1638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Ink 42">
                  <a:extLst>
                    <a:ext uri="{FF2B5EF4-FFF2-40B4-BE49-F238E27FC236}">
                      <a16:creationId xmlns:a16="http://schemas.microsoft.com/office/drawing/2014/main" id="{F569EA85-82EC-7FBF-ACB0-2562A4439A1D}"/>
                    </a:ext>
                  </a:extLst>
                </p14:cNvPr>
                <p14:cNvContentPartPr/>
                <p14:nvPr/>
              </p14:nvContentPartPr>
              <p14:xfrm>
                <a:off x="8784394" y="5134560"/>
                <a:ext cx="24120" cy="174240"/>
              </p14:xfrm>
            </p:contentPart>
          </mc:Choice>
          <mc:Fallback xmlns="">
            <p:pic>
              <p:nvPicPr>
                <p:cNvPr id="43" name="Ink 42">
                  <a:extLst>
                    <a:ext uri="{FF2B5EF4-FFF2-40B4-BE49-F238E27FC236}">
                      <a16:creationId xmlns:a16="http://schemas.microsoft.com/office/drawing/2014/main" id="{F569EA85-82EC-7FBF-ACB0-2562A4439A1D}"/>
                    </a:ext>
                  </a:extLst>
                </p:cNvPr>
                <p:cNvPicPr/>
                <p:nvPr/>
              </p:nvPicPr>
              <p:blipFill>
                <a:blip r:embed="rId38"/>
                <a:stretch>
                  <a:fillRect/>
                </a:stretch>
              </p:blipFill>
              <p:spPr>
                <a:xfrm>
                  <a:off x="8775394" y="5125920"/>
                  <a:ext cx="41760" cy="191880"/>
                </a:xfrm>
                <a:prstGeom prst="rect">
                  <a:avLst/>
                </a:prstGeom>
              </p:spPr>
            </p:pic>
          </mc:Fallback>
        </mc:AlternateContent>
      </p:grpSp>
      <p:grpSp>
        <p:nvGrpSpPr>
          <p:cNvPr id="46" name="Group 45">
            <a:extLst>
              <a:ext uri="{FF2B5EF4-FFF2-40B4-BE49-F238E27FC236}">
                <a16:creationId xmlns:a16="http://schemas.microsoft.com/office/drawing/2014/main" id="{D3D77E31-51F4-3341-AD05-34A0E1AEF35F}"/>
              </a:ext>
            </a:extLst>
          </p:cNvPr>
          <p:cNvGrpSpPr/>
          <p:nvPr/>
        </p:nvGrpSpPr>
        <p:grpSpPr>
          <a:xfrm>
            <a:off x="5988634" y="5025840"/>
            <a:ext cx="1346400" cy="330480"/>
            <a:chOff x="5988634" y="5025840"/>
            <a:chExt cx="1346400" cy="330480"/>
          </a:xfrm>
        </p:grpSpPr>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EEB85F22-9000-6972-11FB-036E97A2F19C}"/>
                    </a:ext>
                  </a:extLst>
                </p14:cNvPr>
                <p14:cNvContentPartPr/>
                <p14:nvPr/>
              </p14:nvContentPartPr>
              <p14:xfrm>
                <a:off x="5988634" y="5097480"/>
                <a:ext cx="243720" cy="175320"/>
              </p14:xfrm>
            </p:contentPart>
          </mc:Choice>
          <mc:Fallback xmlns="">
            <p:pic>
              <p:nvPicPr>
                <p:cNvPr id="27" name="Ink 26">
                  <a:extLst>
                    <a:ext uri="{FF2B5EF4-FFF2-40B4-BE49-F238E27FC236}">
                      <a16:creationId xmlns:a16="http://schemas.microsoft.com/office/drawing/2014/main" id="{EEB85F22-9000-6972-11FB-036E97A2F19C}"/>
                    </a:ext>
                  </a:extLst>
                </p:cNvPr>
                <p:cNvPicPr/>
                <p:nvPr/>
              </p:nvPicPr>
              <p:blipFill>
                <a:blip r:embed="rId40"/>
                <a:stretch>
                  <a:fillRect/>
                </a:stretch>
              </p:blipFill>
              <p:spPr>
                <a:xfrm>
                  <a:off x="5979634" y="5088480"/>
                  <a:ext cx="2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7D0E8325-150A-ADD8-8ED7-F042C81883AA}"/>
                    </a:ext>
                  </a:extLst>
                </p14:cNvPr>
                <p14:cNvContentPartPr/>
                <p14:nvPr/>
              </p14:nvContentPartPr>
              <p14:xfrm>
                <a:off x="6498394" y="5179920"/>
                <a:ext cx="151920" cy="149400"/>
              </p14:xfrm>
            </p:contentPart>
          </mc:Choice>
          <mc:Fallback xmlns="">
            <p:pic>
              <p:nvPicPr>
                <p:cNvPr id="29" name="Ink 28">
                  <a:extLst>
                    <a:ext uri="{FF2B5EF4-FFF2-40B4-BE49-F238E27FC236}">
                      <a16:creationId xmlns:a16="http://schemas.microsoft.com/office/drawing/2014/main" id="{7D0E8325-150A-ADD8-8ED7-F042C81883AA}"/>
                    </a:ext>
                  </a:extLst>
                </p:cNvPr>
                <p:cNvPicPr/>
                <p:nvPr/>
              </p:nvPicPr>
              <p:blipFill>
                <a:blip r:embed="rId42"/>
                <a:stretch>
                  <a:fillRect/>
                </a:stretch>
              </p:blipFill>
              <p:spPr>
                <a:xfrm>
                  <a:off x="6489394" y="5171280"/>
                  <a:ext cx="169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0C9DD085-19E9-DF6A-66B1-2EE8297612F9}"/>
                    </a:ext>
                  </a:extLst>
                </p14:cNvPr>
                <p14:cNvContentPartPr/>
                <p14:nvPr/>
              </p14:nvContentPartPr>
              <p14:xfrm>
                <a:off x="6743194" y="5025840"/>
                <a:ext cx="170280" cy="179640"/>
              </p14:xfrm>
            </p:contentPart>
          </mc:Choice>
          <mc:Fallback xmlns="">
            <p:pic>
              <p:nvPicPr>
                <p:cNvPr id="30" name="Ink 29">
                  <a:extLst>
                    <a:ext uri="{FF2B5EF4-FFF2-40B4-BE49-F238E27FC236}">
                      <a16:creationId xmlns:a16="http://schemas.microsoft.com/office/drawing/2014/main" id="{0C9DD085-19E9-DF6A-66B1-2EE8297612F9}"/>
                    </a:ext>
                  </a:extLst>
                </p:cNvPr>
                <p:cNvPicPr/>
                <p:nvPr/>
              </p:nvPicPr>
              <p:blipFill>
                <a:blip r:embed="rId44"/>
                <a:stretch>
                  <a:fillRect/>
                </a:stretch>
              </p:blipFill>
              <p:spPr>
                <a:xfrm>
                  <a:off x="6734554" y="5017200"/>
                  <a:ext cx="187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A6EA83E9-67A4-0D6D-3D12-B75E97EA4321}"/>
                    </a:ext>
                  </a:extLst>
                </p14:cNvPr>
                <p14:cNvContentPartPr/>
                <p14:nvPr/>
              </p14:nvContentPartPr>
              <p14:xfrm>
                <a:off x="7009594" y="5126280"/>
                <a:ext cx="121680" cy="153000"/>
              </p14:xfrm>
            </p:contentPart>
          </mc:Choice>
          <mc:Fallback xmlns="">
            <p:pic>
              <p:nvPicPr>
                <p:cNvPr id="35" name="Ink 34">
                  <a:extLst>
                    <a:ext uri="{FF2B5EF4-FFF2-40B4-BE49-F238E27FC236}">
                      <a16:creationId xmlns:a16="http://schemas.microsoft.com/office/drawing/2014/main" id="{A6EA83E9-67A4-0D6D-3D12-B75E97EA4321}"/>
                    </a:ext>
                  </a:extLst>
                </p:cNvPr>
                <p:cNvPicPr/>
                <p:nvPr/>
              </p:nvPicPr>
              <p:blipFill>
                <a:blip r:embed="rId46"/>
                <a:stretch>
                  <a:fillRect/>
                </a:stretch>
              </p:blipFill>
              <p:spPr>
                <a:xfrm>
                  <a:off x="7000594" y="5117640"/>
                  <a:ext cx="139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1E2A724E-D7F8-0FEA-95B7-19E5EE287FCE}"/>
                    </a:ext>
                  </a:extLst>
                </p14:cNvPr>
                <p14:cNvContentPartPr/>
                <p14:nvPr/>
              </p14:nvContentPartPr>
              <p14:xfrm>
                <a:off x="7199674" y="5125200"/>
                <a:ext cx="135360" cy="209520"/>
              </p14:xfrm>
            </p:contentPart>
          </mc:Choice>
          <mc:Fallback xmlns="">
            <p:pic>
              <p:nvPicPr>
                <p:cNvPr id="36" name="Ink 35">
                  <a:extLst>
                    <a:ext uri="{FF2B5EF4-FFF2-40B4-BE49-F238E27FC236}">
                      <a16:creationId xmlns:a16="http://schemas.microsoft.com/office/drawing/2014/main" id="{1E2A724E-D7F8-0FEA-95B7-19E5EE287FCE}"/>
                    </a:ext>
                  </a:extLst>
                </p:cNvPr>
                <p:cNvPicPr/>
                <p:nvPr/>
              </p:nvPicPr>
              <p:blipFill>
                <a:blip r:embed="rId48"/>
                <a:stretch>
                  <a:fillRect/>
                </a:stretch>
              </p:blipFill>
              <p:spPr>
                <a:xfrm>
                  <a:off x="7191034" y="5116200"/>
                  <a:ext cx="153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FA879E58-4AA3-1E66-0952-1361A1FF9719}"/>
                    </a:ext>
                  </a:extLst>
                </p14:cNvPr>
                <p14:cNvContentPartPr/>
                <p14:nvPr/>
              </p14:nvContentPartPr>
              <p14:xfrm>
                <a:off x="6334234" y="5173440"/>
                <a:ext cx="27720" cy="182880"/>
              </p14:xfrm>
            </p:contentPart>
          </mc:Choice>
          <mc:Fallback xmlns="">
            <p:pic>
              <p:nvPicPr>
                <p:cNvPr id="45" name="Ink 44">
                  <a:extLst>
                    <a:ext uri="{FF2B5EF4-FFF2-40B4-BE49-F238E27FC236}">
                      <a16:creationId xmlns:a16="http://schemas.microsoft.com/office/drawing/2014/main" id="{FA879E58-4AA3-1E66-0952-1361A1FF9719}"/>
                    </a:ext>
                  </a:extLst>
                </p:cNvPr>
                <p:cNvPicPr/>
                <p:nvPr/>
              </p:nvPicPr>
              <p:blipFill>
                <a:blip r:embed="rId50"/>
                <a:stretch>
                  <a:fillRect/>
                </a:stretch>
              </p:blipFill>
              <p:spPr>
                <a:xfrm>
                  <a:off x="6325234" y="5164440"/>
                  <a:ext cx="45360" cy="200520"/>
                </a:xfrm>
                <a:prstGeom prst="rect">
                  <a:avLst/>
                </a:prstGeom>
              </p:spPr>
            </p:pic>
          </mc:Fallback>
        </mc:AlternateContent>
      </p:grpSp>
      <p:grpSp>
        <p:nvGrpSpPr>
          <p:cNvPr id="60" name="Group 59">
            <a:extLst>
              <a:ext uri="{FF2B5EF4-FFF2-40B4-BE49-F238E27FC236}">
                <a16:creationId xmlns:a16="http://schemas.microsoft.com/office/drawing/2014/main" id="{66D8CF45-284E-85B7-219F-A8D062E8D0B9}"/>
              </a:ext>
            </a:extLst>
          </p:cNvPr>
          <p:cNvGrpSpPr/>
          <p:nvPr/>
        </p:nvGrpSpPr>
        <p:grpSpPr>
          <a:xfrm>
            <a:off x="8962234" y="4997040"/>
            <a:ext cx="670320" cy="317520"/>
            <a:chOff x="8962234" y="4997040"/>
            <a:chExt cx="670320" cy="317520"/>
          </a:xfrm>
        </p:grpSpPr>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BC1ABC97-B622-2E4E-C647-DB5524635ECF}"/>
                    </a:ext>
                  </a:extLst>
                </p14:cNvPr>
                <p14:cNvContentPartPr/>
                <p14:nvPr/>
              </p14:nvContentPartPr>
              <p14:xfrm>
                <a:off x="8962234" y="4997040"/>
                <a:ext cx="276840" cy="190440"/>
              </p14:xfrm>
            </p:contentPart>
          </mc:Choice>
          <mc:Fallback xmlns="">
            <p:pic>
              <p:nvPicPr>
                <p:cNvPr id="47" name="Ink 46">
                  <a:extLst>
                    <a:ext uri="{FF2B5EF4-FFF2-40B4-BE49-F238E27FC236}">
                      <a16:creationId xmlns:a16="http://schemas.microsoft.com/office/drawing/2014/main" id="{BC1ABC97-B622-2E4E-C647-DB5524635ECF}"/>
                    </a:ext>
                  </a:extLst>
                </p:cNvPr>
                <p:cNvPicPr/>
                <p:nvPr/>
              </p:nvPicPr>
              <p:blipFill>
                <a:blip r:embed="rId52"/>
                <a:stretch>
                  <a:fillRect/>
                </a:stretch>
              </p:blipFill>
              <p:spPr>
                <a:xfrm>
                  <a:off x="8953234" y="4988040"/>
                  <a:ext cx="294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2D57AA23-CECE-A625-ED89-0CD424942BF7}"/>
                    </a:ext>
                  </a:extLst>
                </p14:cNvPr>
                <p14:cNvContentPartPr/>
                <p14:nvPr/>
              </p14:nvContentPartPr>
              <p14:xfrm>
                <a:off x="9319354" y="5117280"/>
                <a:ext cx="105840" cy="197280"/>
              </p14:xfrm>
            </p:contentPart>
          </mc:Choice>
          <mc:Fallback xmlns="">
            <p:pic>
              <p:nvPicPr>
                <p:cNvPr id="48" name="Ink 47">
                  <a:extLst>
                    <a:ext uri="{FF2B5EF4-FFF2-40B4-BE49-F238E27FC236}">
                      <a16:creationId xmlns:a16="http://schemas.microsoft.com/office/drawing/2014/main" id="{2D57AA23-CECE-A625-ED89-0CD424942BF7}"/>
                    </a:ext>
                  </a:extLst>
                </p:cNvPr>
                <p:cNvPicPr/>
                <p:nvPr/>
              </p:nvPicPr>
              <p:blipFill>
                <a:blip r:embed="rId54"/>
                <a:stretch>
                  <a:fillRect/>
                </a:stretch>
              </p:blipFill>
              <p:spPr>
                <a:xfrm>
                  <a:off x="9310354" y="5108280"/>
                  <a:ext cx="123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63D4C0C0-6869-8E4C-75F3-04B9591B0BD7}"/>
                    </a:ext>
                  </a:extLst>
                </p14:cNvPr>
                <p14:cNvContentPartPr/>
                <p14:nvPr/>
              </p14:nvContentPartPr>
              <p14:xfrm>
                <a:off x="9519874" y="5093520"/>
                <a:ext cx="112680" cy="197640"/>
              </p14:xfrm>
            </p:contentPart>
          </mc:Choice>
          <mc:Fallback xmlns="">
            <p:pic>
              <p:nvPicPr>
                <p:cNvPr id="49" name="Ink 48">
                  <a:extLst>
                    <a:ext uri="{FF2B5EF4-FFF2-40B4-BE49-F238E27FC236}">
                      <a16:creationId xmlns:a16="http://schemas.microsoft.com/office/drawing/2014/main" id="{63D4C0C0-6869-8E4C-75F3-04B9591B0BD7}"/>
                    </a:ext>
                  </a:extLst>
                </p:cNvPr>
                <p:cNvPicPr/>
                <p:nvPr/>
              </p:nvPicPr>
              <p:blipFill>
                <a:blip r:embed="rId56"/>
                <a:stretch>
                  <a:fillRect/>
                </a:stretch>
              </p:blipFill>
              <p:spPr>
                <a:xfrm>
                  <a:off x="9511234" y="5084520"/>
                  <a:ext cx="130320" cy="215280"/>
                </a:xfrm>
                <a:prstGeom prst="rect">
                  <a:avLst/>
                </a:prstGeom>
              </p:spPr>
            </p:pic>
          </mc:Fallback>
        </mc:AlternateContent>
      </p:grpSp>
      <p:grpSp>
        <p:nvGrpSpPr>
          <p:cNvPr id="59" name="Group 58">
            <a:extLst>
              <a:ext uri="{FF2B5EF4-FFF2-40B4-BE49-F238E27FC236}">
                <a16:creationId xmlns:a16="http://schemas.microsoft.com/office/drawing/2014/main" id="{6B0BEC8D-826E-8D82-92F0-1F6634030D44}"/>
              </a:ext>
            </a:extLst>
          </p:cNvPr>
          <p:cNvGrpSpPr/>
          <p:nvPr/>
        </p:nvGrpSpPr>
        <p:grpSpPr>
          <a:xfrm>
            <a:off x="9927394" y="5037360"/>
            <a:ext cx="126000" cy="190080"/>
            <a:chOff x="9927394" y="5037360"/>
            <a:chExt cx="126000" cy="190080"/>
          </a:xfrm>
        </p:grpSpPr>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D4BB35B8-4C6A-4321-A1BE-A1DEC0F976D7}"/>
                    </a:ext>
                  </a:extLst>
                </p14:cNvPr>
                <p14:cNvContentPartPr/>
                <p14:nvPr/>
              </p14:nvContentPartPr>
              <p14:xfrm>
                <a:off x="9927394" y="5113320"/>
                <a:ext cx="126000" cy="25200"/>
              </p14:xfrm>
            </p:contentPart>
          </mc:Choice>
          <mc:Fallback xmlns="">
            <p:pic>
              <p:nvPicPr>
                <p:cNvPr id="50" name="Ink 49">
                  <a:extLst>
                    <a:ext uri="{FF2B5EF4-FFF2-40B4-BE49-F238E27FC236}">
                      <a16:creationId xmlns:a16="http://schemas.microsoft.com/office/drawing/2014/main" id="{D4BB35B8-4C6A-4321-A1BE-A1DEC0F976D7}"/>
                    </a:ext>
                  </a:extLst>
                </p:cNvPr>
                <p:cNvPicPr/>
                <p:nvPr/>
              </p:nvPicPr>
              <p:blipFill>
                <a:blip r:embed="rId58"/>
                <a:stretch>
                  <a:fillRect/>
                </a:stretch>
              </p:blipFill>
              <p:spPr>
                <a:xfrm>
                  <a:off x="9918754" y="5104320"/>
                  <a:ext cx="143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EBDC4061-5DF5-6988-8C36-ECBF7BD754DF}"/>
                    </a:ext>
                  </a:extLst>
                </p14:cNvPr>
                <p14:cNvContentPartPr/>
                <p14:nvPr/>
              </p14:nvContentPartPr>
              <p14:xfrm>
                <a:off x="9970954" y="5037360"/>
                <a:ext cx="23040" cy="190080"/>
              </p14:xfrm>
            </p:contentPart>
          </mc:Choice>
          <mc:Fallback xmlns="">
            <p:pic>
              <p:nvPicPr>
                <p:cNvPr id="51" name="Ink 50">
                  <a:extLst>
                    <a:ext uri="{FF2B5EF4-FFF2-40B4-BE49-F238E27FC236}">
                      <a16:creationId xmlns:a16="http://schemas.microsoft.com/office/drawing/2014/main" id="{EBDC4061-5DF5-6988-8C36-ECBF7BD754DF}"/>
                    </a:ext>
                  </a:extLst>
                </p:cNvPr>
                <p:cNvPicPr/>
                <p:nvPr/>
              </p:nvPicPr>
              <p:blipFill>
                <a:blip r:embed="rId60"/>
                <a:stretch>
                  <a:fillRect/>
                </a:stretch>
              </p:blipFill>
              <p:spPr>
                <a:xfrm>
                  <a:off x="9961954" y="5028720"/>
                  <a:ext cx="40680" cy="207720"/>
                </a:xfrm>
                <a:prstGeom prst="rect">
                  <a:avLst/>
                </a:prstGeom>
              </p:spPr>
            </p:pic>
          </mc:Fallback>
        </mc:AlternateContent>
      </p:grpSp>
      <p:grpSp>
        <p:nvGrpSpPr>
          <p:cNvPr id="58" name="Group 57">
            <a:extLst>
              <a:ext uri="{FF2B5EF4-FFF2-40B4-BE49-F238E27FC236}">
                <a16:creationId xmlns:a16="http://schemas.microsoft.com/office/drawing/2014/main" id="{DD0B49FA-7B44-9A96-3563-D6D0A8E3D893}"/>
              </a:ext>
            </a:extLst>
          </p:cNvPr>
          <p:cNvGrpSpPr/>
          <p:nvPr/>
        </p:nvGrpSpPr>
        <p:grpSpPr>
          <a:xfrm>
            <a:off x="10288834" y="4946280"/>
            <a:ext cx="1253880" cy="275040"/>
            <a:chOff x="10288834" y="4946280"/>
            <a:chExt cx="1253880" cy="275040"/>
          </a:xfrm>
        </p:grpSpPr>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6624006B-1BC3-F008-87C2-52F6896B5A65}"/>
                    </a:ext>
                  </a:extLst>
                </p14:cNvPr>
                <p14:cNvContentPartPr/>
                <p14:nvPr/>
              </p14:nvContentPartPr>
              <p14:xfrm>
                <a:off x="10288834" y="4968240"/>
                <a:ext cx="250560" cy="212760"/>
              </p14:xfrm>
            </p:contentPart>
          </mc:Choice>
          <mc:Fallback xmlns="">
            <p:pic>
              <p:nvPicPr>
                <p:cNvPr id="52" name="Ink 51">
                  <a:extLst>
                    <a:ext uri="{FF2B5EF4-FFF2-40B4-BE49-F238E27FC236}">
                      <a16:creationId xmlns:a16="http://schemas.microsoft.com/office/drawing/2014/main" id="{6624006B-1BC3-F008-87C2-52F6896B5A65}"/>
                    </a:ext>
                  </a:extLst>
                </p:cNvPr>
                <p:cNvPicPr/>
                <p:nvPr/>
              </p:nvPicPr>
              <p:blipFill>
                <a:blip r:embed="rId62"/>
                <a:stretch>
                  <a:fillRect/>
                </a:stretch>
              </p:blipFill>
              <p:spPr>
                <a:xfrm>
                  <a:off x="10280194" y="4959600"/>
                  <a:ext cx="268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5AA53F03-2BB8-7A68-81EC-F471057D1947}"/>
                    </a:ext>
                  </a:extLst>
                </p14:cNvPr>
                <p14:cNvContentPartPr/>
                <p14:nvPr/>
              </p14:nvContentPartPr>
              <p14:xfrm>
                <a:off x="10600234" y="5037720"/>
                <a:ext cx="114120" cy="154080"/>
              </p14:xfrm>
            </p:contentPart>
          </mc:Choice>
          <mc:Fallback xmlns="">
            <p:pic>
              <p:nvPicPr>
                <p:cNvPr id="53" name="Ink 52">
                  <a:extLst>
                    <a:ext uri="{FF2B5EF4-FFF2-40B4-BE49-F238E27FC236}">
                      <a16:creationId xmlns:a16="http://schemas.microsoft.com/office/drawing/2014/main" id="{5AA53F03-2BB8-7A68-81EC-F471057D1947}"/>
                    </a:ext>
                  </a:extLst>
                </p:cNvPr>
                <p:cNvPicPr/>
                <p:nvPr/>
              </p:nvPicPr>
              <p:blipFill>
                <a:blip r:embed="rId64"/>
                <a:stretch>
                  <a:fillRect/>
                </a:stretch>
              </p:blipFill>
              <p:spPr>
                <a:xfrm>
                  <a:off x="10591594" y="5029080"/>
                  <a:ext cx="131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Ink 53">
                  <a:extLst>
                    <a:ext uri="{FF2B5EF4-FFF2-40B4-BE49-F238E27FC236}">
                      <a16:creationId xmlns:a16="http://schemas.microsoft.com/office/drawing/2014/main" id="{9F5C6271-089B-E031-0FCD-D6447518B1A9}"/>
                    </a:ext>
                  </a:extLst>
                </p14:cNvPr>
                <p14:cNvContentPartPr/>
                <p14:nvPr/>
              </p14:nvContentPartPr>
              <p14:xfrm>
                <a:off x="10764394" y="5048160"/>
                <a:ext cx="122400" cy="162000"/>
              </p14:xfrm>
            </p:contentPart>
          </mc:Choice>
          <mc:Fallback xmlns="">
            <p:pic>
              <p:nvPicPr>
                <p:cNvPr id="54" name="Ink 53">
                  <a:extLst>
                    <a:ext uri="{FF2B5EF4-FFF2-40B4-BE49-F238E27FC236}">
                      <a16:creationId xmlns:a16="http://schemas.microsoft.com/office/drawing/2014/main" id="{9F5C6271-089B-E031-0FCD-D6447518B1A9}"/>
                    </a:ext>
                  </a:extLst>
                </p:cNvPr>
                <p:cNvPicPr/>
                <p:nvPr/>
              </p:nvPicPr>
              <p:blipFill>
                <a:blip r:embed="rId66"/>
                <a:stretch>
                  <a:fillRect/>
                </a:stretch>
              </p:blipFill>
              <p:spPr>
                <a:xfrm>
                  <a:off x="10755394" y="5039160"/>
                  <a:ext cx="140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Ink 54">
                  <a:extLst>
                    <a:ext uri="{FF2B5EF4-FFF2-40B4-BE49-F238E27FC236}">
                      <a16:creationId xmlns:a16="http://schemas.microsoft.com/office/drawing/2014/main" id="{94DBD2B0-20F7-DD6A-E6E7-4E3C22D8A8DE}"/>
                    </a:ext>
                  </a:extLst>
                </p14:cNvPr>
                <p14:cNvContentPartPr/>
                <p14:nvPr/>
              </p14:nvContentPartPr>
              <p14:xfrm>
                <a:off x="10995874" y="4946280"/>
                <a:ext cx="178920" cy="161640"/>
              </p14:xfrm>
            </p:contentPart>
          </mc:Choice>
          <mc:Fallback xmlns="">
            <p:pic>
              <p:nvPicPr>
                <p:cNvPr id="55" name="Ink 54">
                  <a:extLst>
                    <a:ext uri="{FF2B5EF4-FFF2-40B4-BE49-F238E27FC236}">
                      <a16:creationId xmlns:a16="http://schemas.microsoft.com/office/drawing/2014/main" id="{94DBD2B0-20F7-DD6A-E6E7-4E3C22D8A8DE}"/>
                    </a:ext>
                  </a:extLst>
                </p:cNvPr>
                <p:cNvPicPr/>
                <p:nvPr/>
              </p:nvPicPr>
              <p:blipFill>
                <a:blip r:embed="rId68"/>
                <a:stretch>
                  <a:fillRect/>
                </a:stretch>
              </p:blipFill>
              <p:spPr>
                <a:xfrm>
                  <a:off x="10987234" y="4937280"/>
                  <a:ext cx="196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7F35336F-8232-DB93-5930-2FC12AAA94D0}"/>
                    </a:ext>
                  </a:extLst>
                </p14:cNvPr>
                <p14:cNvContentPartPr/>
                <p14:nvPr/>
              </p14:nvContentPartPr>
              <p14:xfrm>
                <a:off x="11225194" y="5034480"/>
                <a:ext cx="108720" cy="169560"/>
              </p14:xfrm>
            </p:contentPart>
          </mc:Choice>
          <mc:Fallback xmlns="">
            <p:pic>
              <p:nvPicPr>
                <p:cNvPr id="56" name="Ink 55">
                  <a:extLst>
                    <a:ext uri="{FF2B5EF4-FFF2-40B4-BE49-F238E27FC236}">
                      <a16:creationId xmlns:a16="http://schemas.microsoft.com/office/drawing/2014/main" id="{7F35336F-8232-DB93-5930-2FC12AAA94D0}"/>
                    </a:ext>
                  </a:extLst>
                </p:cNvPr>
                <p:cNvPicPr/>
                <p:nvPr/>
              </p:nvPicPr>
              <p:blipFill>
                <a:blip r:embed="rId70"/>
                <a:stretch>
                  <a:fillRect/>
                </a:stretch>
              </p:blipFill>
              <p:spPr>
                <a:xfrm>
                  <a:off x="11216554" y="5025840"/>
                  <a:ext cx="126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Ink 56">
                  <a:extLst>
                    <a:ext uri="{FF2B5EF4-FFF2-40B4-BE49-F238E27FC236}">
                      <a16:creationId xmlns:a16="http://schemas.microsoft.com/office/drawing/2014/main" id="{9303E409-D4B4-B4A2-3FE7-619FB3D83AF4}"/>
                    </a:ext>
                  </a:extLst>
                </p14:cNvPr>
                <p14:cNvContentPartPr/>
                <p14:nvPr/>
              </p14:nvContentPartPr>
              <p14:xfrm>
                <a:off x="11398354" y="5040240"/>
                <a:ext cx="144360" cy="181080"/>
              </p14:xfrm>
            </p:contentPart>
          </mc:Choice>
          <mc:Fallback xmlns="">
            <p:pic>
              <p:nvPicPr>
                <p:cNvPr id="57" name="Ink 56">
                  <a:extLst>
                    <a:ext uri="{FF2B5EF4-FFF2-40B4-BE49-F238E27FC236}">
                      <a16:creationId xmlns:a16="http://schemas.microsoft.com/office/drawing/2014/main" id="{9303E409-D4B4-B4A2-3FE7-619FB3D83AF4}"/>
                    </a:ext>
                  </a:extLst>
                </p:cNvPr>
                <p:cNvPicPr/>
                <p:nvPr/>
              </p:nvPicPr>
              <p:blipFill>
                <a:blip r:embed="rId72"/>
                <a:stretch>
                  <a:fillRect/>
                </a:stretch>
              </p:blipFill>
              <p:spPr>
                <a:xfrm>
                  <a:off x="11389714" y="5031600"/>
                  <a:ext cx="162000" cy="198720"/>
                </a:xfrm>
                <a:prstGeom prst="rect">
                  <a:avLst/>
                </a:prstGeom>
              </p:spPr>
            </p:pic>
          </mc:Fallback>
        </mc:AlternateContent>
      </p:grpSp>
    </p:spTree>
    <p:extLst>
      <p:ext uri="{BB962C8B-B14F-4D97-AF65-F5344CB8AC3E}">
        <p14:creationId xmlns:p14="http://schemas.microsoft.com/office/powerpoint/2010/main" val="1574365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2A90-2565-4EB9-E578-94A3AE02DE4C}"/>
              </a:ext>
            </a:extLst>
          </p:cNvPr>
          <p:cNvSpPr>
            <a:spLocks noGrp="1"/>
          </p:cNvSpPr>
          <p:nvPr>
            <p:ph type="title"/>
          </p:nvPr>
        </p:nvSpPr>
        <p:spPr>
          <a:xfrm>
            <a:off x="838200" y="365126"/>
            <a:ext cx="10515600" cy="773864"/>
          </a:xfrm>
        </p:spPr>
        <p:txBody>
          <a:bodyPr/>
          <a:lstStyle/>
          <a:p>
            <a:r>
              <a:rPr lang="en-IN" dirty="0">
                <a:solidFill>
                  <a:srgbClr val="FF0000"/>
                </a:solidFill>
              </a:rPr>
              <a:t>Top Left Convolutions</a:t>
            </a:r>
          </a:p>
        </p:txBody>
      </p:sp>
      <p:cxnSp>
        <p:nvCxnSpPr>
          <p:cNvPr id="3" name="Straight Connector 2">
            <a:extLst>
              <a:ext uri="{FF2B5EF4-FFF2-40B4-BE49-F238E27FC236}">
                <a16:creationId xmlns:a16="http://schemas.microsoft.com/office/drawing/2014/main" id="{8704FFA5-42A7-E8C6-3FED-7A3E613BBD4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0" name="Picture 9">
            <a:extLst>
              <a:ext uri="{FF2B5EF4-FFF2-40B4-BE49-F238E27FC236}">
                <a16:creationId xmlns:a16="http://schemas.microsoft.com/office/drawing/2014/main" id="{93FB55E9-ECE5-B1B8-BB0F-49BC7A0DC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7834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A3583C93-5DB9-5CBD-2336-843491BF09CF}"/>
              </a:ext>
            </a:extLst>
          </p:cNvPr>
          <p:cNvSpPr/>
          <p:nvPr/>
        </p:nvSpPr>
        <p:spPr>
          <a:xfrm>
            <a:off x="5358063" y="2369117"/>
            <a:ext cx="4275221" cy="237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72AFD89A-6DEE-06BA-3276-99F9566BD341}"/>
              </a:ext>
            </a:extLst>
          </p:cNvPr>
          <p:cNvSpPr>
            <a:spLocks noGrp="1"/>
          </p:cNvSpPr>
          <p:nvPr>
            <p:ph type="title"/>
          </p:nvPr>
        </p:nvSpPr>
        <p:spPr/>
        <p:txBody>
          <a:bodyPr/>
          <a:lstStyle/>
          <a:p>
            <a:endParaRPr lang="en-IN"/>
          </a:p>
        </p:txBody>
      </p:sp>
      <p:pic>
        <p:nvPicPr>
          <p:cNvPr id="10" name="Picture 9">
            <a:extLst>
              <a:ext uri="{FF2B5EF4-FFF2-40B4-BE49-F238E27FC236}">
                <a16:creationId xmlns:a16="http://schemas.microsoft.com/office/drawing/2014/main" id="{66C1F2B6-354B-A648-3D3B-F53DBB96E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1" name="Picture 10">
            <a:extLst>
              <a:ext uri="{FF2B5EF4-FFF2-40B4-BE49-F238E27FC236}">
                <a16:creationId xmlns:a16="http://schemas.microsoft.com/office/drawing/2014/main" id="{BD77B65A-FF67-0F46-5FF4-7CAC26DCCEA3}"/>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2" name="TextBox 11">
            <a:extLst>
              <a:ext uri="{FF2B5EF4-FFF2-40B4-BE49-F238E27FC236}">
                <a16:creationId xmlns:a16="http://schemas.microsoft.com/office/drawing/2014/main" id="{448C094B-FC98-B2E0-8AB4-558CDACE3DD3}"/>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2" name="Title 1">
            <a:extLst>
              <a:ext uri="{FF2B5EF4-FFF2-40B4-BE49-F238E27FC236}">
                <a16:creationId xmlns:a16="http://schemas.microsoft.com/office/drawing/2014/main" id="{039441BF-FC10-729B-9129-0D7D4AC1FDE9}"/>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60514735-FDC0-0BD9-F421-314A6542DC71}"/>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16" name="Group 15">
            <a:extLst>
              <a:ext uri="{FF2B5EF4-FFF2-40B4-BE49-F238E27FC236}">
                <a16:creationId xmlns:a16="http://schemas.microsoft.com/office/drawing/2014/main" id="{F2637AE8-EF39-17F7-4C6B-3E002F29FC64}"/>
              </a:ext>
            </a:extLst>
          </p:cNvPr>
          <p:cNvGrpSpPr/>
          <p:nvPr/>
        </p:nvGrpSpPr>
        <p:grpSpPr>
          <a:xfrm>
            <a:off x="3225994" y="4989120"/>
            <a:ext cx="943560" cy="315000"/>
            <a:chOff x="3225994" y="4989120"/>
            <a:chExt cx="943560" cy="315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61DF513-AE90-4F01-4370-A193D52EECD1}"/>
                    </a:ext>
                  </a:extLst>
                </p14:cNvPr>
                <p14:cNvContentPartPr/>
                <p14:nvPr/>
              </p14:nvContentPartPr>
              <p14:xfrm>
                <a:off x="3225994" y="4989120"/>
                <a:ext cx="244440" cy="282240"/>
              </p14:xfrm>
            </p:contentPart>
          </mc:Choice>
          <mc:Fallback xmlns="">
            <p:pic>
              <p:nvPicPr>
                <p:cNvPr id="8" name="Ink 7">
                  <a:extLst>
                    <a:ext uri="{FF2B5EF4-FFF2-40B4-BE49-F238E27FC236}">
                      <a16:creationId xmlns:a16="http://schemas.microsoft.com/office/drawing/2014/main" id="{361DF513-AE90-4F01-4370-A193D52EECD1}"/>
                    </a:ext>
                  </a:extLst>
                </p:cNvPr>
                <p:cNvPicPr/>
                <p:nvPr/>
              </p:nvPicPr>
              <p:blipFill>
                <a:blip r:embed="rId6"/>
                <a:stretch>
                  <a:fillRect/>
                </a:stretch>
              </p:blipFill>
              <p:spPr>
                <a:xfrm>
                  <a:off x="3217354" y="4980120"/>
                  <a:ext cx="262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9A0F9E4-5142-5805-F15F-FE7547A1C61B}"/>
                    </a:ext>
                  </a:extLst>
                </p14:cNvPr>
                <p14:cNvContentPartPr/>
                <p14:nvPr/>
              </p14:nvContentPartPr>
              <p14:xfrm>
                <a:off x="3562954" y="5117280"/>
                <a:ext cx="11880" cy="166680"/>
              </p14:xfrm>
            </p:contentPart>
          </mc:Choice>
          <mc:Fallback xmlns="">
            <p:pic>
              <p:nvPicPr>
                <p:cNvPr id="13" name="Ink 12">
                  <a:extLst>
                    <a:ext uri="{FF2B5EF4-FFF2-40B4-BE49-F238E27FC236}">
                      <a16:creationId xmlns:a16="http://schemas.microsoft.com/office/drawing/2014/main" id="{F9A0F9E4-5142-5805-F15F-FE7547A1C61B}"/>
                    </a:ext>
                  </a:extLst>
                </p:cNvPr>
                <p:cNvPicPr/>
                <p:nvPr/>
              </p:nvPicPr>
              <p:blipFill>
                <a:blip r:embed="rId8"/>
                <a:stretch>
                  <a:fillRect/>
                </a:stretch>
              </p:blipFill>
              <p:spPr>
                <a:xfrm>
                  <a:off x="3553954" y="5108280"/>
                  <a:ext cx="29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1047C26-F3A7-437E-1E3B-4A4276927D10}"/>
                    </a:ext>
                  </a:extLst>
                </p14:cNvPr>
                <p14:cNvContentPartPr/>
                <p14:nvPr/>
              </p14:nvContentPartPr>
              <p14:xfrm>
                <a:off x="3703354" y="5104680"/>
                <a:ext cx="460080" cy="199440"/>
              </p14:xfrm>
            </p:contentPart>
          </mc:Choice>
          <mc:Fallback xmlns="">
            <p:pic>
              <p:nvPicPr>
                <p:cNvPr id="14" name="Ink 13">
                  <a:extLst>
                    <a:ext uri="{FF2B5EF4-FFF2-40B4-BE49-F238E27FC236}">
                      <a16:creationId xmlns:a16="http://schemas.microsoft.com/office/drawing/2014/main" id="{F1047C26-F3A7-437E-1E3B-4A4276927D10}"/>
                    </a:ext>
                  </a:extLst>
                </p:cNvPr>
                <p:cNvPicPr/>
                <p:nvPr/>
              </p:nvPicPr>
              <p:blipFill>
                <a:blip r:embed="rId10"/>
                <a:stretch>
                  <a:fillRect/>
                </a:stretch>
              </p:blipFill>
              <p:spPr>
                <a:xfrm>
                  <a:off x="3694354" y="5095680"/>
                  <a:ext cx="477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02DE880-46DF-A352-F88F-75DF80DC03DC}"/>
                    </a:ext>
                  </a:extLst>
                </p14:cNvPr>
                <p14:cNvContentPartPr/>
                <p14:nvPr/>
              </p14:nvContentPartPr>
              <p14:xfrm>
                <a:off x="4034554" y="5227080"/>
                <a:ext cx="135000" cy="20160"/>
              </p14:xfrm>
            </p:contentPart>
          </mc:Choice>
          <mc:Fallback xmlns="">
            <p:pic>
              <p:nvPicPr>
                <p:cNvPr id="15" name="Ink 14">
                  <a:extLst>
                    <a:ext uri="{FF2B5EF4-FFF2-40B4-BE49-F238E27FC236}">
                      <a16:creationId xmlns:a16="http://schemas.microsoft.com/office/drawing/2014/main" id="{002DE880-46DF-A352-F88F-75DF80DC03DC}"/>
                    </a:ext>
                  </a:extLst>
                </p:cNvPr>
                <p:cNvPicPr/>
                <p:nvPr/>
              </p:nvPicPr>
              <p:blipFill>
                <a:blip r:embed="rId12"/>
                <a:stretch>
                  <a:fillRect/>
                </a:stretch>
              </p:blipFill>
              <p:spPr>
                <a:xfrm>
                  <a:off x="4025914" y="5218440"/>
                  <a:ext cx="152640" cy="37800"/>
                </a:xfrm>
                <a:prstGeom prst="rect">
                  <a:avLst/>
                </a:prstGeom>
              </p:spPr>
            </p:pic>
          </mc:Fallback>
        </mc:AlternateContent>
      </p:grpSp>
      <p:grpSp>
        <p:nvGrpSpPr>
          <p:cNvPr id="24" name="Group 23">
            <a:extLst>
              <a:ext uri="{FF2B5EF4-FFF2-40B4-BE49-F238E27FC236}">
                <a16:creationId xmlns:a16="http://schemas.microsoft.com/office/drawing/2014/main" id="{73FE5028-28C0-2D94-327B-A9ED1064C0ED}"/>
              </a:ext>
            </a:extLst>
          </p:cNvPr>
          <p:cNvGrpSpPr/>
          <p:nvPr/>
        </p:nvGrpSpPr>
        <p:grpSpPr>
          <a:xfrm>
            <a:off x="4695874" y="5015400"/>
            <a:ext cx="692640" cy="253440"/>
            <a:chOff x="4695874" y="5015400"/>
            <a:chExt cx="692640" cy="253440"/>
          </a:xfrm>
        </p:grpSpPr>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8A0D48A-A46C-38C4-B1D2-17F0B1DF341F}"/>
                    </a:ext>
                  </a:extLst>
                </p14:cNvPr>
                <p14:cNvContentPartPr/>
                <p14:nvPr/>
              </p14:nvContentPartPr>
              <p14:xfrm>
                <a:off x="4695874" y="5015400"/>
                <a:ext cx="331920" cy="183960"/>
              </p14:xfrm>
            </p:contentPart>
          </mc:Choice>
          <mc:Fallback xmlns="">
            <p:pic>
              <p:nvPicPr>
                <p:cNvPr id="17" name="Ink 16">
                  <a:extLst>
                    <a:ext uri="{FF2B5EF4-FFF2-40B4-BE49-F238E27FC236}">
                      <a16:creationId xmlns:a16="http://schemas.microsoft.com/office/drawing/2014/main" id="{A8A0D48A-A46C-38C4-B1D2-17F0B1DF341F}"/>
                    </a:ext>
                  </a:extLst>
                </p:cNvPr>
                <p:cNvPicPr/>
                <p:nvPr/>
              </p:nvPicPr>
              <p:blipFill>
                <a:blip r:embed="rId14"/>
                <a:stretch>
                  <a:fillRect/>
                </a:stretch>
              </p:blipFill>
              <p:spPr>
                <a:xfrm>
                  <a:off x="4686874" y="5006760"/>
                  <a:ext cx="349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D943D23-DFB1-D3DA-4301-CF3665953082}"/>
                    </a:ext>
                  </a:extLst>
                </p14:cNvPr>
                <p14:cNvContentPartPr/>
                <p14:nvPr/>
              </p14:nvContentPartPr>
              <p14:xfrm>
                <a:off x="5103034" y="5093520"/>
                <a:ext cx="123480" cy="169920"/>
              </p14:xfrm>
            </p:contentPart>
          </mc:Choice>
          <mc:Fallback xmlns="">
            <p:pic>
              <p:nvPicPr>
                <p:cNvPr id="18" name="Ink 17">
                  <a:extLst>
                    <a:ext uri="{FF2B5EF4-FFF2-40B4-BE49-F238E27FC236}">
                      <a16:creationId xmlns:a16="http://schemas.microsoft.com/office/drawing/2014/main" id="{BD943D23-DFB1-D3DA-4301-CF3665953082}"/>
                    </a:ext>
                  </a:extLst>
                </p:cNvPr>
                <p:cNvPicPr/>
                <p:nvPr/>
              </p:nvPicPr>
              <p:blipFill>
                <a:blip r:embed="rId16"/>
                <a:stretch>
                  <a:fillRect/>
                </a:stretch>
              </p:blipFill>
              <p:spPr>
                <a:xfrm>
                  <a:off x="5094394" y="5084520"/>
                  <a:ext cx="141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E6C9E401-7734-8D37-7499-31A8DA61DE70}"/>
                    </a:ext>
                  </a:extLst>
                </p14:cNvPr>
                <p14:cNvContentPartPr/>
                <p14:nvPr/>
              </p14:nvContentPartPr>
              <p14:xfrm>
                <a:off x="5271874" y="5104320"/>
                <a:ext cx="116640" cy="164520"/>
              </p14:xfrm>
            </p:contentPart>
          </mc:Choice>
          <mc:Fallback xmlns="">
            <p:pic>
              <p:nvPicPr>
                <p:cNvPr id="19" name="Ink 18">
                  <a:extLst>
                    <a:ext uri="{FF2B5EF4-FFF2-40B4-BE49-F238E27FC236}">
                      <a16:creationId xmlns:a16="http://schemas.microsoft.com/office/drawing/2014/main" id="{E6C9E401-7734-8D37-7499-31A8DA61DE70}"/>
                    </a:ext>
                  </a:extLst>
                </p:cNvPr>
                <p:cNvPicPr/>
                <p:nvPr/>
              </p:nvPicPr>
              <p:blipFill>
                <a:blip r:embed="rId18"/>
                <a:stretch>
                  <a:fillRect/>
                </a:stretch>
              </p:blipFill>
              <p:spPr>
                <a:xfrm>
                  <a:off x="5263234" y="5095680"/>
                  <a:ext cx="134280" cy="182160"/>
                </a:xfrm>
                <a:prstGeom prst="rect">
                  <a:avLst/>
                </a:prstGeom>
              </p:spPr>
            </p:pic>
          </mc:Fallback>
        </mc:AlternateContent>
      </p:grpSp>
      <p:grpSp>
        <p:nvGrpSpPr>
          <p:cNvPr id="23" name="Group 22">
            <a:extLst>
              <a:ext uri="{FF2B5EF4-FFF2-40B4-BE49-F238E27FC236}">
                <a16:creationId xmlns:a16="http://schemas.microsoft.com/office/drawing/2014/main" id="{6F9C6F7F-D3EE-0E22-5D97-6DDD9777A9D1}"/>
              </a:ext>
            </a:extLst>
          </p:cNvPr>
          <p:cNvGrpSpPr/>
          <p:nvPr/>
        </p:nvGrpSpPr>
        <p:grpSpPr>
          <a:xfrm>
            <a:off x="5564554" y="5015760"/>
            <a:ext cx="507240" cy="266400"/>
            <a:chOff x="5564554" y="5015760"/>
            <a:chExt cx="507240" cy="26640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850007BF-CEC5-E3FA-736A-41D566DB14B5}"/>
                    </a:ext>
                  </a:extLst>
                </p14:cNvPr>
                <p14:cNvContentPartPr/>
                <p14:nvPr/>
              </p14:nvContentPartPr>
              <p14:xfrm>
                <a:off x="5564554" y="5015760"/>
                <a:ext cx="234000" cy="193680"/>
              </p14:xfrm>
            </p:contentPart>
          </mc:Choice>
          <mc:Fallback xmlns="">
            <p:pic>
              <p:nvPicPr>
                <p:cNvPr id="20" name="Ink 19">
                  <a:extLst>
                    <a:ext uri="{FF2B5EF4-FFF2-40B4-BE49-F238E27FC236}">
                      <a16:creationId xmlns:a16="http://schemas.microsoft.com/office/drawing/2014/main" id="{850007BF-CEC5-E3FA-736A-41D566DB14B5}"/>
                    </a:ext>
                  </a:extLst>
                </p:cNvPr>
                <p:cNvPicPr/>
                <p:nvPr/>
              </p:nvPicPr>
              <p:blipFill>
                <a:blip r:embed="rId20"/>
                <a:stretch>
                  <a:fillRect/>
                </a:stretch>
              </p:blipFill>
              <p:spPr>
                <a:xfrm>
                  <a:off x="5555914" y="5007120"/>
                  <a:ext cx="251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7944382-806A-1A60-F08E-C34CDC7646F4}"/>
                    </a:ext>
                  </a:extLst>
                </p14:cNvPr>
                <p14:cNvContentPartPr/>
                <p14:nvPr/>
              </p14:nvContentPartPr>
              <p14:xfrm>
                <a:off x="5887114" y="5111520"/>
                <a:ext cx="21240" cy="170640"/>
              </p14:xfrm>
            </p:contentPart>
          </mc:Choice>
          <mc:Fallback xmlns="">
            <p:pic>
              <p:nvPicPr>
                <p:cNvPr id="21" name="Ink 20">
                  <a:extLst>
                    <a:ext uri="{FF2B5EF4-FFF2-40B4-BE49-F238E27FC236}">
                      <a16:creationId xmlns:a16="http://schemas.microsoft.com/office/drawing/2014/main" id="{37944382-806A-1A60-F08E-C34CDC7646F4}"/>
                    </a:ext>
                  </a:extLst>
                </p:cNvPr>
                <p:cNvPicPr/>
                <p:nvPr/>
              </p:nvPicPr>
              <p:blipFill>
                <a:blip r:embed="rId22"/>
                <a:stretch>
                  <a:fillRect/>
                </a:stretch>
              </p:blipFill>
              <p:spPr>
                <a:xfrm>
                  <a:off x="5878114" y="5102880"/>
                  <a:ext cx="38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A44C61CC-BECD-2A55-A60D-51D322949BD2}"/>
                    </a:ext>
                  </a:extLst>
                </p14:cNvPr>
                <p14:cNvContentPartPr/>
                <p14:nvPr/>
              </p14:nvContentPartPr>
              <p14:xfrm>
                <a:off x="6063514" y="5094600"/>
                <a:ext cx="8280" cy="182520"/>
              </p14:xfrm>
            </p:contentPart>
          </mc:Choice>
          <mc:Fallback xmlns="">
            <p:pic>
              <p:nvPicPr>
                <p:cNvPr id="22" name="Ink 21">
                  <a:extLst>
                    <a:ext uri="{FF2B5EF4-FFF2-40B4-BE49-F238E27FC236}">
                      <a16:creationId xmlns:a16="http://schemas.microsoft.com/office/drawing/2014/main" id="{A44C61CC-BECD-2A55-A60D-51D322949BD2}"/>
                    </a:ext>
                  </a:extLst>
                </p:cNvPr>
                <p:cNvPicPr/>
                <p:nvPr/>
              </p:nvPicPr>
              <p:blipFill>
                <a:blip r:embed="rId24"/>
                <a:stretch>
                  <a:fillRect/>
                </a:stretch>
              </p:blipFill>
              <p:spPr>
                <a:xfrm>
                  <a:off x="6054514" y="5085600"/>
                  <a:ext cx="25920" cy="200160"/>
                </a:xfrm>
                <a:prstGeom prst="rect">
                  <a:avLst/>
                </a:prstGeom>
              </p:spPr>
            </p:pic>
          </mc:Fallback>
        </mc:AlternateContent>
      </p:grpSp>
    </p:spTree>
    <p:extLst>
      <p:ext uri="{BB962C8B-B14F-4D97-AF65-F5344CB8AC3E}">
        <p14:creationId xmlns:p14="http://schemas.microsoft.com/office/powerpoint/2010/main" val="1009004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8" name="Rectangle 7">
            <a:extLst>
              <a:ext uri="{FF2B5EF4-FFF2-40B4-BE49-F238E27FC236}">
                <a16:creationId xmlns:a16="http://schemas.microsoft.com/office/drawing/2014/main" id="{BB6091EE-9CC1-24D3-206D-21AEA32D33CE}"/>
              </a:ext>
            </a:extLst>
          </p:cNvPr>
          <p:cNvSpPr/>
          <p:nvPr/>
        </p:nvSpPr>
        <p:spPr>
          <a:xfrm>
            <a:off x="1339516" y="2935705"/>
            <a:ext cx="359153" cy="2887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6D7A1C5F-CF3D-959F-2300-7D07E339D3BD}"/>
              </a:ext>
            </a:extLst>
          </p:cNvPr>
          <p:cNvSpPr/>
          <p:nvPr/>
        </p:nvSpPr>
        <p:spPr>
          <a:xfrm>
            <a:off x="1973179" y="2935705"/>
            <a:ext cx="481263" cy="288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0C7E4B8B-31A9-6F57-73AD-5129843B6C80}"/>
              </a:ext>
            </a:extLst>
          </p:cNvPr>
          <p:cNvSpPr/>
          <p:nvPr/>
        </p:nvSpPr>
        <p:spPr>
          <a:xfrm>
            <a:off x="1275353" y="3264567"/>
            <a:ext cx="481263" cy="288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B119ACC-AFF5-59AB-473E-22F377822C35}"/>
              </a:ext>
            </a:extLst>
          </p:cNvPr>
          <p:cNvSpPr/>
          <p:nvPr/>
        </p:nvSpPr>
        <p:spPr>
          <a:xfrm>
            <a:off x="5342021" y="2630905"/>
            <a:ext cx="4299284" cy="208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F22DD51-6F8E-8CD7-917D-B4B093B48359}"/>
              </a:ext>
            </a:extLst>
          </p:cNvPr>
          <p:cNvSpPr/>
          <p:nvPr/>
        </p:nvSpPr>
        <p:spPr>
          <a:xfrm>
            <a:off x="5341591" y="3083987"/>
            <a:ext cx="4299284" cy="208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FC598CF-8EF8-37F1-50C9-FACA3557A804}"/>
              </a:ext>
            </a:extLst>
          </p:cNvPr>
          <p:cNvSpPr/>
          <p:nvPr/>
        </p:nvSpPr>
        <p:spPr>
          <a:xfrm>
            <a:off x="10149842" y="2425356"/>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itle 13">
            <a:extLst>
              <a:ext uri="{FF2B5EF4-FFF2-40B4-BE49-F238E27FC236}">
                <a16:creationId xmlns:a16="http://schemas.microsoft.com/office/drawing/2014/main" id="{C75DBD2A-AC51-98B3-CC57-9CA051A6831B}"/>
              </a:ext>
            </a:extLst>
          </p:cNvPr>
          <p:cNvSpPr>
            <a:spLocks noGrp="1"/>
          </p:cNvSpPr>
          <p:nvPr>
            <p:ph type="title"/>
          </p:nvPr>
        </p:nvSpPr>
        <p:spPr/>
        <p:txBody>
          <a:bodyPr/>
          <a:lstStyle/>
          <a:p>
            <a:endParaRPr lang="en-IN"/>
          </a:p>
        </p:txBody>
      </p:sp>
      <p:pic>
        <p:nvPicPr>
          <p:cNvPr id="15" name="Picture 14">
            <a:extLst>
              <a:ext uri="{FF2B5EF4-FFF2-40B4-BE49-F238E27FC236}">
                <a16:creationId xmlns:a16="http://schemas.microsoft.com/office/drawing/2014/main" id="{152644B5-CF30-BBC8-7419-2EA4DC82C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16" name="Picture 15">
            <a:extLst>
              <a:ext uri="{FF2B5EF4-FFF2-40B4-BE49-F238E27FC236}">
                <a16:creationId xmlns:a16="http://schemas.microsoft.com/office/drawing/2014/main" id="{0FD12E93-66A5-BCAD-18F8-95F3C16D0F7A}"/>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17" name="TextBox 16">
            <a:extLst>
              <a:ext uri="{FF2B5EF4-FFF2-40B4-BE49-F238E27FC236}">
                <a16:creationId xmlns:a16="http://schemas.microsoft.com/office/drawing/2014/main" id="{4A80CED6-7F9C-40E7-68EF-363FBF83DE97}"/>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2" name="Title 1">
            <a:extLst>
              <a:ext uri="{FF2B5EF4-FFF2-40B4-BE49-F238E27FC236}">
                <a16:creationId xmlns:a16="http://schemas.microsoft.com/office/drawing/2014/main" id="{81EDA49B-CC62-D7C2-49A3-4E233EEF529C}"/>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0EF89F1E-2BC2-A69B-0E46-983D569DD9C6}"/>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21" name="Group 20">
            <a:extLst>
              <a:ext uri="{FF2B5EF4-FFF2-40B4-BE49-F238E27FC236}">
                <a16:creationId xmlns:a16="http://schemas.microsoft.com/office/drawing/2014/main" id="{C4DBD2A5-3453-ED5F-EA42-C6230FDF4925}"/>
              </a:ext>
            </a:extLst>
          </p:cNvPr>
          <p:cNvGrpSpPr/>
          <p:nvPr/>
        </p:nvGrpSpPr>
        <p:grpSpPr>
          <a:xfrm>
            <a:off x="2774914" y="5083440"/>
            <a:ext cx="450360" cy="300600"/>
            <a:chOff x="2774914" y="5083440"/>
            <a:chExt cx="450360" cy="300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0235E5-061F-5DC3-669F-287844C6D15C}"/>
                    </a:ext>
                  </a:extLst>
                </p14:cNvPr>
                <p14:cNvContentPartPr/>
                <p14:nvPr/>
              </p14:nvContentPartPr>
              <p14:xfrm>
                <a:off x="2774914" y="5083440"/>
                <a:ext cx="150840" cy="242280"/>
              </p14:xfrm>
            </p:contentPart>
          </mc:Choice>
          <mc:Fallback xmlns="">
            <p:pic>
              <p:nvPicPr>
                <p:cNvPr id="7" name="Ink 6">
                  <a:extLst>
                    <a:ext uri="{FF2B5EF4-FFF2-40B4-BE49-F238E27FC236}">
                      <a16:creationId xmlns:a16="http://schemas.microsoft.com/office/drawing/2014/main" id="{4D0235E5-061F-5DC3-669F-287844C6D15C}"/>
                    </a:ext>
                  </a:extLst>
                </p:cNvPr>
                <p:cNvPicPr/>
                <p:nvPr/>
              </p:nvPicPr>
              <p:blipFill>
                <a:blip r:embed="rId6"/>
                <a:stretch>
                  <a:fillRect/>
                </a:stretch>
              </p:blipFill>
              <p:spPr>
                <a:xfrm>
                  <a:off x="2765914" y="5074800"/>
                  <a:ext cx="168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B4A14BA0-EAAF-735A-29B3-5A766410BEA8}"/>
                    </a:ext>
                  </a:extLst>
                </p14:cNvPr>
                <p14:cNvContentPartPr/>
                <p14:nvPr/>
              </p14:nvContentPartPr>
              <p14:xfrm>
                <a:off x="2973994" y="5211600"/>
                <a:ext cx="46440" cy="170280"/>
              </p14:xfrm>
            </p:contentPart>
          </mc:Choice>
          <mc:Fallback xmlns="">
            <p:pic>
              <p:nvPicPr>
                <p:cNvPr id="18" name="Ink 17">
                  <a:extLst>
                    <a:ext uri="{FF2B5EF4-FFF2-40B4-BE49-F238E27FC236}">
                      <a16:creationId xmlns:a16="http://schemas.microsoft.com/office/drawing/2014/main" id="{B4A14BA0-EAAF-735A-29B3-5A766410BEA8}"/>
                    </a:ext>
                  </a:extLst>
                </p:cNvPr>
                <p:cNvPicPr/>
                <p:nvPr/>
              </p:nvPicPr>
              <p:blipFill>
                <a:blip r:embed="rId8"/>
                <a:stretch>
                  <a:fillRect/>
                </a:stretch>
              </p:blipFill>
              <p:spPr>
                <a:xfrm>
                  <a:off x="2965354" y="5202960"/>
                  <a:ext cx="64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261812A1-66B1-A1B9-D88A-6D57E7860323}"/>
                    </a:ext>
                  </a:extLst>
                </p14:cNvPr>
                <p14:cNvContentPartPr/>
                <p14:nvPr/>
              </p14:nvContentPartPr>
              <p14:xfrm>
                <a:off x="3126274" y="5211240"/>
                <a:ext cx="99000" cy="172800"/>
              </p14:xfrm>
            </p:contentPart>
          </mc:Choice>
          <mc:Fallback xmlns="">
            <p:pic>
              <p:nvPicPr>
                <p:cNvPr id="19" name="Ink 18">
                  <a:extLst>
                    <a:ext uri="{FF2B5EF4-FFF2-40B4-BE49-F238E27FC236}">
                      <a16:creationId xmlns:a16="http://schemas.microsoft.com/office/drawing/2014/main" id="{261812A1-66B1-A1B9-D88A-6D57E7860323}"/>
                    </a:ext>
                  </a:extLst>
                </p:cNvPr>
                <p:cNvPicPr/>
                <p:nvPr/>
              </p:nvPicPr>
              <p:blipFill>
                <a:blip r:embed="rId10"/>
                <a:stretch>
                  <a:fillRect/>
                </a:stretch>
              </p:blipFill>
              <p:spPr>
                <a:xfrm>
                  <a:off x="3117634" y="5202240"/>
                  <a:ext cx="116640" cy="19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C2FE8CF6-BB6A-BF27-BE61-04FEF5507C7B}"/>
                  </a:ext>
                </a:extLst>
              </p14:cNvPr>
              <p14:cNvContentPartPr/>
              <p14:nvPr/>
            </p14:nvContentPartPr>
            <p14:xfrm>
              <a:off x="3479794" y="5148960"/>
              <a:ext cx="145080" cy="119880"/>
            </p14:xfrm>
          </p:contentPart>
        </mc:Choice>
        <mc:Fallback xmlns="">
          <p:pic>
            <p:nvPicPr>
              <p:cNvPr id="20" name="Ink 19">
                <a:extLst>
                  <a:ext uri="{FF2B5EF4-FFF2-40B4-BE49-F238E27FC236}">
                    <a16:creationId xmlns:a16="http://schemas.microsoft.com/office/drawing/2014/main" id="{C2FE8CF6-BB6A-BF27-BE61-04FEF5507C7B}"/>
                  </a:ext>
                </a:extLst>
              </p:cNvPr>
              <p:cNvPicPr/>
              <p:nvPr/>
            </p:nvPicPr>
            <p:blipFill>
              <a:blip r:embed="rId12"/>
              <a:stretch>
                <a:fillRect/>
              </a:stretch>
            </p:blipFill>
            <p:spPr>
              <a:xfrm>
                <a:off x="3470794" y="5140320"/>
                <a:ext cx="162720" cy="137520"/>
              </a:xfrm>
              <a:prstGeom prst="rect">
                <a:avLst/>
              </a:prstGeom>
            </p:spPr>
          </p:pic>
        </mc:Fallback>
      </mc:AlternateContent>
      <p:grpSp>
        <p:nvGrpSpPr>
          <p:cNvPr id="28" name="Group 27">
            <a:extLst>
              <a:ext uri="{FF2B5EF4-FFF2-40B4-BE49-F238E27FC236}">
                <a16:creationId xmlns:a16="http://schemas.microsoft.com/office/drawing/2014/main" id="{EFFC42AF-2556-A5F4-5755-93711CE65D21}"/>
              </a:ext>
            </a:extLst>
          </p:cNvPr>
          <p:cNvGrpSpPr/>
          <p:nvPr/>
        </p:nvGrpSpPr>
        <p:grpSpPr>
          <a:xfrm>
            <a:off x="4127434" y="5053920"/>
            <a:ext cx="1232640" cy="318240"/>
            <a:chOff x="4127434" y="5053920"/>
            <a:chExt cx="1232640" cy="31824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62451514-6EF5-2CB6-AE07-E53C7044AF6B}"/>
                    </a:ext>
                  </a:extLst>
                </p14:cNvPr>
                <p14:cNvContentPartPr/>
                <p14:nvPr/>
              </p14:nvContentPartPr>
              <p14:xfrm>
                <a:off x="4127434" y="5072640"/>
                <a:ext cx="298440" cy="181440"/>
              </p14:xfrm>
            </p:contentPart>
          </mc:Choice>
          <mc:Fallback xmlns="">
            <p:pic>
              <p:nvPicPr>
                <p:cNvPr id="22" name="Ink 21">
                  <a:extLst>
                    <a:ext uri="{FF2B5EF4-FFF2-40B4-BE49-F238E27FC236}">
                      <a16:creationId xmlns:a16="http://schemas.microsoft.com/office/drawing/2014/main" id="{62451514-6EF5-2CB6-AE07-E53C7044AF6B}"/>
                    </a:ext>
                  </a:extLst>
                </p:cNvPr>
                <p:cNvPicPr/>
                <p:nvPr/>
              </p:nvPicPr>
              <p:blipFill>
                <a:blip r:embed="rId14"/>
                <a:stretch>
                  <a:fillRect/>
                </a:stretch>
              </p:blipFill>
              <p:spPr>
                <a:xfrm>
                  <a:off x="4118434" y="5063640"/>
                  <a:ext cx="316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3011D3E3-1B92-14E5-DCC9-0D8BE17F41E4}"/>
                    </a:ext>
                  </a:extLst>
                </p14:cNvPr>
                <p14:cNvContentPartPr/>
                <p14:nvPr/>
              </p14:nvContentPartPr>
              <p14:xfrm>
                <a:off x="4501474" y="5147520"/>
                <a:ext cx="95040" cy="162720"/>
              </p14:xfrm>
            </p:contentPart>
          </mc:Choice>
          <mc:Fallback xmlns="">
            <p:pic>
              <p:nvPicPr>
                <p:cNvPr id="23" name="Ink 22">
                  <a:extLst>
                    <a:ext uri="{FF2B5EF4-FFF2-40B4-BE49-F238E27FC236}">
                      <a16:creationId xmlns:a16="http://schemas.microsoft.com/office/drawing/2014/main" id="{3011D3E3-1B92-14E5-DCC9-0D8BE17F41E4}"/>
                    </a:ext>
                  </a:extLst>
                </p:cNvPr>
                <p:cNvPicPr/>
                <p:nvPr/>
              </p:nvPicPr>
              <p:blipFill>
                <a:blip r:embed="rId16"/>
                <a:stretch>
                  <a:fillRect/>
                </a:stretch>
              </p:blipFill>
              <p:spPr>
                <a:xfrm>
                  <a:off x="4492834" y="5138880"/>
                  <a:ext cx="112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742FC5D5-0628-9C03-346F-575766838618}"/>
                    </a:ext>
                  </a:extLst>
                </p14:cNvPr>
                <p14:cNvContentPartPr/>
                <p14:nvPr/>
              </p14:nvContentPartPr>
              <p14:xfrm>
                <a:off x="4690474" y="5176680"/>
                <a:ext cx="17280" cy="195480"/>
              </p14:xfrm>
            </p:contentPart>
          </mc:Choice>
          <mc:Fallback xmlns="">
            <p:pic>
              <p:nvPicPr>
                <p:cNvPr id="24" name="Ink 23">
                  <a:extLst>
                    <a:ext uri="{FF2B5EF4-FFF2-40B4-BE49-F238E27FC236}">
                      <a16:creationId xmlns:a16="http://schemas.microsoft.com/office/drawing/2014/main" id="{742FC5D5-0628-9C03-346F-575766838618}"/>
                    </a:ext>
                  </a:extLst>
                </p:cNvPr>
                <p:cNvPicPr/>
                <p:nvPr/>
              </p:nvPicPr>
              <p:blipFill>
                <a:blip r:embed="rId18"/>
                <a:stretch>
                  <a:fillRect/>
                </a:stretch>
              </p:blipFill>
              <p:spPr>
                <a:xfrm>
                  <a:off x="4681834" y="5167680"/>
                  <a:ext cx="34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402DF40E-EF20-7901-25FC-1A8F45204093}"/>
                    </a:ext>
                  </a:extLst>
                </p14:cNvPr>
                <p14:cNvContentPartPr/>
                <p14:nvPr/>
              </p14:nvContentPartPr>
              <p14:xfrm>
                <a:off x="4852114" y="5053920"/>
                <a:ext cx="221760" cy="191160"/>
              </p14:xfrm>
            </p:contentPart>
          </mc:Choice>
          <mc:Fallback xmlns="">
            <p:pic>
              <p:nvPicPr>
                <p:cNvPr id="25" name="Ink 24">
                  <a:extLst>
                    <a:ext uri="{FF2B5EF4-FFF2-40B4-BE49-F238E27FC236}">
                      <a16:creationId xmlns:a16="http://schemas.microsoft.com/office/drawing/2014/main" id="{402DF40E-EF20-7901-25FC-1A8F45204093}"/>
                    </a:ext>
                  </a:extLst>
                </p:cNvPr>
                <p:cNvPicPr/>
                <p:nvPr/>
              </p:nvPicPr>
              <p:blipFill>
                <a:blip r:embed="rId20"/>
                <a:stretch>
                  <a:fillRect/>
                </a:stretch>
              </p:blipFill>
              <p:spPr>
                <a:xfrm>
                  <a:off x="4843114" y="5044920"/>
                  <a:ext cx="2394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72D035D-D8E2-AE25-F6DA-4A7AD8034E61}"/>
                    </a:ext>
                  </a:extLst>
                </p14:cNvPr>
                <p14:cNvContentPartPr/>
                <p14:nvPr/>
              </p14:nvContentPartPr>
              <p14:xfrm>
                <a:off x="5218594" y="5142480"/>
                <a:ext cx="16920" cy="163080"/>
              </p14:xfrm>
            </p:contentPart>
          </mc:Choice>
          <mc:Fallback xmlns="">
            <p:pic>
              <p:nvPicPr>
                <p:cNvPr id="26" name="Ink 25">
                  <a:extLst>
                    <a:ext uri="{FF2B5EF4-FFF2-40B4-BE49-F238E27FC236}">
                      <a16:creationId xmlns:a16="http://schemas.microsoft.com/office/drawing/2014/main" id="{D72D035D-D8E2-AE25-F6DA-4A7AD8034E61}"/>
                    </a:ext>
                  </a:extLst>
                </p:cNvPr>
                <p:cNvPicPr/>
                <p:nvPr/>
              </p:nvPicPr>
              <p:blipFill>
                <a:blip r:embed="rId22"/>
                <a:stretch>
                  <a:fillRect/>
                </a:stretch>
              </p:blipFill>
              <p:spPr>
                <a:xfrm>
                  <a:off x="5209954" y="5133480"/>
                  <a:ext cx="345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9DA0BFB8-943C-B252-2012-B28407618B74}"/>
                    </a:ext>
                  </a:extLst>
                </p14:cNvPr>
                <p14:cNvContentPartPr/>
                <p14:nvPr/>
              </p14:nvContentPartPr>
              <p14:xfrm>
                <a:off x="5339194" y="5131320"/>
                <a:ext cx="20880" cy="213480"/>
              </p14:xfrm>
            </p:contentPart>
          </mc:Choice>
          <mc:Fallback xmlns="">
            <p:pic>
              <p:nvPicPr>
                <p:cNvPr id="27" name="Ink 26">
                  <a:extLst>
                    <a:ext uri="{FF2B5EF4-FFF2-40B4-BE49-F238E27FC236}">
                      <a16:creationId xmlns:a16="http://schemas.microsoft.com/office/drawing/2014/main" id="{9DA0BFB8-943C-B252-2012-B28407618B74}"/>
                    </a:ext>
                  </a:extLst>
                </p:cNvPr>
                <p:cNvPicPr/>
                <p:nvPr/>
              </p:nvPicPr>
              <p:blipFill>
                <a:blip r:embed="rId24"/>
                <a:stretch>
                  <a:fillRect/>
                </a:stretch>
              </p:blipFill>
              <p:spPr>
                <a:xfrm>
                  <a:off x="5330554" y="5122320"/>
                  <a:ext cx="38520" cy="231120"/>
                </a:xfrm>
                <a:prstGeom prst="rect">
                  <a:avLst/>
                </a:prstGeom>
              </p:spPr>
            </p:pic>
          </mc:Fallback>
        </mc:AlternateContent>
      </p:grpSp>
      <p:grpSp>
        <p:nvGrpSpPr>
          <p:cNvPr id="39" name="Group 38">
            <a:extLst>
              <a:ext uri="{FF2B5EF4-FFF2-40B4-BE49-F238E27FC236}">
                <a16:creationId xmlns:a16="http://schemas.microsoft.com/office/drawing/2014/main" id="{B169BA06-EEEA-866C-A79B-9448E442F532}"/>
              </a:ext>
            </a:extLst>
          </p:cNvPr>
          <p:cNvGrpSpPr/>
          <p:nvPr/>
        </p:nvGrpSpPr>
        <p:grpSpPr>
          <a:xfrm>
            <a:off x="5641954" y="5020800"/>
            <a:ext cx="218880" cy="209520"/>
            <a:chOff x="5641954" y="5020800"/>
            <a:chExt cx="218880" cy="209520"/>
          </a:xfrm>
        </p:grpSpPr>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CDC5B1A2-8677-FDE6-D165-55A97D22D5EF}"/>
                    </a:ext>
                  </a:extLst>
                </p14:cNvPr>
                <p14:cNvContentPartPr/>
                <p14:nvPr/>
              </p14:nvContentPartPr>
              <p14:xfrm>
                <a:off x="5641954" y="5132040"/>
                <a:ext cx="218880" cy="19440"/>
              </p14:xfrm>
            </p:contentPart>
          </mc:Choice>
          <mc:Fallback xmlns="">
            <p:pic>
              <p:nvPicPr>
                <p:cNvPr id="29" name="Ink 28">
                  <a:extLst>
                    <a:ext uri="{FF2B5EF4-FFF2-40B4-BE49-F238E27FC236}">
                      <a16:creationId xmlns:a16="http://schemas.microsoft.com/office/drawing/2014/main" id="{CDC5B1A2-8677-FDE6-D165-55A97D22D5EF}"/>
                    </a:ext>
                  </a:extLst>
                </p:cNvPr>
                <p:cNvPicPr/>
                <p:nvPr/>
              </p:nvPicPr>
              <p:blipFill>
                <a:blip r:embed="rId26"/>
                <a:stretch>
                  <a:fillRect/>
                </a:stretch>
              </p:blipFill>
              <p:spPr>
                <a:xfrm>
                  <a:off x="5633314" y="5123040"/>
                  <a:ext cx="236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8276C593-D952-BA3D-EEF0-44A74B7F2C7C}"/>
                    </a:ext>
                  </a:extLst>
                </p14:cNvPr>
                <p14:cNvContentPartPr/>
                <p14:nvPr/>
              </p14:nvContentPartPr>
              <p14:xfrm>
                <a:off x="5778034" y="5020800"/>
                <a:ext cx="8640" cy="209520"/>
              </p14:xfrm>
            </p:contentPart>
          </mc:Choice>
          <mc:Fallback xmlns="">
            <p:pic>
              <p:nvPicPr>
                <p:cNvPr id="30" name="Ink 29">
                  <a:extLst>
                    <a:ext uri="{FF2B5EF4-FFF2-40B4-BE49-F238E27FC236}">
                      <a16:creationId xmlns:a16="http://schemas.microsoft.com/office/drawing/2014/main" id="{8276C593-D952-BA3D-EEF0-44A74B7F2C7C}"/>
                    </a:ext>
                  </a:extLst>
                </p:cNvPr>
                <p:cNvPicPr/>
                <p:nvPr/>
              </p:nvPicPr>
              <p:blipFill>
                <a:blip r:embed="rId28"/>
                <a:stretch>
                  <a:fillRect/>
                </a:stretch>
              </p:blipFill>
              <p:spPr>
                <a:xfrm>
                  <a:off x="5769034" y="5011800"/>
                  <a:ext cx="26280" cy="227160"/>
                </a:xfrm>
                <a:prstGeom prst="rect">
                  <a:avLst/>
                </a:prstGeom>
              </p:spPr>
            </p:pic>
          </mc:Fallback>
        </mc:AlternateContent>
      </p:grpSp>
      <p:grpSp>
        <p:nvGrpSpPr>
          <p:cNvPr id="38" name="Group 37">
            <a:extLst>
              <a:ext uri="{FF2B5EF4-FFF2-40B4-BE49-F238E27FC236}">
                <a16:creationId xmlns:a16="http://schemas.microsoft.com/office/drawing/2014/main" id="{1B88071B-2998-57DB-D512-4CFC8FEF5586}"/>
              </a:ext>
            </a:extLst>
          </p:cNvPr>
          <p:cNvGrpSpPr/>
          <p:nvPr/>
        </p:nvGrpSpPr>
        <p:grpSpPr>
          <a:xfrm>
            <a:off x="6145954" y="5012520"/>
            <a:ext cx="732960" cy="242280"/>
            <a:chOff x="6145954" y="5012520"/>
            <a:chExt cx="732960" cy="242280"/>
          </a:xfrm>
        </p:grpSpPr>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EB5EB85E-29D0-F2A4-4ECE-7FEBDF365116}"/>
                    </a:ext>
                  </a:extLst>
                </p14:cNvPr>
                <p14:cNvContentPartPr/>
                <p14:nvPr/>
              </p14:nvContentPartPr>
              <p14:xfrm>
                <a:off x="6145954" y="5012520"/>
                <a:ext cx="332640" cy="176040"/>
              </p14:xfrm>
            </p:contentPart>
          </mc:Choice>
          <mc:Fallback xmlns="">
            <p:pic>
              <p:nvPicPr>
                <p:cNvPr id="31" name="Ink 30">
                  <a:extLst>
                    <a:ext uri="{FF2B5EF4-FFF2-40B4-BE49-F238E27FC236}">
                      <a16:creationId xmlns:a16="http://schemas.microsoft.com/office/drawing/2014/main" id="{EB5EB85E-29D0-F2A4-4ECE-7FEBDF365116}"/>
                    </a:ext>
                  </a:extLst>
                </p:cNvPr>
                <p:cNvPicPr/>
                <p:nvPr/>
              </p:nvPicPr>
              <p:blipFill>
                <a:blip r:embed="rId30"/>
                <a:stretch>
                  <a:fillRect/>
                </a:stretch>
              </p:blipFill>
              <p:spPr>
                <a:xfrm>
                  <a:off x="6136954" y="5003880"/>
                  <a:ext cx="350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435B9E9C-0D29-CA49-FE2E-F47E7697D273}"/>
                    </a:ext>
                  </a:extLst>
                </p14:cNvPr>
                <p14:cNvContentPartPr/>
                <p14:nvPr/>
              </p14:nvContentPartPr>
              <p14:xfrm>
                <a:off x="6529714" y="5089920"/>
                <a:ext cx="170280" cy="164880"/>
              </p14:xfrm>
            </p:contentPart>
          </mc:Choice>
          <mc:Fallback xmlns="">
            <p:pic>
              <p:nvPicPr>
                <p:cNvPr id="32" name="Ink 31">
                  <a:extLst>
                    <a:ext uri="{FF2B5EF4-FFF2-40B4-BE49-F238E27FC236}">
                      <a16:creationId xmlns:a16="http://schemas.microsoft.com/office/drawing/2014/main" id="{435B9E9C-0D29-CA49-FE2E-F47E7697D273}"/>
                    </a:ext>
                  </a:extLst>
                </p:cNvPr>
                <p:cNvPicPr/>
                <p:nvPr/>
              </p:nvPicPr>
              <p:blipFill>
                <a:blip r:embed="rId32"/>
                <a:stretch>
                  <a:fillRect/>
                </a:stretch>
              </p:blipFill>
              <p:spPr>
                <a:xfrm>
                  <a:off x="6521074" y="5080920"/>
                  <a:ext cx="187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19659416-7842-FB22-40A8-02728F734DE9}"/>
                    </a:ext>
                  </a:extLst>
                </p14:cNvPr>
                <p14:cNvContentPartPr/>
                <p14:nvPr/>
              </p14:nvContentPartPr>
              <p14:xfrm>
                <a:off x="6761554" y="5085240"/>
                <a:ext cx="117360" cy="155880"/>
              </p14:xfrm>
            </p:contentPart>
          </mc:Choice>
          <mc:Fallback xmlns="">
            <p:pic>
              <p:nvPicPr>
                <p:cNvPr id="33" name="Ink 32">
                  <a:extLst>
                    <a:ext uri="{FF2B5EF4-FFF2-40B4-BE49-F238E27FC236}">
                      <a16:creationId xmlns:a16="http://schemas.microsoft.com/office/drawing/2014/main" id="{19659416-7842-FB22-40A8-02728F734DE9}"/>
                    </a:ext>
                  </a:extLst>
                </p:cNvPr>
                <p:cNvPicPr/>
                <p:nvPr/>
              </p:nvPicPr>
              <p:blipFill>
                <a:blip r:embed="rId34"/>
                <a:stretch>
                  <a:fillRect/>
                </a:stretch>
              </p:blipFill>
              <p:spPr>
                <a:xfrm>
                  <a:off x="6752914" y="5076600"/>
                  <a:ext cx="135000" cy="173520"/>
                </a:xfrm>
                <a:prstGeom prst="rect">
                  <a:avLst/>
                </a:prstGeom>
              </p:spPr>
            </p:pic>
          </mc:Fallback>
        </mc:AlternateContent>
      </p:grpSp>
      <p:grpSp>
        <p:nvGrpSpPr>
          <p:cNvPr id="37" name="Group 36">
            <a:extLst>
              <a:ext uri="{FF2B5EF4-FFF2-40B4-BE49-F238E27FC236}">
                <a16:creationId xmlns:a16="http://schemas.microsoft.com/office/drawing/2014/main" id="{8123709F-BE70-74CF-931D-4F6A9CBBFB24}"/>
              </a:ext>
            </a:extLst>
          </p:cNvPr>
          <p:cNvGrpSpPr/>
          <p:nvPr/>
        </p:nvGrpSpPr>
        <p:grpSpPr>
          <a:xfrm>
            <a:off x="7086274" y="4955280"/>
            <a:ext cx="548640" cy="241920"/>
            <a:chOff x="7086274" y="4955280"/>
            <a:chExt cx="548640" cy="241920"/>
          </a:xfrm>
        </p:grpSpPr>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A4BF28C3-A855-B878-B525-2E3731EA5997}"/>
                    </a:ext>
                  </a:extLst>
                </p14:cNvPr>
                <p14:cNvContentPartPr/>
                <p14:nvPr/>
              </p14:nvContentPartPr>
              <p14:xfrm>
                <a:off x="7086274" y="4955280"/>
                <a:ext cx="186840" cy="183240"/>
              </p14:xfrm>
            </p:contentPart>
          </mc:Choice>
          <mc:Fallback xmlns="">
            <p:pic>
              <p:nvPicPr>
                <p:cNvPr id="34" name="Ink 33">
                  <a:extLst>
                    <a:ext uri="{FF2B5EF4-FFF2-40B4-BE49-F238E27FC236}">
                      <a16:creationId xmlns:a16="http://schemas.microsoft.com/office/drawing/2014/main" id="{A4BF28C3-A855-B878-B525-2E3731EA5997}"/>
                    </a:ext>
                  </a:extLst>
                </p:cNvPr>
                <p:cNvPicPr/>
                <p:nvPr/>
              </p:nvPicPr>
              <p:blipFill>
                <a:blip r:embed="rId36"/>
                <a:stretch>
                  <a:fillRect/>
                </a:stretch>
              </p:blipFill>
              <p:spPr>
                <a:xfrm>
                  <a:off x="7077274" y="4946280"/>
                  <a:ext cx="2044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9EF87195-EBA6-AD61-1270-33F9C050F754}"/>
                    </a:ext>
                  </a:extLst>
                </p14:cNvPr>
                <p14:cNvContentPartPr/>
                <p14:nvPr/>
              </p14:nvContentPartPr>
              <p14:xfrm>
                <a:off x="7362394" y="5023680"/>
                <a:ext cx="16920" cy="166320"/>
              </p14:xfrm>
            </p:contentPart>
          </mc:Choice>
          <mc:Fallback xmlns="">
            <p:pic>
              <p:nvPicPr>
                <p:cNvPr id="35" name="Ink 34">
                  <a:extLst>
                    <a:ext uri="{FF2B5EF4-FFF2-40B4-BE49-F238E27FC236}">
                      <a16:creationId xmlns:a16="http://schemas.microsoft.com/office/drawing/2014/main" id="{9EF87195-EBA6-AD61-1270-33F9C050F754}"/>
                    </a:ext>
                  </a:extLst>
                </p:cNvPr>
                <p:cNvPicPr/>
                <p:nvPr/>
              </p:nvPicPr>
              <p:blipFill>
                <a:blip r:embed="rId38"/>
                <a:stretch>
                  <a:fillRect/>
                </a:stretch>
              </p:blipFill>
              <p:spPr>
                <a:xfrm>
                  <a:off x="7353754" y="5014680"/>
                  <a:ext cx="34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2E01F20C-B1CF-63AA-FA70-51E3BCBE8D29}"/>
                    </a:ext>
                  </a:extLst>
                </p14:cNvPr>
                <p14:cNvContentPartPr/>
                <p14:nvPr/>
              </p14:nvContentPartPr>
              <p14:xfrm>
                <a:off x="7453474" y="5037720"/>
                <a:ext cx="181440" cy="159480"/>
              </p14:xfrm>
            </p:contentPart>
          </mc:Choice>
          <mc:Fallback xmlns="">
            <p:pic>
              <p:nvPicPr>
                <p:cNvPr id="36" name="Ink 35">
                  <a:extLst>
                    <a:ext uri="{FF2B5EF4-FFF2-40B4-BE49-F238E27FC236}">
                      <a16:creationId xmlns:a16="http://schemas.microsoft.com/office/drawing/2014/main" id="{2E01F20C-B1CF-63AA-FA70-51E3BCBE8D29}"/>
                    </a:ext>
                  </a:extLst>
                </p:cNvPr>
                <p:cNvPicPr/>
                <p:nvPr/>
              </p:nvPicPr>
              <p:blipFill>
                <a:blip r:embed="rId40"/>
                <a:stretch>
                  <a:fillRect/>
                </a:stretch>
              </p:blipFill>
              <p:spPr>
                <a:xfrm>
                  <a:off x="7444834" y="5029080"/>
                  <a:ext cx="199080" cy="177120"/>
                </a:xfrm>
                <a:prstGeom prst="rect">
                  <a:avLst/>
                </a:prstGeom>
              </p:spPr>
            </p:pic>
          </mc:Fallback>
        </mc:AlternateContent>
      </p:grpSp>
      <p:grpSp>
        <p:nvGrpSpPr>
          <p:cNvPr id="44" name="Group 43">
            <a:extLst>
              <a:ext uri="{FF2B5EF4-FFF2-40B4-BE49-F238E27FC236}">
                <a16:creationId xmlns:a16="http://schemas.microsoft.com/office/drawing/2014/main" id="{D6E31047-1931-3C17-63ED-185CD5A05A91}"/>
              </a:ext>
            </a:extLst>
          </p:cNvPr>
          <p:cNvGrpSpPr/>
          <p:nvPr/>
        </p:nvGrpSpPr>
        <p:grpSpPr>
          <a:xfrm>
            <a:off x="2873194" y="5649720"/>
            <a:ext cx="507240" cy="321840"/>
            <a:chOff x="2873194" y="5649720"/>
            <a:chExt cx="507240" cy="321840"/>
          </a:xfrm>
        </p:grpSpPr>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CF05E0A5-EEB7-2032-41D1-152F6A9727E2}"/>
                    </a:ext>
                  </a:extLst>
                </p14:cNvPr>
                <p14:cNvContentPartPr/>
                <p14:nvPr/>
              </p14:nvContentPartPr>
              <p14:xfrm>
                <a:off x="2873194" y="5649720"/>
                <a:ext cx="196560" cy="297360"/>
              </p14:xfrm>
            </p:contentPart>
          </mc:Choice>
          <mc:Fallback xmlns="">
            <p:pic>
              <p:nvPicPr>
                <p:cNvPr id="40" name="Ink 39">
                  <a:extLst>
                    <a:ext uri="{FF2B5EF4-FFF2-40B4-BE49-F238E27FC236}">
                      <a16:creationId xmlns:a16="http://schemas.microsoft.com/office/drawing/2014/main" id="{CF05E0A5-EEB7-2032-41D1-152F6A9727E2}"/>
                    </a:ext>
                  </a:extLst>
                </p:cNvPr>
                <p:cNvPicPr/>
                <p:nvPr/>
              </p:nvPicPr>
              <p:blipFill>
                <a:blip r:embed="rId42"/>
                <a:stretch>
                  <a:fillRect/>
                </a:stretch>
              </p:blipFill>
              <p:spPr>
                <a:xfrm>
                  <a:off x="2864554" y="5640720"/>
                  <a:ext cx="2142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1CC47A19-3CA2-AA95-A455-064F053AB095}"/>
                    </a:ext>
                  </a:extLst>
                </p14:cNvPr>
                <p14:cNvContentPartPr/>
                <p14:nvPr/>
              </p14:nvContentPartPr>
              <p14:xfrm>
                <a:off x="3155074" y="5802720"/>
                <a:ext cx="121320" cy="151200"/>
              </p14:xfrm>
            </p:contentPart>
          </mc:Choice>
          <mc:Fallback xmlns="">
            <p:pic>
              <p:nvPicPr>
                <p:cNvPr id="41" name="Ink 40">
                  <a:extLst>
                    <a:ext uri="{FF2B5EF4-FFF2-40B4-BE49-F238E27FC236}">
                      <a16:creationId xmlns:a16="http://schemas.microsoft.com/office/drawing/2014/main" id="{1CC47A19-3CA2-AA95-A455-064F053AB095}"/>
                    </a:ext>
                  </a:extLst>
                </p:cNvPr>
                <p:cNvPicPr/>
                <p:nvPr/>
              </p:nvPicPr>
              <p:blipFill>
                <a:blip r:embed="rId44"/>
                <a:stretch>
                  <a:fillRect/>
                </a:stretch>
              </p:blipFill>
              <p:spPr>
                <a:xfrm>
                  <a:off x="3146434" y="5794080"/>
                  <a:ext cx="138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Ink 41">
                  <a:extLst>
                    <a:ext uri="{FF2B5EF4-FFF2-40B4-BE49-F238E27FC236}">
                      <a16:creationId xmlns:a16="http://schemas.microsoft.com/office/drawing/2014/main" id="{86F4B18A-27DE-2953-15D5-FD4462D27CFA}"/>
                    </a:ext>
                  </a:extLst>
                </p14:cNvPr>
                <p14:cNvContentPartPr/>
                <p14:nvPr/>
              </p14:nvContentPartPr>
              <p14:xfrm>
                <a:off x="3362074" y="5826120"/>
                <a:ext cx="18360" cy="145440"/>
              </p14:xfrm>
            </p:contentPart>
          </mc:Choice>
          <mc:Fallback xmlns="">
            <p:pic>
              <p:nvPicPr>
                <p:cNvPr id="42" name="Ink 41">
                  <a:extLst>
                    <a:ext uri="{FF2B5EF4-FFF2-40B4-BE49-F238E27FC236}">
                      <a16:creationId xmlns:a16="http://schemas.microsoft.com/office/drawing/2014/main" id="{86F4B18A-27DE-2953-15D5-FD4462D27CFA}"/>
                    </a:ext>
                  </a:extLst>
                </p:cNvPr>
                <p:cNvPicPr/>
                <p:nvPr/>
              </p:nvPicPr>
              <p:blipFill>
                <a:blip r:embed="rId46"/>
                <a:stretch>
                  <a:fillRect/>
                </a:stretch>
              </p:blipFill>
              <p:spPr>
                <a:xfrm>
                  <a:off x="3353434" y="5817480"/>
                  <a:ext cx="3600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6E298A19-DF6E-9516-CE73-C6915A5D327C}"/>
                  </a:ext>
                </a:extLst>
              </p14:cNvPr>
              <p14:cNvContentPartPr/>
              <p14:nvPr/>
            </p14:nvContentPartPr>
            <p14:xfrm>
              <a:off x="3664834" y="5795160"/>
              <a:ext cx="212040" cy="139680"/>
            </p14:xfrm>
          </p:contentPart>
        </mc:Choice>
        <mc:Fallback xmlns="">
          <p:pic>
            <p:nvPicPr>
              <p:cNvPr id="43" name="Ink 42">
                <a:extLst>
                  <a:ext uri="{FF2B5EF4-FFF2-40B4-BE49-F238E27FC236}">
                    <a16:creationId xmlns:a16="http://schemas.microsoft.com/office/drawing/2014/main" id="{6E298A19-DF6E-9516-CE73-C6915A5D327C}"/>
                  </a:ext>
                </a:extLst>
              </p:cNvPr>
              <p:cNvPicPr/>
              <p:nvPr/>
            </p:nvPicPr>
            <p:blipFill>
              <a:blip r:embed="rId48"/>
              <a:stretch>
                <a:fillRect/>
              </a:stretch>
            </p:blipFill>
            <p:spPr>
              <a:xfrm>
                <a:off x="3656194" y="5786520"/>
                <a:ext cx="229680" cy="157320"/>
              </a:xfrm>
              <a:prstGeom prst="rect">
                <a:avLst/>
              </a:prstGeom>
            </p:spPr>
          </p:pic>
        </mc:Fallback>
      </mc:AlternateContent>
      <p:grpSp>
        <p:nvGrpSpPr>
          <p:cNvPr id="60" name="Group 59">
            <a:extLst>
              <a:ext uri="{FF2B5EF4-FFF2-40B4-BE49-F238E27FC236}">
                <a16:creationId xmlns:a16="http://schemas.microsoft.com/office/drawing/2014/main" id="{D1FD0FD9-A5B5-9CE8-EB45-596F58462A3B}"/>
              </a:ext>
            </a:extLst>
          </p:cNvPr>
          <p:cNvGrpSpPr/>
          <p:nvPr/>
        </p:nvGrpSpPr>
        <p:grpSpPr>
          <a:xfrm>
            <a:off x="4316074" y="5708400"/>
            <a:ext cx="1134000" cy="290160"/>
            <a:chOff x="4316074" y="5708400"/>
            <a:chExt cx="1134000" cy="290160"/>
          </a:xfrm>
        </p:grpSpPr>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23E94C79-3804-663F-E61D-ECD7B3EAD424}"/>
                    </a:ext>
                  </a:extLst>
                </p14:cNvPr>
                <p14:cNvContentPartPr/>
                <p14:nvPr/>
              </p14:nvContentPartPr>
              <p14:xfrm>
                <a:off x="4316074" y="5720640"/>
                <a:ext cx="258840" cy="169560"/>
              </p14:xfrm>
            </p:contentPart>
          </mc:Choice>
          <mc:Fallback xmlns="">
            <p:pic>
              <p:nvPicPr>
                <p:cNvPr id="45" name="Ink 44">
                  <a:extLst>
                    <a:ext uri="{FF2B5EF4-FFF2-40B4-BE49-F238E27FC236}">
                      <a16:creationId xmlns:a16="http://schemas.microsoft.com/office/drawing/2014/main" id="{23E94C79-3804-663F-E61D-ECD7B3EAD424}"/>
                    </a:ext>
                  </a:extLst>
                </p:cNvPr>
                <p:cNvPicPr/>
                <p:nvPr/>
              </p:nvPicPr>
              <p:blipFill>
                <a:blip r:embed="rId50"/>
                <a:stretch>
                  <a:fillRect/>
                </a:stretch>
              </p:blipFill>
              <p:spPr>
                <a:xfrm>
                  <a:off x="4307434" y="5712000"/>
                  <a:ext cx="276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A22148B0-B847-593D-150A-A22136BA322D}"/>
                    </a:ext>
                  </a:extLst>
                </p14:cNvPr>
                <p14:cNvContentPartPr/>
                <p14:nvPr/>
              </p14:nvContentPartPr>
              <p14:xfrm>
                <a:off x="4677874" y="5809920"/>
                <a:ext cx="11880" cy="146880"/>
              </p14:xfrm>
            </p:contentPart>
          </mc:Choice>
          <mc:Fallback xmlns="">
            <p:pic>
              <p:nvPicPr>
                <p:cNvPr id="46" name="Ink 45">
                  <a:extLst>
                    <a:ext uri="{FF2B5EF4-FFF2-40B4-BE49-F238E27FC236}">
                      <a16:creationId xmlns:a16="http://schemas.microsoft.com/office/drawing/2014/main" id="{A22148B0-B847-593D-150A-A22136BA322D}"/>
                    </a:ext>
                  </a:extLst>
                </p:cNvPr>
                <p:cNvPicPr/>
                <p:nvPr/>
              </p:nvPicPr>
              <p:blipFill>
                <a:blip r:embed="rId52"/>
                <a:stretch>
                  <a:fillRect/>
                </a:stretch>
              </p:blipFill>
              <p:spPr>
                <a:xfrm>
                  <a:off x="4669234" y="5800920"/>
                  <a:ext cx="29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F305FE39-3D19-857D-2942-46D8E549AAB0}"/>
                    </a:ext>
                  </a:extLst>
                </p14:cNvPr>
                <p14:cNvContentPartPr/>
                <p14:nvPr/>
              </p14:nvContentPartPr>
              <p14:xfrm>
                <a:off x="4766794" y="5801640"/>
                <a:ext cx="111600" cy="153000"/>
              </p14:xfrm>
            </p:contentPart>
          </mc:Choice>
          <mc:Fallback xmlns="">
            <p:pic>
              <p:nvPicPr>
                <p:cNvPr id="47" name="Ink 46">
                  <a:extLst>
                    <a:ext uri="{FF2B5EF4-FFF2-40B4-BE49-F238E27FC236}">
                      <a16:creationId xmlns:a16="http://schemas.microsoft.com/office/drawing/2014/main" id="{F305FE39-3D19-857D-2942-46D8E549AAB0}"/>
                    </a:ext>
                  </a:extLst>
                </p:cNvPr>
                <p:cNvPicPr/>
                <p:nvPr/>
              </p:nvPicPr>
              <p:blipFill>
                <a:blip r:embed="rId54"/>
                <a:stretch>
                  <a:fillRect/>
                </a:stretch>
              </p:blipFill>
              <p:spPr>
                <a:xfrm>
                  <a:off x="4757794" y="5793000"/>
                  <a:ext cx="129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D3A354ED-A71C-F2C8-4BAF-AC12083C6A62}"/>
                    </a:ext>
                  </a:extLst>
                </p14:cNvPr>
                <p14:cNvContentPartPr/>
                <p14:nvPr/>
              </p14:nvContentPartPr>
              <p14:xfrm>
                <a:off x="4990354" y="5708400"/>
                <a:ext cx="183960" cy="184680"/>
              </p14:xfrm>
            </p:contentPart>
          </mc:Choice>
          <mc:Fallback xmlns="">
            <p:pic>
              <p:nvPicPr>
                <p:cNvPr id="48" name="Ink 47">
                  <a:extLst>
                    <a:ext uri="{FF2B5EF4-FFF2-40B4-BE49-F238E27FC236}">
                      <a16:creationId xmlns:a16="http://schemas.microsoft.com/office/drawing/2014/main" id="{D3A354ED-A71C-F2C8-4BAF-AC12083C6A62}"/>
                    </a:ext>
                  </a:extLst>
                </p:cNvPr>
                <p:cNvPicPr/>
                <p:nvPr/>
              </p:nvPicPr>
              <p:blipFill>
                <a:blip r:embed="rId56"/>
                <a:stretch>
                  <a:fillRect/>
                </a:stretch>
              </p:blipFill>
              <p:spPr>
                <a:xfrm>
                  <a:off x="4981354" y="5699760"/>
                  <a:ext cx="201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A7D52404-4340-5AAD-5849-B1B9A4B7A24E}"/>
                    </a:ext>
                  </a:extLst>
                </p14:cNvPr>
                <p14:cNvContentPartPr/>
                <p14:nvPr/>
              </p14:nvContentPartPr>
              <p14:xfrm>
                <a:off x="5277634" y="5785800"/>
                <a:ext cx="172440" cy="212760"/>
              </p14:xfrm>
            </p:contentPart>
          </mc:Choice>
          <mc:Fallback xmlns="">
            <p:pic>
              <p:nvPicPr>
                <p:cNvPr id="49" name="Ink 48">
                  <a:extLst>
                    <a:ext uri="{FF2B5EF4-FFF2-40B4-BE49-F238E27FC236}">
                      <a16:creationId xmlns:a16="http://schemas.microsoft.com/office/drawing/2014/main" id="{A7D52404-4340-5AAD-5849-B1B9A4B7A24E}"/>
                    </a:ext>
                  </a:extLst>
                </p:cNvPr>
                <p:cNvPicPr/>
                <p:nvPr/>
              </p:nvPicPr>
              <p:blipFill>
                <a:blip r:embed="rId58"/>
                <a:stretch>
                  <a:fillRect/>
                </a:stretch>
              </p:blipFill>
              <p:spPr>
                <a:xfrm>
                  <a:off x="5268994" y="5777160"/>
                  <a:ext cx="190080" cy="230400"/>
                </a:xfrm>
                <a:prstGeom prst="rect">
                  <a:avLst/>
                </a:prstGeom>
              </p:spPr>
            </p:pic>
          </mc:Fallback>
        </mc:AlternateContent>
      </p:grpSp>
      <p:grpSp>
        <p:nvGrpSpPr>
          <p:cNvPr id="59" name="Group 58">
            <a:extLst>
              <a:ext uri="{FF2B5EF4-FFF2-40B4-BE49-F238E27FC236}">
                <a16:creationId xmlns:a16="http://schemas.microsoft.com/office/drawing/2014/main" id="{91F204E5-D941-A5A6-3733-2C6D6066C5AE}"/>
              </a:ext>
            </a:extLst>
          </p:cNvPr>
          <p:cNvGrpSpPr/>
          <p:nvPr/>
        </p:nvGrpSpPr>
        <p:grpSpPr>
          <a:xfrm>
            <a:off x="5752834" y="5720640"/>
            <a:ext cx="177120" cy="202320"/>
            <a:chOff x="5752834" y="5720640"/>
            <a:chExt cx="177120" cy="202320"/>
          </a:xfrm>
        </p:grpSpPr>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C21DB14B-A6BA-411B-C0C8-F215395CEDB6}"/>
                    </a:ext>
                  </a:extLst>
                </p14:cNvPr>
                <p14:cNvContentPartPr/>
                <p14:nvPr/>
              </p14:nvContentPartPr>
              <p14:xfrm>
                <a:off x="5752834" y="5807040"/>
                <a:ext cx="177120" cy="23400"/>
              </p14:xfrm>
            </p:contentPart>
          </mc:Choice>
          <mc:Fallback xmlns="">
            <p:pic>
              <p:nvPicPr>
                <p:cNvPr id="50" name="Ink 49">
                  <a:extLst>
                    <a:ext uri="{FF2B5EF4-FFF2-40B4-BE49-F238E27FC236}">
                      <a16:creationId xmlns:a16="http://schemas.microsoft.com/office/drawing/2014/main" id="{C21DB14B-A6BA-411B-C0C8-F215395CEDB6}"/>
                    </a:ext>
                  </a:extLst>
                </p:cNvPr>
                <p:cNvPicPr/>
                <p:nvPr/>
              </p:nvPicPr>
              <p:blipFill>
                <a:blip r:embed="rId60"/>
                <a:stretch>
                  <a:fillRect/>
                </a:stretch>
              </p:blipFill>
              <p:spPr>
                <a:xfrm>
                  <a:off x="5744194" y="5798040"/>
                  <a:ext cx="194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79E5CC30-35BD-91B4-47B4-633110005F15}"/>
                    </a:ext>
                  </a:extLst>
                </p14:cNvPr>
                <p14:cNvContentPartPr/>
                <p14:nvPr/>
              </p14:nvContentPartPr>
              <p14:xfrm>
                <a:off x="5819434" y="5720640"/>
                <a:ext cx="45000" cy="202320"/>
              </p14:xfrm>
            </p:contentPart>
          </mc:Choice>
          <mc:Fallback xmlns="">
            <p:pic>
              <p:nvPicPr>
                <p:cNvPr id="51" name="Ink 50">
                  <a:extLst>
                    <a:ext uri="{FF2B5EF4-FFF2-40B4-BE49-F238E27FC236}">
                      <a16:creationId xmlns:a16="http://schemas.microsoft.com/office/drawing/2014/main" id="{79E5CC30-35BD-91B4-47B4-633110005F15}"/>
                    </a:ext>
                  </a:extLst>
                </p:cNvPr>
                <p:cNvPicPr/>
                <p:nvPr/>
              </p:nvPicPr>
              <p:blipFill>
                <a:blip r:embed="rId62"/>
                <a:stretch>
                  <a:fillRect/>
                </a:stretch>
              </p:blipFill>
              <p:spPr>
                <a:xfrm>
                  <a:off x="5810434" y="5711640"/>
                  <a:ext cx="62640" cy="219960"/>
                </a:xfrm>
                <a:prstGeom prst="rect">
                  <a:avLst/>
                </a:prstGeom>
              </p:spPr>
            </p:pic>
          </mc:Fallback>
        </mc:AlternateContent>
      </p:grpSp>
      <p:grpSp>
        <p:nvGrpSpPr>
          <p:cNvPr id="58" name="Group 57">
            <a:extLst>
              <a:ext uri="{FF2B5EF4-FFF2-40B4-BE49-F238E27FC236}">
                <a16:creationId xmlns:a16="http://schemas.microsoft.com/office/drawing/2014/main" id="{8DD481E5-DFF8-85DC-E372-BA92C77C99FC}"/>
              </a:ext>
            </a:extLst>
          </p:cNvPr>
          <p:cNvGrpSpPr/>
          <p:nvPr/>
        </p:nvGrpSpPr>
        <p:grpSpPr>
          <a:xfrm>
            <a:off x="6267994" y="5629920"/>
            <a:ext cx="1418760" cy="278280"/>
            <a:chOff x="6267994" y="5629920"/>
            <a:chExt cx="1418760" cy="278280"/>
          </a:xfrm>
        </p:grpSpPr>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BC2F9C17-C010-B355-51DB-BB5316B0AB95}"/>
                    </a:ext>
                  </a:extLst>
                </p14:cNvPr>
                <p14:cNvContentPartPr/>
                <p14:nvPr/>
              </p14:nvContentPartPr>
              <p14:xfrm>
                <a:off x="6267994" y="5681040"/>
                <a:ext cx="311760" cy="167400"/>
              </p14:xfrm>
            </p:contentPart>
          </mc:Choice>
          <mc:Fallback xmlns="">
            <p:pic>
              <p:nvPicPr>
                <p:cNvPr id="52" name="Ink 51">
                  <a:extLst>
                    <a:ext uri="{FF2B5EF4-FFF2-40B4-BE49-F238E27FC236}">
                      <a16:creationId xmlns:a16="http://schemas.microsoft.com/office/drawing/2014/main" id="{BC2F9C17-C010-B355-51DB-BB5316B0AB95}"/>
                    </a:ext>
                  </a:extLst>
                </p:cNvPr>
                <p:cNvPicPr/>
                <p:nvPr/>
              </p:nvPicPr>
              <p:blipFill>
                <a:blip r:embed="rId64"/>
                <a:stretch>
                  <a:fillRect/>
                </a:stretch>
              </p:blipFill>
              <p:spPr>
                <a:xfrm>
                  <a:off x="6259354" y="5672040"/>
                  <a:ext cx="329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10E02572-155B-5CDD-9174-8551F2EC1135}"/>
                    </a:ext>
                  </a:extLst>
                </p14:cNvPr>
                <p14:cNvContentPartPr/>
                <p14:nvPr/>
              </p14:nvContentPartPr>
              <p14:xfrm>
                <a:off x="6669754" y="5740440"/>
                <a:ext cx="109080" cy="167760"/>
              </p14:xfrm>
            </p:contentPart>
          </mc:Choice>
          <mc:Fallback xmlns="">
            <p:pic>
              <p:nvPicPr>
                <p:cNvPr id="53" name="Ink 52">
                  <a:extLst>
                    <a:ext uri="{FF2B5EF4-FFF2-40B4-BE49-F238E27FC236}">
                      <a16:creationId xmlns:a16="http://schemas.microsoft.com/office/drawing/2014/main" id="{10E02572-155B-5CDD-9174-8551F2EC1135}"/>
                    </a:ext>
                  </a:extLst>
                </p:cNvPr>
                <p:cNvPicPr/>
                <p:nvPr/>
              </p:nvPicPr>
              <p:blipFill>
                <a:blip r:embed="rId66"/>
                <a:stretch>
                  <a:fillRect/>
                </a:stretch>
              </p:blipFill>
              <p:spPr>
                <a:xfrm>
                  <a:off x="6661114" y="5731440"/>
                  <a:ext cx="126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Ink 53">
                  <a:extLst>
                    <a:ext uri="{FF2B5EF4-FFF2-40B4-BE49-F238E27FC236}">
                      <a16:creationId xmlns:a16="http://schemas.microsoft.com/office/drawing/2014/main" id="{038F136F-56EC-152D-6C61-B605CEFC3D79}"/>
                    </a:ext>
                  </a:extLst>
                </p14:cNvPr>
                <p14:cNvContentPartPr/>
                <p14:nvPr/>
              </p14:nvContentPartPr>
              <p14:xfrm>
                <a:off x="6817354" y="5744040"/>
                <a:ext cx="169560" cy="161280"/>
              </p14:xfrm>
            </p:contentPart>
          </mc:Choice>
          <mc:Fallback xmlns="">
            <p:pic>
              <p:nvPicPr>
                <p:cNvPr id="54" name="Ink 53">
                  <a:extLst>
                    <a:ext uri="{FF2B5EF4-FFF2-40B4-BE49-F238E27FC236}">
                      <a16:creationId xmlns:a16="http://schemas.microsoft.com/office/drawing/2014/main" id="{038F136F-56EC-152D-6C61-B605CEFC3D79}"/>
                    </a:ext>
                  </a:extLst>
                </p:cNvPr>
                <p:cNvPicPr/>
                <p:nvPr/>
              </p:nvPicPr>
              <p:blipFill>
                <a:blip r:embed="rId68"/>
                <a:stretch>
                  <a:fillRect/>
                </a:stretch>
              </p:blipFill>
              <p:spPr>
                <a:xfrm>
                  <a:off x="6808354" y="5735040"/>
                  <a:ext cx="187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5" name="Ink 54">
                  <a:extLst>
                    <a:ext uri="{FF2B5EF4-FFF2-40B4-BE49-F238E27FC236}">
                      <a16:creationId xmlns:a16="http://schemas.microsoft.com/office/drawing/2014/main" id="{FCE3F207-5B21-BCC2-31FC-876CFC75C103}"/>
                    </a:ext>
                  </a:extLst>
                </p14:cNvPr>
                <p14:cNvContentPartPr/>
                <p14:nvPr/>
              </p14:nvContentPartPr>
              <p14:xfrm>
                <a:off x="7093114" y="5629920"/>
                <a:ext cx="248760" cy="176760"/>
              </p14:xfrm>
            </p:contentPart>
          </mc:Choice>
          <mc:Fallback xmlns="">
            <p:pic>
              <p:nvPicPr>
                <p:cNvPr id="55" name="Ink 54">
                  <a:extLst>
                    <a:ext uri="{FF2B5EF4-FFF2-40B4-BE49-F238E27FC236}">
                      <a16:creationId xmlns:a16="http://schemas.microsoft.com/office/drawing/2014/main" id="{FCE3F207-5B21-BCC2-31FC-876CFC75C103}"/>
                    </a:ext>
                  </a:extLst>
                </p:cNvPr>
                <p:cNvPicPr/>
                <p:nvPr/>
              </p:nvPicPr>
              <p:blipFill>
                <a:blip r:embed="rId70"/>
                <a:stretch>
                  <a:fillRect/>
                </a:stretch>
              </p:blipFill>
              <p:spPr>
                <a:xfrm>
                  <a:off x="7084474" y="5620920"/>
                  <a:ext cx="266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6" name="Ink 55">
                  <a:extLst>
                    <a:ext uri="{FF2B5EF4-FFF2-40B4-BE49-F238E27FC236}">
                      <a16:creationId xmlns:a16="http://schemas.microsoft.com/office/drawing/2014/main" id="{8CC0EDEF-4546-17CF-77EE-E6A285529F5D}"/>
                    </a:ext>
                  </a:extLst>
                </p14:cNvPr>
                <p14:cNvContentPartPr/>
                <p14:nvPr/>
              </p14:nvContentPartPr>
              <p14:xfrm>
                <a:off x="7403434" y="5714880"/>
                <a:ext cx="161640" cy="165960"/>
              </p14:xfrm>
            </p:contentPart>
          </mc:Choice>
          <mc:Fallback xmlns="">
            <p:pic>
              <p:nvPicPr>
                <p:cNvPr id="56" name="Ink 55">
                  <a:extLst>
                    <a:ext uri="{FF2B5EF4-FFF2-40B4-BE49-F238E27FC236}">
                      <a16:creationId xmlns:a16="http://schemas.microsoft.com/office/drawing/2014/main" id="{8CC0EDEF-4546-17CF-77EE-E6A285529F5D}"/>
                    </a:ext>
                  </a:extLst>
                </p:cNvPr>
                <p:cNvPicPr/>
                <p:nvPr/>
              </p:nvPicPr>
              <p:blipFill>
                <a:blip r:embed="rId72"/>
                <a:stretch>
                  <a:fillRect/>
                </a:stretch>
              </p:blipFill>
              <p:spPr>
                <a:xfrm>
                  <a:off x="7394434" y="5705880"/>
                  <a:ext cx="179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5CC3638F-60C3-9280-368D-0F4AD830FE2E}"/>
                    </a:ext>
                  </a:extLst>
                </p14:cNvPr>
                <p14:cNvContentPartPr/>
                <p14:nvPr/>
              </p14:nvContentPartPr>
              <p14:xfrm>
                <a:off x="7647154" y="5738640"/>
                <a:ext cx="39600" cy="158040"/>
              </p14:xfrm>
            </p:contentPart>
          </mc:Choice>
          <mc:Fallback xmlns="">
            <p:pic>
              <p:nvPicPr>
                <p:cNvPr id="57" name="Ink 56">
                  <a:extLst>
                    <a:ext uri="{FF2B5EF4-FFF2-40B4-BE49-F238E27FC236}">
                      <a16:creationId xmlns:a16="http://schemas.microsoft.com/office/drawing/2014/main" id="{5CC3638F-60C3-9280-368D-0F4AD830FE2E}"/>
                    </a:ext>
                  </a:extLst>
                </p:cNvPr>
                <p:cNvPicPr/>
                <p:nvPr/>
              </p:nvPicPr>
              <p:blipFill>
                <a:blip r:embed="rId74"/>
                <a:stretch>
                  <a:fillRect/>
                </a:stretch>
              </p:blipFill>
              <p:spPr>
                <a:xfrm>
                  <a:off x="7638514" y="5730000"/>
                  <a:ext cx="57240" cy="175680"/>
                </a:xfrm>
                <a:prstGeom prst="rect">
                  <a:avLst/>
                </a:prstGeom>
              </p:spPr>
            </p:pic>
          </mc:Fallback>
        </mc:AlternateContent>
      </p:grpSp>
    </p:spTree>
    <p:extLst>
      <p:ext uri="{BB962C8B-B14F-4D97-AF65-F5344CB8AC3E}">
        <p14:creationId xmlns:p14="http://schemas.microsoft.com/office/powerpoint/2010/main" val="1524647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35C66D3C-1A8F-83CC-74AA-40273F8DB2E2}"/>
              </a:ext>
            </a:extLst>
          </p:cNvPr>
          <p:cNvSpPr/>
          <p:nvPr/>
        </p:nvSpPr>
        <p:spPr>
          <a:xfrm>
            <a:off x="1331495" y="2975811"/>
            <a:ext cx="433137" cy="23261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D8F3686-F544-4819-CF13-28319B671686}"/>
              </a:ext>
            </a:extLst>
          </p:cNvPr>
          <p:cNvSpPr/>
          <p:nvPr/>
        </p:nvSpPr>
        <p:spPr>
          <a:xfrm>
            <a:off x="1989218" y="2975812"/>
            <a:ext cx="433137" cy="23261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2B5F9F9-4EA5-DD63-4D5C-E6D3648E6F94}"/>
              </a:ext>
            </a:extLst>
          </p:cNvPr>
          <p:cNvSpPr/>
          <p:nvPr/>
        </p:nvSpPr>
        <p:spPr>
          <a:xfrm>
            <a:off x="1339515" y="3304675"/>
            <a:ext cx="433137" cy="23261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28AAD15-FB45-126B-7998-36BC4B906113}"/>
              </a:ext>
            </a:extLst>
          </p:cNvPr>
          <p:cNvSpPr/>
          <p:nvPr/>
        </p:nvSpPr>
        <p:spPr>
          <a:xfrm>
            <a:off x="2662989" y="2975811"/>
            <a:ext cx="433137"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BF11CF2-3983-B0A0-A972-2193D5685B76}"/>
              </a:ext>
            </a:extLst>
          </p:cNvPr>
          <p:cNvSpPr/>
          <p:nvPr/>
        </p:nvSpPr>
        <p:spPr>
          <a:xfrm>
            <a:off x="2005268" y="3304673"/>
            <a:ext cx="433137"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CEC3080-A273-1828-CC32-D4680F03938A}"/>
              </a:ext>
            </a:extLst>
          </p:cNvPr>
          <p:cNvSpPr/>
          <p:nvPr/>
        </p:nvSpPr>
        <p:spPr>
          <a:xfrm>
            <a:off x="1347547" y="3633535"/>
            <a:ext cx="433137"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32A9652-CA6F-E66B-6BCD-526974AF499B}"/>
              </a:ext>
            </a:extLst>
          </p:cNvPr>
          <p:cNvSpPr/>
          <p:nvPr/>
        </p:nvSpPr>
        <p:spPr>
          <a:xfrm>
            <a:off x="5334000" y="2831432"/>
            <a:ext cx="4315326"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89BF918-56DB-12D2-89E8-5B80AE9DB435}"/>
              </a:ext>
            </a:extLst>
          </p:cNvPr>
          <p:cNvSpPr/>
          <p:nvPr/>
        </p:nvSpPr>
        <p:spPr>
          <a:xfrm>
            <a:off x="5334001" y="3304672"/>
            <a:ext cx="4315326"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0B15D3FD-FB7A-8991-B238-75916F793437}"/>
              </a:ext>
            </a:extLst>
          </p:cNvPr>
          <p:cNvSpPr/>
          <p:nvPr/>
        </p:nvSpPr>
        <p:spPr>
          <a:xfrm>
            <a:off x="5334002" y="3777912"/>
            <a:ext cx="4315326" cy="23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E8EBE66-FFC2-E2D7-6664-F0C55E74AE8F}"/>
              </a:ext>
            </a:extLst>
          </p:cNvPr>
          <p:cNvSpPr/>
          <p:nvPr/>
        </p:nvSpPr>
        <p:spPr>
          <a:xfrm>
            <a:off x="10149842" y="2416651"/>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1ABCB24F-DC05-559F-911D-1347F8B44806}"/>
              </a:ext>
            </a:extLst>
          </p:cNvPr>
          <p:cNvSpPr/>
          <p:nvPr/>
        </p:nvSpPr>
        <p:spPr>
          <a:xfrm>
            <a:off x="10162902" y="2656139"/>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C613A65F-EA2D-68F8-2703-709AB4FE280E}"/>
              </a:ext>
            </a:extLst>
          </p:cNvPr>
          <p:cNvSpPr/>
          <p:nvPr/>
        </p:nvSpPr>
        <p:spPr>
          <a:xfrm>
            <a:off x="10167253" y="3122055"/>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itle 19">
            <a:extLst>
              <a:ext uri="{FF2B5EF4-FFF2-40B4-BE49-F238E27FC236}">
                <a16:creationId xmlns:a16="http://schemas.microsoft.com/office/drawing/2014/main" id="{E19E1102-F436-FCB8-4B1D-E814053E4AF9}"/>
              </a:ext>
            </a:extLst>
          </p:cNvPr>
          <p:cNvSpPr>
            <a:spLocks noGrp="1"/>
          </p:cNvSpPr>
          <p:nvPr>
            <p:ph type="title"/>
          </p:nvPr>
        </p:nvSpPr>
        <p:spPr/>
        <p:txBody>
          <a:bodyPr/>
          <a:lstStyle/>
          <a:p>
            <a:endParaRPr lang="en-IN"/>
          </a:p>
        </p:txBody>
      </p:sp>
      <p:pic>
        <p:nvPicPr>
          <p:cNvPr id="21" name="Picture 20">
            <a:extLst>
              <a:ext uri="{FF2B5EF4-FFF2-40B4-BE49-F238E27FC236}">
                <a16:creationId xmlns:a16="http://schemas.microsoft.com/office/drawing/2014/main" id="{565EFB9A-68F2-200B-23F6-DA8B11C59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0863" y="2938544"/>
            <a:ext cx="80955" cy="111313"/>
          </a:xfrm>
          <a:prstGeom prst="rect">
            <a:avLst/>
          </a:prstGeom>
        </p:spPr>
      </p:pic>
      <p:pic>
        <p:nvPicPr>
          <p:cNvPr id="22" name="Picture 21">
            <a:extLst>
              <a:ext uri="{FF2B5EF4-FFF2-40B4-BE49-F238E27FC236}">
                <a16:creationId xmlns:a16="http://schemas.microsoft.com/office/drawing/2014/main" id="{0EA85F9C-45B7-868D-D857-4D9E5241331D}"/>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23" name="TextBox 22">
            <a:extLst>
              <a:ext uri="{FF2B5EF4-FFF2-40B4-BE49-F238E27FC236}">
                <a16:creationId xmlns:a16="http://schemas.microsoft.com/office/drawing/2014/main" id="{0D25A619-47D1-46F2-DF86-2C88E8977C14}"/>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2" name="Title 1">
            <a:extLst>
              <a:ext uri="{FF2B5EF4-FFF2-40B4-BE49-F238E27FC236}">
                <a16:creationId xmlns:a16="http://schemas.microsoft.com/office/drawing/2014/main" id="{DBD497B8-FFBA-491F-77E6-083DA15DB692}"/>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BAD9E14B-CFA5-6386-0DDC-2E1D589959EC}"/>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28" name="Group 27">
            <a:extLst>
              <a:ext uri="{FF2B5EF4-FFF2-40B4-BE49-F238E27FC236}">
                <a16:creationId xmlns:a16="http://schemas.microsoft.com/office/drawing/2014/main" id="{8487276E-3BC1-7AE3-AB7E-00306258ED18}"/>
              </a:ext>
            </a:extLst>
          </p:cNvPr>
          <p:cNvGrpSpPr/>
          <p:nvPr/>
        </p:nvGrpSpPr>
        <p:grpSpPr>
          <a:xfrm>
            <a:off x="2508154" y="4844400"/>
            <a:ext cx="417960" cy="327240"/>
            <a:chOff x="2508154" y="4844400"/>
            <a:chExt cx="417960" cy="32724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1A5D1B3B-BE34-6961-2D79-41D5126112B1}"/>
                    </a:ext>
                  </a:extLst>
                </p14:cNvPr>
                <p14:cNvContentPartPr/>
                <p14:nvPr/>
              </p14:nvContentPartPr>
              <p14:xfrm>
                <a:off x="2521474" y="4844400"/>
                <a:ext cx="360" cy="8640"/>
              </p14:xfrm>
            </p:contentPart>
          </mc:Choice>
          <mc:Fallback xmlns="">
            <p:pic>
              <p:nvPicPr>
                <p:cNvPr id="19" name="Ink 18">
                  <a:extLst>
                    <a:ext uri="{FF2B5EF4-FFF2-40B4-BE49-F238E27FC236}">
                      <a16:creationId xmlns:a16="http://schemas.microsoft.com/office/drawing/2014/main" id="{1A5D1B3B-BE34-6961-2D79-41D5126112B1}"/>
                    </a:ext>
                  </a:extLst>
                </p:cNvPr>
                <p:cNvPicPr/>
                <p:nvPr/>
              </p:nvPicPr>
              <p:blipFill>
                <a:blip r:embed="rId6"/>
                <a:stretch>
                  <a:fillRect/>
                </a:stretch>
              </p:blipFill>
              <p:spPr>
                <a:xfrm>
                  <a:off x="2512834" y="4835400"/>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99C5AB74-DA8E-2130-680C-B240446B1179}"/>
                    </a:ext>
                  </a:extLst>
                </p14:cNvPr>
                <p14:cNvContentPartPr/>
                <p14:nvPr/>
              </p14:nvContentPartPr>
              <p14:xfrm>
                <a:off x="2508154" y="4854840"/>
                <a:ext cx="127080" cy="218880"/>
              </p14:xfrm>
            </p:contentPart>
          </mc:Choice>
          <mc:Fallback xmlns="">
            <p:pic>
              <p:nvPicPr>
                <p:cNvPr id="24" name="Ink 23">
                  <a:extLst>
                    <a:ext uri="{FF2B5EF4-FFF2-40B4-BE49-F238E27FC236}">
                      <a16:creationId xmlns:a16="http://schemas.microsoft.com/office/drawing/2014/main" id="{99C5AB74-DA8E-2130-680C-B240446B1179}"/>
                    </a:ext>
                  </a:extLst>
                </p:cNvPr>
                <p:cNvPicPr/>
                <p:nvPr/>
              </p:nvPicPr>
              <p:blipFill>
                <a:blip r:embed="rId8"/>
                <a:stretch>
                  <a:fillRect/>
                </a:stretch>
              </p:blipFill>
              <p:spPr>
                <a:xfrm>
                  <a:off x="2499514" y="4845840"/>
                  <a:ext cx="1447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E19B77AD-1C6A-F86D-9575-C0840FF96221}"/>
                    </a:ext>
                  </a:extLst>
                </p14:cNvPr>
                <p14:cNvContentPartPr/>
                <p14:nvPr/>
              </p14:nvContentPartPr>
              <p14:xfrm>
                <a:off x="2705794" y="4971480"/>
                <a:ext cx="20160" cy="178920"/>
              </p14:xfrm>
            </p:contentPart>
          </mc:Choice>
          <mc:Fallback xmlns="">
            <p:pic>
              <p:nvPicPr>
                <p:cNvPr id="25" name="Ink 24">
                  <a:extLst>
                    <a:ext uri="{FF2B5EF4-FFF2-40B4-BE49-F238E27FC236}">
                      <a16:creationId xmlns:a16="http://schemas.microsoft.com/office/drawing/2014/main" id="{E19B77AD-1C6A-F86D-9575-C0840FF96221}"/>
                    </a:ext>
                  </a:extLst>
                </p:cNvPr>
                <p:cNvPicPr/>
                <p:nvPr/>
              </p:nvPicPr>
              <p:blipFill>
                <a:blip r:embed="rId10"/>
                <a:stretch>
                  <a:fillRect/>
                </a:stretch>
              </p:blipFill>
              <p:spPr>
                <a:xfrm>
                  <a:off x="2696794" y="4962480"/>
                  <a:ext cx="37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88B35327-0220-E40C-23F7-73565D227B0F}"/>
                    </a:ext>
                  </a:extLst>
                </p14:cNvPr>
                <p14:cNvContentPartPr/>
                <p14:nvPr/>
              </p14:nvContentPartPr>
              <p14:xfrm>
                <a:off x="2820274" y="4975800"/>
                <a:ext cx="105840" cy="195840"/>
              </p14:xfrm>
            </p:contentPart>
          </mc:Choice>
          <mc:Fallback xmlns="">
            <p:pic>
              <p:nvPicPr>
                <p:cNvPr id="26" name="Ink 25">
                  <a:extLst>
                    <a:ext uri="{FF2B5EF4-FFF2-40B4-BE49-F238E27FC236}">
                      <a16:creationId xmlns:a16="http://schemas.microsoft.com/office/drawing/2014/main" id="{88B35327-0220-E40C-23F7-73565D227B0F}"/>
                    </a:ext>
                  </a:extLst>
                </p:cNvPr>
                <p:cNvPicPr/>
                <p:nvPr/>
              </p:nvPicPr>
              <p:blipFill>
                <a:blip r:embed="rId12"/>
                <a:stretch>
                  <a:fillRect/>
                </a:stretch>
              </p:blipFill>
              <p:spPr>
                <a:xfrm>
                  <a:off x="2811274" y="4966800"/>
                  <a:ext cx="123480" cy="21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E6F21C1E-DB6B-D994-9FA1-691B8753C93B}"/>
                  </a:ext>
                </a:extLst>
              </p14:cNvPr>
              <p14:cNvContentPartPr/>
              <p14:nvPr/>
            </p14:nvContentPartPr>
            <p14:xfrm>
              <a:off x="3153994" y="4964280"/>
              <a:ext cx="111240" cy="144360"/>
            </p14:xfrm>
          </p:contentPart>
        </mc:Choice>
        <mc:Fallback xmlns="">
          <p:pic>
            <p:nvPicPr>
              <p:cNvPr id="27" name="Ink 26">
                <a:extLst>
                  <a:ext uri="{FF2B5EF4-FFF2-40B4-BE49-F238E27FC236}">
                    <a16:creationId xmlns:a16="http://schemas.microsoft.com/office/drawing/2014/main" id="{E6F21C1E-DB6B-D994-9FA1-691B8753C93B}"/>
                  </a:ext>
                </a:extLst>
              </p:cNvPr>
              <p:cNvPicPr/>
              <p:nvPr/>
            </p:nvPicPr>
            <p:blipFill>
              <a:blip r:embed="rId14"/>
              <a:stretch>
                <a:fillRect/>
              </a:stretch>
            </p:blipFill>
            <p:spPr>
              <a:xfrm>
                <a:off x="3145354" y="4955280"/>
                <a:ext cx="128880" cy="162000"/>
              </a:xfrm>
              <a:prstGeom prst="rect">
                <a:avLst/>
              </a:prstGeom>
            </p:spPr>
          </p:pic>
        </mc:Fallback>
      </mc:AlternateContent>
      <p:grpSp>
        <p:nvGrpSpPr>
          <p:cNvPr id="33" name="Group 32">
            <a:extLst>
              <a:ext uri="{FF2B5EF4-FFF2-40B4-BE49-F238E27FC236}">
                <a16:creationId xmlns:a16="http://schemas.microsoft.com/office/drawing/2014/main" id="{AFAF7DE0-F93B-751C-5076-826270074E9E}"/>
              </a:ext>
            </a:extLst>
          </p:cNvPr>
          <p:cNvGrpSpPr/>
          <p:nvPr/>
        </p:nvGrpSpPr>
        <p:grpSpPr>
          <a:xfrm>
            <a:off x="3713434" y="4863480"/>
            <a:ext cx="627480" cy="257040"/>
            <a:chOff x="3713434" y="4863480"/>
            <a:chExt cx="627480" cy="257040"/>
          </a:xfrm>
        </p:grpSpPr>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3285BA18-48D1-F0C5-971A-6EB10CF1E2EF}"/>
                    </a:ext>
                  </a:extLst>
                </p14:cNvPr>
                <p14:cNvContentPartPr/>
                <p14:nvPr/>
              </p14:nvContentPartPr>
              <p14:xfrm>
                <a:off x="3713434" y="4863480"/>
                <a:ext cx="312840" cy="182880"/>
              </p14:xfrm>
            </p:contentPart>
          </mc:Choice>
          <mc:Fallback xmlns="">
            <p:pic>
              <p:nvPicPr>
                <p:cNvPr id="29" name="Ink 28">
                  <a:extLst>
                    <a:ext uri="{FF2B5EF4-FFF2-40B4-BE49-F238E27FC236}">
                      <a16:creationId xmlns:a16="http://schemas.microsoft.com/office/drawing/2014/main" id="{3285BA18-48D1-F0C5-971A-6EB10CF1E2EF}"/>
                    </a:ext>
                  </a:extLst>
                </p:cNvPr>
                <p:cNvPicPr/>
                <p:nvPr/>
              </p:nvPicPr>
              <p:blipFill>
                <a:blip r:embed="rId16"/>
                <a:stretch>
                  <a:fillRect/>
                </a:stretch>
              </p:blipFill>
              <p:spPr>
                <a:xfrm>
                  <a:off x="3704434" y="4854840"/>
                  <a:ext cx="330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7E165B79-B374-3206-CB25-0BE961F57EEB}"/>
                    </a:ext>
                  </a:extLst>
                </p14:cNvPr>
                <p14:cNvContentPartPr/>
                <p14:nvPr/>
              </p14:nvContentPartPr>
              <p14:xfrm>
                <a:off x="4110154" y="4933680"/>
                <a:ext cx="122760" cy="171000"/>
              </p14:xfrm>
            </p:contentPart>
          </mc:Choice>
          <mc:Fallback xmlns="">
            <p:pic>
              <p:nvPicPr>
                <p:cNvPr id="30" name="Ink 29">
                  <a:extLst>
                    <a:ext uri="{FF2B5EF4-FFF2-40B4-BE49-F238E27FC236}">
                      <a16:creationId xmlns:a16="http://schemas.microsoft.com/office/drawing/2014/main" id="{7E165B79-B374-3206-CB25-0BE961F57EEB}"/>
                    </a:ext>
                  </a:extLst>
                </p:cNvPr>
                <p:cNvPicPr/>
                <p:nvPr/>
              </p:nvPicPr>
              <p:blipFill>
                <a:blip r:embed="rId18"/>
                <a:stretch>
                  <a:fillRect/>
                </a:stretch>
              </p:blipFill>
              <p:spPr>
                <a:xfrm>
                  <a:off x="4101514" y="4925040"/>
                  <a:ext cx="140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CEFB3CF7-AB51-DD5D-995A-7EE219C86EF2}"/>
                    </a:ext>
                  </a:extLst>
                </p14:cNvPr>
                <p14:cNvContentPartPr/>
                <p14:nvPr/>
              </p14:nvContentPartPr>
              <p14:xfrm>
                <a:off x="4338394" y="4962120"/>
                <a:ext cx="2520" cy="158400"/>
              </p14:xfrm>
            </p:contentPart>
          </mc:Choice>
          <mc:Fallback xmlns="">
            <p:pic>
              <p:nvPicPr>
                <p:cNvPr id="31" name="Ink 30">
                  <a:extLst>
                    <a:ext uri="{FF2B5EF4-FFF2-40B4-BE49-F238E27FC236}">
                      <a16:creationId xmlns:a16="http://schemas.microsoft.com/office/drawing/2014/main" id="{CEFB3CF7-AB51-DD5D-995A-7EE219C86EF2}"/>
                    </a:ext>
                  </a:extLst>
                </p:cNvPr>
                <p:cNvPicPr/>
                <p:nvPr/>
              </p:nvPicPr>
              <p:blipFill>
                <a:blip r:embed="rId20"/>
                <a:stretch>
                  <a:fillRect/>
                </a:stretch>
              </p:blipFill>
              <p:spPr>
                <a:xfrm>
                  <a:off x="4329394" y="4953120"/>
                  <a:ext cx="2016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7F53FE9C-0D62-AC39-8912-EB01A44F9846}"/>
                  </a:ext>
                </a:extLst>
              </p14:cNvPr>
              <p14:cNvContentPartPr/>
              <p14:nvPr/>
            </p14:nvContentPartPr>
            <p14:xfrm>
              <a:off x="4556554" y="4848720"/>
              <a:ext cx="202680" cy="207000"/>
            </p14:xfrm>
          </p:contentPart>
        </mc:Choice>
        <mc:Fallback xmlns="">
          <p:pic>
            <p:nvPicPr>
              <p:cNvPr id="32" name="Ink 31">
                <a:extLst>
                  <a:ext uri="{FF2B5EF4-FFF2-40B4-BE49-F238E27FC236}">
                    <a16:creationId xmlns:a16="http://schemas.microsoft.com/office/drawing/2014/main" id="{7F53FE9C-0D62-AC39-8912-EB01A44F9846}"/>
                  </a:ext>
                </a:extLst>
              </p:cNvPr>
              <p:cNvPicPr/>
              <p:nvPr/>
            </p:nvPicPr>
            <p:blipFill>
              <a:blip r:embed="rId22"/>
              <a:stretch>
                <a:fillRect/>
              </a:stretch>
            </p:blipFill>
            <p:spPr>
              <a:xfrm>
                <a:off x="4547554" y="4840080"/>
                <a:ext cx="220320" cy="224640"/>
              </a:xfrm>
              <a:prstGeom prst="rect">
                <a:avLst/>
              </a:prstGeom>
            </p:spPr>
          </p:pic>
        </mc:Fallback>
      </mc:AlternateContent>
      <p:grpSp>
        <p:nvGrpSpPr>
          <p:cNvPr id="46" name="Group 45">
            <a:extLst>
              <a:ext uri="{FF2B5EF4-FFF2-40B4-BE49-F238E27FC236}">
                <a16:creationId xmlns:a16="http://schemas.microsoft.com/office/drawing/2014/main" id="{78C22C73-846C-3374-97AF-1B605384BFE8}"/>
              </a:ext>
            </a:extLst>
          </p:cNvPr>
          <p:cNvGrpSpPr/>
          <p:nvPr/>
        </p:nvGrpSpPr>
        <p:grpSpPr>
          <a:xfrm>
            <a:off x="4842394" y="4949520"/>
            <a:ext cx="272880" cy="163080"/>
            <a:chOff x="4842394" y="4949520"/>
            <a:chExt cx="272880" cy="163080"/>
          </a:xfrm>
        </p:grpSpPr>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4DE138D5-F10F-658D-48BB-A708C7E440E1}"/>
                    </a:ext>
                  </a:extLst>
                </p14:cNvPr>
                <p14:cNvContentPartPr/>
                <p14:nvPr/>
              </p14:nvContentPartPr>
              <p14:xfrm>
                <a:off x="4842394" y="4965000"/>
                <a:ext cx="28080" cy="147600"/>
              </p14:xfrm>
            </p:contentPart>
          </mc:Choice>
          <mc:Fallback xmlns="">
            <p:pic>
              <p:nvPicPr>
                <p:cNvPr id="34" name="Ink 33">
                  <a:extLst>
                    <a:ext uri="{FF2B5EF4-FFF2-40B4-BE49-F238E27FC236}">
                      <a16:creationId xmlns:a16="http://schemas.microsoft.com/office/drawing/2014/main" id="{4DE138D5-F10F-658D-48BB-A708C7E440E1}"/>
                    </a:ext>
                  </a:extLst>
                </p:cNvPr>
                <p:cNvPicPr/>
                <p:nvPr/>
              </p:nvPicPr>
              <p:blipFill>
                <a:blip r:embed="rId24"/>
                <a:stretch>
                  <a:fillRect/>
                </a:stretch>
              </p:blipFill>
              <p:spPr>
                <a:xfrm>
                  <a:off x="4833394" y="4956360"/>
                  <a:ext cx="45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455192C9-0A45-2934-D584-5749B8E3A891}"/>
                    </a:ext>
                  </a:extLst>
                </p14:cNvPr>
                <p14:cNvContentPartPr/>
                <p14:nvPr/>
              </p14:nvContentPartPr>
              <p14:xfrm>
                <a:off x="4965514" y="4949520"/>
                <a:ext cx="149760" cy="134640"/>
              </p14:xfrm>
            </p:contentPart>
          </mc:Choice>
          <mc:Fallback xmlns="">
            <p:pic>
              <p:nvPicPr>
                <p:cNvPr id="35" name="Ink 34">
                  <a:extLst>
                    <a:ext uri="{FF2B5EF4-FFF2-40B4-BE49-F238E27FC236}">
                      <a16:creationId xmlns:a16="http://schemas.microsoft.com/office/drawing/2014/main" id="{455192C9-0A45-2934-D584-5749B8E3A891}"/>
                    </a:ext>
                  </a:extLst>
                </p:cNvPr>
                <p:cNvPicPr/>
                <p:nvPr/>
              </p:nvPicPr>
              <p:blipFill>
                <a:blip r:embed="rId26"/>
                <a:stretch>
                  <a:fillRect/>
                </a:stretch>
              </p:blipFill>
              <p:spPr>
                <a:xfrm>
                  <a:off x="4956514" y="4940880"/>
                  <a:ext cx="167400" cy="152280"/>
                </a:xfrm>
                <a:prstGeom prst="rect">
                  <a:avLst/>
                </a:prstGeom>
              </p:spPr>
            </p:pic>
          </mc:Fallback>
        </mc:AlternateContent>
      </p:grpSp>
      <p:grpSp>
        <p:nvGrpSpPr>
          <p:cNvPr id="45" name="Group 44">
            <a:extLst>
              <a:ext uri="{FF2B5EF4-FFF2-40B4-BE49-F238E27FC236}">
                <a16:creationId xmlns:a16="http://schemas.microsoft.com/office/drawing/2014/main" id="{8996A010-ADEE-C7EC-F08C-67F7F231ABC6}"/>
              </a:ext>
            </a:extLst>
          </p:cNvPr>
          <p:cNvGrpSpPr/>
          <p:nvPr/>
        </p:nvGrpSpPr>
        <p:grpSpPr>
          <a:xfrm>
            <a:off x="5323714" y="4843680"/>
            <a:ext cx="227520" cy="240840"/>
            <a:chOff x="5323714" y="4843680"/>
            <a:chExt cx="227520" cy="240840"/>
          </a:xfrm>
        </p:grpSpPr>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2C25F340-97FC-E929-4D09-2A334BCB704E}"/>
                    </a:ext>
                  </a:extLst>
                </p14:cNvPr>
                <p14:cNvContentPartPr/>
                <p14:nvPr/>
              </p14:nvContentPartPr>
              <p14:xfrm>
                <a:off x="5323714" y="4938000"/>
                <a:ext cx="227520" cy="27000"/>
              </p14:xfrm>
            </p:contentPart>
          </mc:Choice>
          <mc:Fallback xmlns="">
            <p:pic>
              <p:nvPicPr>
                <p:cNvPr id="36" name="Ink 35">
                  <a:extLst>
                    <a:ext uri="{FF2B5EF4-FFF2-40B4-BE49-F238E27FC236}">
                      <a16:creationId xmlns:a16="http://schemas.microsoft.com/office/drawing/2014/main" id="{2C25F340-97FC-E929-4D09-2A334BCB704E}"/>
                    </a:ext>
                  </a:extLst>
                </p:cNvPr>
                <p:cNvPicPr/>
                <p:nvPr/>
              </p:nvPicPr>
              <p:blipFill>
                <a:blip r:embed="rId28"/>
                <a:stretch>
                  <a:fillRect/>
                </a:stretch>
              </p:blipFill>
              <p:spPr>
                <a:xfrm>
                  <a:off x="5315074" y="4929000"/>
                  <a:ext cx="245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53F8D03A-B20E-7CD8-C11F-7C6A36836087}"/>
                    </a:ext>
                  </a:extLst>
                </p14:cNvPr>
                <p14:cNvContentPartPr/>
                <p14:nvPr/>
              </p14:nvContentPartPr>
              <p14:xfrm>
                <a:off x="5429914" y="4843680"/>
                <a:ext cx="27360" cy="240840"/>
              </p14:xfrm>
            </p:contentPart>
          </mc:Choice>
          <mc:Fallback xmlns="">
            <p:pic>
              <p:nvPicPr>
                <p:cNvPr id="37" name="Ink 36">
                  <a:extLst>
                    <a:ext uri="{FF2B5EF4-FFF2-40B4-BE49-F238E27FC236}">
                      <a16:creationId xmlns:a16="http://schemas.microsoft.com/office/drawing/2014/main" id="{53F8D03A-B20E-7CD8-C11F-7C6A36836087}"/>
                    </a:ext>
                  </a:extLst>
                </p:cNvPr>
                <p:cNvPicPr/>
                <p:nvPr/>
              </p:nvPicPr>
              <p:blipFill>
                <a:blip r:embed="rId30"/>
                <a:stretch>
                  <a:fillRect/>
                </a:stretch>
              </p:blipFill>
              <p:spPr>
                <a:xfrm>
                  <a:off x="5420914" y="4835040"/>
                  <a:ext cx="45000" cy="258480"/>
                </a:xfrm>
                <a:prstGeom prst="rect">
                  <a:avLst/>
                </a:prstGeom>
              </p:spPr>
            </p:pic>
          </mc:Fallback>
        </mc:AlternateContent>
      </p:grpSp>
      <p:grpSp>
        <p:nvGrpSpPr>
          <p:cNvPr id="44" name="Group 43">
            <a:extLst>
              <a:ext uri="{FF2B5EF4-FFF2-40B4-BE49-F238E27FC236}">
                <a16:creationId xmlns:a16="http://schemas.microsoft.com/office/drawing/2014/main" id="{2A0E2F49-E439-A286-4F8B-854CC27DED0E}"/>
              </a:ext>
            </a:extLst>
          </p:cNvPr>
          <p:cNvGrpSpPr/>
          <p:nvPr/>
        </p:nvGrpSpPr>
        <p:grpSpPr>
          <a:xfrm>
            <a:off x="5810794" y="4764840"/>
            <a:ext cx="1477080" cy="315720"/>
            <a:chOff x="5810794" y="4764840"/>
            <a:chExt cx="1477080" cy="315720"/>
          </a:xfrm>
        </p:grpSpPr>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5409C9E1-BD9A-28BF-F608-369D19AC5AAC}"/>
                    </a:ext>
                  </a:extLst>
                </p14:cNvPr>
                <p14:cNvContentPartPr/>
                <p14:nvPr/>
              </p14:nvContentPartPr>
              <p14:xfrm>
                <a:off x="5810794" y="4824960"/>
                <a:ext cx="303120" cy="170280"/>
              </p14:xfrm>
            </p:contentPart>
          </mc:Choice>
          <mc:Fallback xmlns="">
            <p:pic>
              <p:nvPicPr>
                <p:cNvPr id="38" name="Ink 37">
                  <a:extLst>
                    <a:ext uri="{FF2B5EF4-FFF2-40B4-BE49-F238E27FC236}">
                      <a16:creationId xmlns:a16="http://schemas.microsoft.com/office/drawing/2014/main" id="{5409C9E1-BD9A-28BF-F608-369D19AC5AAC}"/>
                    </a:ext>
                  </a:extLst>
                </p:cNvPr>
                <p:cNvPicPr/>
                <p:nvPr/>
              </p:nvPicPr>
              <p:blipFill>
                <a:blip r:embed="rId32"/>
                <a:stretch>
                  <a:fillRect/>
                </a:stretch>
              </p:blipFill>
              <p:spPr>
                <a:xfrm>
                  <a:off x="5801794" y="4816320"/>
                  <a:ext cx="320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314A61AA-0BA3-A907-CBDF-E82EC06BEB7B}"/>
                    </a:ext>
                  </a:extLst>
                </p14:cNvPr>
                <p14:cNvContentPartPr/>
                <p14:nvPr/>
              </p14:nvContentPartPr>
              <p14:xfrm>
                <a:off x="6197434" y="4895880"/>
                <a:ext cx="150480" cy="153360"/>
              </p14:xfrm>
            </p:contentPart>
          </mc:Choice>
          <mc:Fallback xmlns="">
            <p:pic>
              <p:nvPicPr>
                <p:cNvPr id="39" name="Ink 38">
                  <a:extLst>
                    <a:ext uri="{FF2B5EF4-FFF2-40B4-BE49-F238E27FC236}">
                      <a16:creationId xmlns:a16="http://schemas.microsoft.com/office/drawing/2014/main" id="{314A61AA-0BA3-A907-CBDF-E82EC06BEB7B}"/>
                    </a:ext>
                  </a:extLst>
                </p:cNvPr>
                <p:cNvPicPr/>
                <p:nvPr/>
              </p:nvPicPr>
              <p:blipFill>
                <a:blip r:embed="rId34"/>
                <a:stretch>
                  <a:fillRect/>
                </a:stretch>
              </p:blipFill>
              <p:spPr>
                <a:xfrm>
                  <a:off x="6188794" y="4886880"/>
                  <a:ext cx="168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196E5190-7B56-13C9-3E2D-4059101722A9}"/>
                    </a:ext>
                  </a:extLst>
                </p14:cNvPr>
                <p14:cNvContentPartPr/>
                <p14:nvPr/>
              </p14:nvContentPartPr>
              <p14:xfrm>
                <a:off x="6435394" y="4879320"/>
                <a:ext cx="118440" cy="156600"/>
              </p14:xfrm>
            </p:contentPart>
          </mc:Choice>
          <mc:Fallback xmlns="">
            <p:pic>
              <p:nvPicPr>
                <p:cNvPr id="40" name="Ink 39">
                  <a:extLst>
                    <a:ext uri="{FF2B5EF4-FFF2-40B4-BE49-F238E27FC236}">
                      <a16:creationId xmlns:a16="http://schemas.microsoft.com/office/drawing/2014/main" id="{196E5190-7B56-13C9-3E2D-4059101722A9}"/>
                    </a:ext>
                  </a:extLst>
                </p:cNvPr>
                <p:cNvPicPr/>
                <p:nvPr/>
              </p:nvPicPr>
              <p:blipFill>
                <a:blip r:embed="rId36"/>
                <a:stretch>
                  <a:fillRect/>
                </a:stretch>
              </p:blipFill>
              <p:spPr>
                <a:xfrm>
                  <a:off x="6426394" y="4870680"/>
                  <a:ext cx="136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BC7EA749-17FB-685F-424D-973C1ED942A3}"/>
                    </a:ext>
                  </a:extLst>
                </p14:cNvPr>
                <p14:cNvContentPartPr/>
                <p14:nvPr/>
              </p14:nvContentPartPr>
              <p14:xfrm>
                <a:off x="6687394" y="4764840"/>
                <a:ext cx="229680" cy="202680"/>
              </p14:xfrm>
            </p:contentPart>
          </mc:Choice>
          <mc:Fallback xmlns="">
            <p:pic>
              <p:nvPicPr>
                <p:cNvPr id="41" name="Ink 40">
                  <a:extLst>
                    <a:ext uri="{FF2B5EF4-FFF2-40B4-BE49-F238E27FC236}">
                      <a16:creationId xmlns:a16="http://schemas.microsoft.com/office/drawing/2014/main" id="{BC7EA749-17FB-685F-424D-973C1ED942A3}"/>
                    </a:ext>
                  </a:extLst>
                </p:cNvPr>
                <p:cNvPicPr/>
                <p:nvPr/>
              </p:nvPicPr>
              <p:blipFill>
                <a:blip r:embed="rId38"/>
                <a:stretch>
                  <a:fillRect/>
                </a:stretch>
              </p:blipFill>
              <p:spPr>
                <a:xfrm>
                  <a:off x="6678394" y="4755840"/>
                  <a:ext cx="247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79D02135-B737-8EEC-FDAE-B5A5B1ABAD38}"/>
                    </a:ext>
                  </a:extLst>
                </p14:cNvPr>
                <p14:cNvContentPartPr/>
                <p14:nvPr/>
              </p14:nvContentPartPr>
              <p14:xfrm>
                <a:off x="7027954" y="4863480"/>
                <a:ext cx="5400" cy="156960"/>
              </p14:xfrm>
            </p:contentPart>
          </mc:Choice>
          <mc:Fallback xmlns="">
            <p:pic>
              <p:nvPicPr>
                <p:cNvPr id="42" name="Ink 41">
                  <a:extLst>
                    <a:ext uri="{FF2B5EF4-FFF2-40B4-BE49-F238E27FC236}">
                      <a16:creationId xmlns:a16="http://schemas.microsoft.com/office/drawing/2014/main" id="{79D02135-B737-8EEC-FDAE-B5A5B1ABAD38}"/>
                    </a:ext>
                  </a:extLst>
                </p:cNvPr>
                <p:cNvPicPr/>
                <p:nvPr/>
              </p:nvPicPr>
              <p:blipFill>
                <a:blip r:embed="rId40"/>
                <a:stretch>
                  <a:fillRect/>
                </a:stretch>
              </p:blipFill>
              <p:spPr>
                <a:xfrm>
                  <a:off x="7019314" y="4854840"/>
                  <a:ext cx="23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556BB040-8F4B-74AD-EDCD-D8CF7F64B079}"/>
                    </a:ext>
                  </a:extLst>
                </p14:cNvPr>
                <p14:cNvContentPartPr/>
                <p14:nvPr/>
              </p14:nvContentPartPr>
              <p14:xfrm>
                <a:off x="7124074" y="4855920"/>
                <a:ext cx="163800" cy="224640"/>
              </p14:xfrm>
            </p:contentPart>
          </mc:Choice>
          <mc:Fallback xmlns="">
            <p:pic>
              <p:nvPicPr>
                <p:cNvPr id="43" name="Ink 42">
                  <a:extLst>
                    <a:ext uri="{FF2B5EF4-FFF2-40B4-BE49-F238E27FC236}">
                      <a16:creationId xmlns:a16="http://schemas.microsoft.com/office/drawing/2014/main" id="{556BB040-8F4B-74AD-EDCD-D8CF7F64B079}"/>
                    </a:ext>
                  </a:extLst>
                </p:cNvPr>
                <p:cNvPicPr/>
                <p:nvPr/>
              </p:nvPicPr>
              <p:blipFill>
                <a:blip r:embed="rId42"/>
                <a:stretch>
                  <a:fillRect/>
                </a:stretch>
              </p:blipFill>
              <p:spPr>
                <a:xfrm>
                  <a:off x="7115074" y="4847280"/>
                  <a:ext cx="181440" cy="242280"/>
                </a:xfrm>
                <a:prstGeom prst="rect">
                  <a:avLst/>
                </a:prstGeom>
              </p:spPr>
            </p:pic>
          </mc:Fallback>
        </mc:AlternateContent>
      </p:grpSp>
      <p:grpSp>
        <p:nvGrpSpPr>
          <p:cNvPr id="51" name="Group 50">
            <a:extLst>
              <a:ext uri="{FF2B5EF4-FFF2-40B4-BE49-F238E27FC236}">
                <a16:creationId xmlns:a16="http://schemas.microsoft.com/office/drawing/2014/main" id="{A0D18A4C-FF74-63C1-85D4-6310BCFD368B}"/>
              </a:ext>
            </a:extLst>
          </p:cNvPr>
          <p:cNvGrpSpPr/>
          <p:nvPr/>
        </p:nvGrpSpPr>
        <p:grpSpPr>
          <a:xfrm>
            <a:off x="2518594" y="5349120"/>
            <a:ext cx="490680" cy="286920"/>
            <a:chOff x="2518594" y="5349120"/>
            <a:chExt cx="490680" cy="286920"/>
          </a:xfrm>
        </p:grpSpPr>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05B45292-9A46-68CA-CF9B-C73C9A8FACAE}"/>
                    </a:ext>
                  </a:extLst>
                </p14:cNvPr>
                <p14:cNvContentPartPr/>
                <p14:nvPr/>
              </p14:nvContentPartPr>
              <p14:xfrm>
                <a:off x="2518594" y="5349120"/>
                <a:ext cx="160920" cy="267120"/>
              </p14:xfrm>
            </p:contentPart>
          </mc:Choice>
          <mc:Fallback xmlns="">
            <p:pic>
              <p:nvPicPr>
                <p:cNvPr id="47" name="Ink 46">
                  <a:extLst>
                    <a:ext uri="{FF2B5EF4-FFF2-40B4-BE49-F238E27FC236}">
                      <a16:creationId xmlns:a16="http://schemas.microsoft.com/office/drawing/2014/main" id="{05B45292-9A46-68CA-CF9B-C73C9A8FACAE}"/>
                    </a:ext>
                  </a:extLst>
                </p:cNvPr>
                <p:cNvPicPr/>
                <p:nvPr/>
              </p:nvPicPr>
              <p:blipFill>
                <a:blip r:embed="rId44"/>
                <a:stretch>
                  <a:fillRect/>
                </a:stretch>
              </p:blipFill>
              <p:spPr>
                <a:xfrm>
                  <a:off x="2509594" y="5340480"/>
                  <a:ext cx="178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Ink 47">
                  <a:extLst>
                    <a:ext uri="{FF2B5EF4-FFF2-40B4-BE49-F238E27FC236}">
                      <a16:creationId xmlns:a16="http://schemas.microsoft.com/office/drawing/2014/main" id="{846B7A4A-BE3A-CEBC-2198-FDF5D5DFEE6F}"/>
                    </a:ext>
                  </a:extLst>
                </p14:cNvPr>
                <p14:cNvContentPartPr/>
                <p14:nvPr/>
              </p14:nvContentPartPr>
              <p14:xfrm>
                <a:off x="2750074" y="5471520"/>
                <a:ext cx="128520" cy="162000"/>
              </p14:xfrm>
            </p:contentPart>
          </mc:Choice>
          <mc:Fallback xmlns="">
            <p:pic>
              <p:nvPicPr>
                <p:cNvPr id="48" name="Ink 47">
                  <a:extLst>
                    <a:ext uri="{FF2B5EF4-FFF2-40B4-BE49-F238E27FC236}">
                      <a16:creationId xmlns:a16="http://schemas.microsoft.com/office/drawing/2014/main" id="{846B7A4A-BE3A-CEBC-2198-FDF5D5DFEE6F}"/>
                    </a:ext>
                  </a:extLst>
                </p:cNvPr>
                <p:cNvPicPr/>
                <p:nvPr/>
              </p:nvPicPr>
              <p:blipFill>
                <a:blip r:embed="rId46"/>
                <a:stretch>
                  <a:fillRect/>
                </a:stretch>
              </p:blipFill>
              <p:spPr>
                <a:xfrm>
                  <a:off x="2741434" y="5462880"/>
                  <a:ext cx="146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9" name="Ink 48">
                  <a:extLst>
                    <a:ext uri="{FF2B5EF4-FFF2-40B4-BE49-F238E27FC236}">
                      <a16:creationId xmlns:a16="http://schemas.microsoft.com/office/drawing/2014/main" id="{B8D9BC56-C860-8C84-019C-2BCC57867EF4}"/>
                    </a:ext>
                  </a:extLst>
                </p14:cNvPr>
                <p14:cNvContentPartPr/>
                <p14:nvPr/>
              </p14:nvContentPartPr>
              <p14:xfrm>
                <a:off x="2916394" y="5465040"/>
                <a:ext cx="92880" cy="171000"/>
              </p14:xfrm>
            </p:contentPart>
          </mc:Choice>
          <mc:Fallback xmlns="">
            <p:pic>
              <p:nvPicPr>
                <p:cNvPr id="49" name="Ink 48">
                  <a:extLst>
                    <a:ext uri="{FF2B5EF4-FFF2-40B4-BE49-F238E27FC236}">
                      <a16:creationId xmlns:a16="http://schemas.microsoft.com/office/drawing/2014/main" id="{B8D9BC56-C860-8C84-019C-2BCC57867EF4}"/>
                    </a:ext>
                  </a:extLst>
                </p:cNvPr>
                <p:cNvPicPr/>
                <p:nvPr/>
              </p:nvPicPr>
              <p:blipFill>
                <a:blip r:embed="rId48"/>
                <a:stretch>
                  <a:fillRect/>
                </a:stretch>
              </p:blipFill>
              <p:spPr>
                <a:xfrm>
                  <a:off x="2907394" y="5456400"/>
                  <a:ext cx="11052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C2F12DC0-0D75-8BA9-DDB6-740744B4A09B}"/>
                  </a:ext>
                </a:extLst>
              </p14:cNvPr>
              <p14:cNvContentPartPr/>
              <p14:nvPr/>
            </p14:nvContentPartPr>
            <p14:xfrm>
              <a:off x="3291154" y="5488440"/>
              <a:ext cx="137160" cy="122040"/>
            </p14:xfrm>
          </p:contentPart>
        </mc:Choice>
        <mc:Fallback xmlns="">
          <p:pic>
            <p:nvPicPr>
              <p:cNvPr id="50" name="Ink 49">
                <a:extLst>
                  <a:ext uri="{FF2B5EF4-FFF2-40B4-BE49-F238E27FC236}">
                    <a16:creationId xmlns:a16="http://schemas.microsoft.com/office/drawing/2014/main" id="{C2F12DC0-0D75-8BA9-DDB6-740744B4A09B}"/>
                  </a:ext>
                </a:extLst>
              </p:cNvPr>
              <p:cNvPicPr/>
              <p:nvPr/>
            </p:nvPicPr>
            <p:blipFill>
              <a:blip r:embed="rId50"/>
              <a:stretch>
                <a:fillRect/>
              </a:stretch>
            </p:blipFill>
            <p:spPr>
              <a:xfrm>
                <a:off x="3282514" y="5479440"/>
                <a:ext cx="154800" cy="139680"/>
              </a:xfrm>
              <a:prstGeom prst="rect">
                <a:avLst/>
              </a:prstGeom>
            </p:spPr>
          </p:pic>
        </mc:Fallback>
      </mc:AlternateContent>
      <p:grpSp>
        <p:nvGrpSpPr>
          <p:cNvPr id="55" name="Group 54">
            <a:extLst>
              <a:ext uri="{FF2B5EF4-FFF2-40B4-BE49-F238E27FC236}">
                <a16:creationId xmlns:a16="http://schemas.microsoft.com/office/drawing/2014/main" id="{D9B38C71-4A3F-8F08-1A1E-7AED9856DC66}"/>
              </a:ext>
            </a:extLst>
          </p:cNvPr>
          <p:cNvGrpSpPr/>
          <p:nvPr/>
        </p:nvGrpSpPr>
        <p:grpSpPr>
          <a:xfrm>
            <a:off x="3790474" y="5407080"/>
            <a:ext cx="513000" cy="237600"/>
            <a:chOff x="3790474" y="5407080"/>
            <a:chExt cx="513000" cy="237600"/>
          </a:xfrm>
        </p:grpSpPr>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E1653FFF-3EF1-B11C-C0B4-6C297B2DBF4B}"/>
                    </a:ext>
                  </a:extLst>
                </p14:cNvPr>
                <p14:cNvContentPartPr/>
                <p14:nvPr/>
              </p14:nvContentPartPr>
              <p14:xfrm>
                <a:off x="3790474" y="5407080"/>
                <a:ext cx="321480" cy="184320"/>
              </p14:xfrm>
            </p:contentPart>
          </mc:Choice>
          <mc:Fallback xmlns="">
            <p:pic>
              <p:nvPicPr>
                <p:cNvPr id="52" name="Ink 51">
                  <a:extLst>
                    <a:ext uri="{FF2B5EF4-FFF2-40B4-BE49-F238E27FC236}">
                      <a16:creationId xmlns:a16="http://schemas.microsoft.com/office/drawing/2014/main" id="{E1653FFF-3EF1-B11C-C0B4-6C297B2DBF4B}"/>
                    </a:ext>
                  </a:extLst>
                </p:cNvPr>
                <p:cNvPicPr/>
                <p:nvPr/>
              </p:nvPicPr>
              <p:blipFill>
                <a:blip r:embed="rId52"/>
                <a:stretch>
                  <a:fillRect/>
                </a:stretch>
              </p:blipFill>
              <p:spPr>
                <a:xfrm>
                  <a:off x="3781834" y="5398440"/>
                  <a:ext cx="3391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935C7DDC-5C88-9C56-241A-C342CA1FF495}"/>
                    </a:ext>
                  </a:extLst>
                </p14:cNvPr>
                <p14:cNvContentPartPr/>
                <p14:nvPr/>
              </p14:nvContentPartPr>
              <p14:xfrm>
                <a:off x="4169554" y="5465400"/>
                <a:ext cx="11160" cy="169920"/>
              </p14:xfrm>
            </p:contentPart>
          </mc:Choice>
          <mc:Fallback xmlns="">
            <p:pic>
              <p:nvPicPr>
                <p:cNvPr id="53" name="Ink 52">
                  <a:extLst>
                    <a:ext uri="{FF2B5EF4-FFF2-40B4-BE49-F238E27FC236}">
                      <a16:creationId xmlns:a16="http://schemas.microsoft.com/office/drawing/2014/main" id="{935C7DDC-5C88-9C56-241A-C342CA1FF495}"/>
                    </a:ext>
                  </a:extLst>
                </p:cNvPr>
                <p:cNvPicPr/>
                <p:nvPr/>
              </p:nvPicPr>
              <p:blipFill>
                <a:blip r:embed="rId54"/>
                <a:stretch>
                  <a:fillRect/>
                </a:stretch>
              </p:blipFill>
              <p:spPr>
                <a:xfrm>
                  <a:off x="4160554" y="5456400"/>
                  <a:ext cx="28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4" name="Ink 53">
                  <a:extLst>
                    <a:ext uri="{FF2B5EF4-FFF2-40B4-BE49-F238E27FC236}">
                      <a16:creationId xmlns:a16="http://schemas.microsoft.com/office/drawing/2014/main" id="{DF0A72DB-34C2-2AE8-CA03-265EA9DFBF0C}"/>
                    </a:ext>
                  </a:extLst>
                </p14:cNvPr>
                <p14:cNvContentPartPr/>
                <p14:nvPr/>
              </p14:nvContentPartPr>
              <p14:xfrm>
                <a:off x="4275034" y="5466840"/>
                <a:ext cx="28440" cy="177840"/>
              </p14:xfrm>
            </p:contentPart>
          </mc:Choice>
          <mc:Fallback xmlns="">
            <p:pic>
              <p:nvPicPr>
                <p:cNvPr id="54" name="Ink 53">
                  <a:extLst>
                    <a:ext uri="{FF2B5EF4-FFF2-40B4-BE49-F238E27FC236}">
                      <a16:creationId xmlns:a16="http://schemas.microsoft.com/office/drawing/2014/main" id="{DF0A72DB-34C2-2AE8-CA03-265EA9DFBF0C}"/>
                    </a:ext>
                  </a:extLst>
                </p:cNvPr>
                <p:cNvPicPr/>
                <p:nvPr/>
              </p:nvPicPr>
              <p:blipFill>
                <a:blip r:embed="rId56"/>
                <a:stretch>
                  <a:fillRect/>
                </a:stretch>
              </p:blipFill>
              <p:spPr>
                <a:xfrm>
                  <a:off x="4266034" y="5457840"/>
                  <a:ext cx="46080" cy="195480"/>
                </a:xfrm>
                <a:prstGeom prst="rect">
                  <a:avLst/>
                </a:prstGeom>
              </p:spPr>
            </p:pic>
          </mc:Fallback>
        </mc:AlternateContent>
      </p:grpSp>
      <p:grpSp>
        <p:nvGrpSpPr>
          <p:cNvPr id="60" name="Group 59">
            <a:extLst>
              <a:ext uri="{FF2B5EF4-FFF2-40B4-BE49-F238E27FC236}">
                <a16:creationId xmlns:a16="http://schemas.microsoft.com/office/drawing/2014/main" id="{476896DA-4AB8-FBD4-FC1A-F145850AF13F}"/>
              </a:ext>
            </a:extLst>
          </p:cNvPr>
          <p:cNvGrpSpPr/>
          <p:nvPr/>
        </p:nvGrpSpPr>
        <p:grpSpPr>
          <a:xfrm>
            <a:off x="4487074" y="5397000"/>
            <a:ext cx="478800" cy="295920"/>
            <a:chOff x="4487074" y="5397000"/>
            <a:chExt cx="478800" cy="295920"/>
          </a:xfrm>
        </p:grpSpPr>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7BDBFA5A-CFD7-6489-15CF-1720D9DCF4DC}"/>
                    </a:ext>
                  </a:extLst>
                </p14:cNvPr>
                <p14:cNvContentPartPr/>
                <p14:nvPr/>
              </p14:nvContentPartPr>
              <p14:xfrm>
                <a:off x="4487074" y="5397000"/>
                <a:ext cx="260640" cy="185760"/>
              </p14:xfrm>
            </p:contentPart>
          </mc:Choice>
          <mc:Fallback xmlns="">
            <p:pic>
              <p:nvPicPr>
                <p:cNvPr id="56" name="Ink 55">
                  <a:extLst>
                    <a:ext uri="{FF2B5EF4-FFF2-40B4-BE49-F238E27FC236}">
                      <a16:creationId xmlns:a16="http://schemas.microsoft.com/office/drawing/2014/main" id="{7BDBFA5A-CFD7-6489-15CF-1720D9DCF4DC}"/>
                    </a:ext>
                  </a:extLst>
                </p:cNvPr>
                <p:cNvPicPr/>
                <p:nvPr/>
              </p:nvPicPr>
              <p:blipFill>
                <a:blip r:embed="rId58"/>
                <a:stretch>
                  <a:fillRect/>
                </a:stretch>
              </p:blipFill>
              <p:spPr>
                <a:xfrm>
                  <a:off x="4478074" y="5388000"/>
                  <a:ext cx="2782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6E75A195-43DB-96D7-51A0-8F9E2351ADF3}"/>
                    </a:ext>
                  </a:extLst>
                </p14:cNvPr>
                <p14:cNvContentPartPr/>
                <p14:nvPr/>
              </p14:nvContentPartPr>
              <p14:xfrm>
                <a:off x="4817194" y="5461800"/>
                <a:ext cx="16200" cy="187920"/>
              </p14:xfrm>
            </p:contentPart>
          </mc:Choice>
          <mc:Fallback xmlns="">
            <p:pic>
              <p:nvPicPr>
                <p:cNvPr id="57" name="Ink 56">
                  <a:extLst>
                    <a:ext uri="{FF2B5EF4-FFF2-40B4-BE49-F238E27FC236}">
                      <a16:creationId xmlns:a16="http://schemas.microsoft.com/office/drawing/2014/main" id="{6E75A195-43DB-96D7-51A0-8F9E2351ADF3}"/>
                    </a:ext>
                  </a:extLst>
                </p:cNvPr>
                <p:cNvPicPr/>
                <p:nvPr/>
              </p:nvPicPr>
              <p:blipFill>
                <a:blip r:embed="rId60"/>
                <a:stretch>
                  <a:fillRect/>
                </a:stretch>
              </p:blipFill>
              <p:spPr>
                <a:xfrm>
                  <a:off x="4808194" y="5453160"/>
                  <a:ext cx="33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FA9B1565-088A-4077-6DA6-32A9C9242A82}"/>
                    </a:ext>
                  </a:extLst>
                </p14:cNvPr>
                <p14:cNvContentPartPr/>
                <p14:nvPr/>
              </p14:nvContentPartPr>
              <p14:xfrm>
                <a:off x="4937434" y="5498880"/>
                <a:ext cx="28440" cy="194040"/>
              </p14:xfrm>
            </p:contentPart>
          </mc:Choice>
          <mc:Fallback xmlns="">
            <p:pic>
              <p:nvPicPr>
                <p:cNvPr id="58" name="Ink 57">
                  <a:extLst>
                    <a:ext uri="{FF2B5EF4-FFF2-40B4-BE49-F238E27FC236}">
                      <a16:creationId xmlns:a16="http://schemas.microsoft.com/office/drawing/2014/main" id="{FA9B1565-088A-4077-6DA6-32A9C9242A82}"/>
                    </a:ext>
                  </a:extLst>
                </p:cNvPr>
                <p:cNvPicPr/>
                <p:nvPr/>
              </p:nvPicPr>
              <p:blipFill>
                <a:blip r:embed="rId62"/>
                <a:stretch>
                  <a:fillRect/>
                </a:stretch>
              </p:blipFill>
              <p:spPr>
                <a:xfrm>
                  <a:off x="4928794" y="5489880"/>
                  <a:ext cx="4608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5052E9EC-D3E4-EBA9-4A74-1498A2890207}"/>
                  </a:ext>
                </a:extLst>
              </p14:cNvPr>
              <p14:cNvContentPartPr/>
              <p14:nvPr/>
            </p14:nvContentPartPr>
            <p14:xfrm>
              <a:off x="5235514" y="5375400"/>
              <a:ext cx="236880" cy="217440"/>
            </p14:xfrm>
          </p:contentPart>
        </mc:Choice>
        <mc:Fallback xmlns="">
          <p:pic>
            <p:nvPicPr>
              <p:cNvPr id="59" name="Ink 58">
                <a:extLst>
                  <a:ext uri="{FF2B5EF4-FFF2-40B4-BE49-F238E27FC236}">
                    <a16:creationId xmlns:a16="http://schemas.microsoft.com/office/drawing/2014/main" id="{5052E9EC-D3E4-EBA9-4A74-1498A2890207}"/>
                  </a:ext>
                </a:extLst>
              </p:cNvPr>
              <p:cNvPicPr/>
              <p:nvPr/>
            </p:nvPicPr>
            <p:blipFill>
              <a:blip r:embed="rId64"/>
              <a:stretch>
                <a:fillRect/>
              </a:stretch>
            </p:blipFill>
            <p:spPr>
              <a:xfrm>
                <a:off x="5226514" y="5366400"/>
                <a:ext cx="254520" cy="235080"/>
              </a:xfrm>
              <a:prstGeom prst="rect">
                <a:avLst/>
              </a:prstGeom>
            </p:spPr>
          </p:pic>
        </mc:Fallback>
      </mc:AlternateContent>
      <p:grpSp>
        <p:nvGrpSpPr>
          <p:cNvPr id="69" name="Group 68">
            <a:extLst>
              <a:ext uri="{FF2B5EF4-FFF2-40B4-BE49-F238E27FC236}">
                <a16:creationId xmlns:a16="http://schemas.microsoft.com/office/drawing/2014/main" id="{2C7797B2-6F80-FFEB-689F-7B4E3688F67A}"/>
              </a:ext>
            </a:extLst>
          </p:cNvPr>
          <p:cNvGrpSpPr/>
          <p:nvPr/>
        </p:nvGrpSpPr>
        <p:grpSpPr>
          <a:xfrm>
            <a:off x="5820154" y="5356680"/>
            <a:ext cx="1810440" cy="254160"/>
            <a:chOff x="5820154" y="5356680"/>
            <a:chExt cx="1810440" cy="254160"/>
          </a:xfrm>
        </p:grpSpPr>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28D307E7-151C-9A0B-085D-407A511598FE}"/>
                    </a:ext>
                  </a:extLst>
                </p14:cNvPr>
                <p14:cNvContentPartPr/>
                <p14:nvPr/>
              </p14:nvContentPartPr>
              <p14:xfrm>
                <a:off x="5820154" y="5377200"/>
                <a:ext cx="317880" cy="185400"/>
              </p14:xfrm>
            </p:contentPart>
          </mc:Choice>
          <mc:Fallback xmlns="">
            <p:pic>
              <p:nvPicPr>
                <p:cNvPr id="61" name="Ink 60">
                  <a:extLst>
                    <a:ext uri="{FF2B5EF4-FFF2-40B4-BE49-F238E27FC236}">
                      <a16:creationId xmlns:a16="http://schemas.microsoft.com/office/drawing/2014/main" id="{28D307E7-151C-9A0B-085D-407A511598FE}"/>
                    </a:ext>
                  </a:extLst>
                </p:cNvPr>
                <p:cNvPicPr/>
                <p:nvPr/>
              </p:nvPicPr>
              <p:blipFill>
                <a:blip r:embed="rId66"/>
                <a:stretch>
                  <a:fillRect/>
                </a:stretch>
              </p:blipFill>
              <p:spPr>
                <a:xfrm>
                  <a:off x="5811154" y="5368560"/>
                  <a:ext cx="335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2" name="Ink 61">
                  <a:extLst>
                    <a:ext uri="{FF2B5EF4-FFF2-40B4-BE49-F238E27FC236}">
                      <a16:creationId xmlns:a16="http://schemas.microsoft.com/office/drawing/2014/main" id="{1DB6AAE6-B84B-D679-2E85-D78BE6E18A0D}"/>
                    </a:ext>
                  </a:extLst>
                </p14:cNvPr>
                <p14:cNvContentPartPr/>
                <p14:nvPr/>
              </p14:nvContentPartPr>
              <p14:xfrm>
                <a:off x="6253234" y="5444880"/>
                <a:ext cx="11160" cy="143640"/>
              </p14:xfrm>
            </p:contentPart>
          </mc:Choice>
          <mc:Fallback xmlns="">
            <p:pic>
              <p:nvPicPr>
                <p:cNvPr id="62" name="Ink 61">
                  <a:extLst>
                    <a:ext uri="{FF2B5EF4-FFF2-40B4-BE49-F238E27FC236}">
                      <a16:creationId xmlns:a16="http://schemas.microsoft.com/office/drawing/2014/main" id="{1DB6AAE6-B84B-D679-2E85-D78BE6E18A0D}"/>
                    </a:ext>
                  </a:extLst>
                </p:cNvPr>
                <p:cNvPicPr/>
                <p:nvPr/>
              </p:nvPicPr>
              <p:blipFill>
                <a:blip r:embed="rId68"/>
                <a:stretch>
                  <a:fillRect/>
                </a:stretch>
              </p:blipFill>
              <p:spPr>
                <a:xfrm>
                  <a:off x="6244234" y="5435880"/>
                  <a:ext cx="28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a:extLst>
                    <a:ext uri="{FF2B5EF4-FFF2-40B4-BE49-F238E27FC236}">
                      <a16:creationId xmlns:a16="http://schemas.microsoft.com/office/drawing/2014/main" id="{0A8F3D5D-E29C-A582-2CA8-832F73CA9323}"/>
                    </a:ext>
                  </a:extLst>
                </p14:cNvPr>
                <p14:cNvContentPartPr/>
                <p14:nvPr/>
              </p14:nvContentPartPr>
              <p14:xfrm>
                <a:off x="6339634" y="5436240"/>
                <a:ext cx="134640" cy="174600"/>
              </p14:xfrm>
            </p:contentPart>
          </mc:Choice>
          <mc:Fallback xmlns="">
            <p:pic>
              <p:nvPicPr>
                <p:cNvPr id="63" name="Ink 62">
                  <a:extLst>
                    <a:ext uri="{FF2B5EF4-FFF2-40B4-BE49-F238E27FC236}">
                      <a16:creationId xmlns:a16="http://schemas.microsoft.com/office/drawing/2014/main" id="{0A8F3D5D-E29C-A582-2CA8-832F73CA9323}"/>
                    </a:ext>
                  </a:extLst>
                </p:cNvPr>
                <p:cNvPicPr/>
                <p:nvPr/>
              </p:nvPicPr>
              <p:blipFill>
                <a:blip r:embed="rId70"/>
                <a:stretch>
                  <a:fillRect/>
                </a:stretch>
              </p:blipFill>
              <p:spPr>
                <a:xfrm>
                  <a:off x="6330634" y="5427240"/>
                  <a:ext cx="15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Ink 64">
                  <a:extLst>
                    <a:ext uri="{FF2B5EF4-FFF2-40B4-BE49-F238E27FC236}">
                      <a16:creationId xmlns:a16="http://schemas.microsoft.com/office/drawing/2014/main" id="{33BD4918-7088-7293-9A72-335D4EBA5688}"/>
                    </a:ext>
                  </a:extLst>
                </p14:cNvPr>
                <p14:cNvContentPartPr/>
                <p14:nvPr/>
              </p14:nvContentPartPr>
              <p14:xfrm>
                <a:off x="6624034" y="5356680"/>
                <a:ext cx="265320" cy="160920"/>
              </p14:xfrm>
            </p:contentPart>
          </mc:Choice>
          <mc:Fallback xmlns="">
            <p:pic>
              <p:nvPicPr>
                <p:cNvPr id="65" name="Ink 64">
                  <a:extLst>
                    <a:ext uri="{FF2B5EF4-FFF2-40B4-BE49-F238E27FC236}">
                      <a16:creationId xmlns:a16="http://schemas.microsoft.com/office/drawing/2014/main" id="{33BD4918-7088-7293-9A72-335D4EBA5688}"/>
                    </a:ext>
                  </a:extLst>
                </p:cNvPr>
                <p:cNvPicPr/>
                <p:nvPr/>
              </p:nvPicPr>
              <p:blipFill>
                <a:blip r:embed="rId72"/>
                <a:stretch>
                  <a:fillRect/>
                </a:stretch>
              </p:blipFill>
              <p:spPr>
                <a:xfrm>
                  <a:off x="6615034" y="5348040"/>
                  <a:ext cx="2829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6DCCE18A-31AF-0B07-CC21-72D10851C137}"/>
                    </a:ext>
                  </a:extLst>
                </p14:cNvPr>
                <p14:cNvContentPartPr/>
                <p14:nvPr/>
              </p14:nvContentPartPr>
              <p14:xfrm>
                <a:off x="6993034" y="5424360"/>
                <a:ext cx="29520" cy="139680"/>
              </p14:xfrm>
            </p:contentPart>
          </mc:Choice>
          <mc:Fallback xmlns="">
            <p:pic>
              <p:nvPicPr>
                <p:cNvPr id="66" name="Ink 65">
                  <a:extLst>
                    <a:ext uri="{FF2B5EF4-FFF2-40B4-BE49-F238E27FC236}">
                      <a16:creationId xmlns:a16="http://schemas.microsoft.com/office/drawing/2014/main" id="{6DCCE18A-31AF-0B07-CC21-72D10851C137}"/>
                    </a:ext>
                  </a:extLst>
                </p:cNvPr>
                <p:cNvPicPr/>
                <p:nvPr/>
              </p:nvPicPr>
              <p:blipFill>
                <a:blip r:embed="rId74"/>
                <a:stretch>
                  <a:fillRect/>
                </a:stretch>
              </p:blipFill>
              <p:spPr>
                <a:xfrm>
                  <a:off x="6984034" y="5415720"/>
                  <a:ext cx="471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Ink 66">
                  <a:extLst>
                    <a:ext uri="{FF2B5EF4-FFF2-40B4-BE49-F238E27FC236}">
                      <a16:creationId xmlns:a16="http://schemas.microsoft.com/office/drawing/2014/main" id="{802CBA64-50E9-3D10-ECFE-347B7A81C156}"/>
                    </a:ext>
                  </a:extLst>
                </p14:cNvPr>
                <p14:cNvContentPartPr/>
                <p14:nvPr/>
              </p14:nvContentPartPr>
              <p14:xfrm>
                <a:off x="7085554" y="5413560"/>
                <a:ext cx="545040" cy="185400"/>
              </p14:xfrm>
            </p:contentPart>
          </mc:Choice>
          <mc:Fallback xmlns="">
            <p:pic>
              <p:nvPicPr>
                <p:cNvPr id="67" name="Ink 66">
                  <a:extLst>
                    <a:ext uri="{FF2B5EF4-FFF2-40B4-BE49-F238E27FC236}">
                      <a16:creationId xmlns:a16="http://schemas.microsoft.com/office/drawing/2014/main" id="{802CBA64-50E9-3D10-ECFE-347B7A81C156}"/>
                    </a:ext>
                  </a:extLst>
                </p:cNvPr>
                <p:cNvPicPr/>
                <p:nvPr/>
              </p:nvPicPr>
              <p:blipFill>
                <a:blip r:embed="rId76"/>
                <a:stretch>
                  <a:fillRect/>
                </a:stretch>
              </p:blipFill>
              <p:spPr>
                <a:xfrm>
                  <a:off x="7076914" y="5404920"/>
                  <a:ext cx="562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8" name="Ink 67">
                  <a:extLst>
                    <a:ext uri="{FF2B5EF4-FFF2-40B4-BE49-F238E27FC236}">
                      <a16:creationId xmlns:a16="http://schemas.microsoft.com/office/drawing/2014/main" id="{4D1C3974-B395-CA43-09EB-57793026A13F}"/>
                    </a:ext>
                  </a:extLst>
                </p14:cNvPr>
                <p14:cNvContentPartPr/>
                <p14:nvPr/>
              </p14:nvContentPartPr>
              <p14:xfrm>
                <a:off x="7529434" y="5372880"/>
                <a:ext cx="17640" cy="156600"/>
              </p14:xfrm>
            </p:contentPart>
          </mc:Choice>
          <mc:Fallback xmlns="">
            <p:pic>
              <p:nvPicPr>
                <p:cNvPr id="68" name="Ink 67">
                  <a:extLst>
                    <a:ext uri="{FF2B5EF4-FFF2-40B4-BE49-F238E27FC236}">
                      <a16:creationId xmlns:a16="http://schemas.microsoft.com/office/drawing/2014/main" id="{4D1C3974-B395-CA43-09EB-57793026A13F}"/>
                    </a:ext>
                  </a:extLst>
                </p:cNvPr>
                <p:cNvPicPr/>
                <p:nvPr/>
              </p:nvPicPr>
              <p:blipFill>
                <a:blip r:embed="rId78"/>
                <a:stretch>
                  <a:fillRect/>
                </a:stretch>
              </p:blipFill>
              <p:spPr>
                <a:xfrm>
                  <a:off x="7520794" y="5363880"/>
                  <a:ext cx="35280" cy="174240"/>
                </a:xfrm>
                <a:prstGeom prst="rect">
                  <a:avLst/>
                </a:prstGeom>
              </p:spPr>
            </p:pic>
          </mc:Fallback>
        </mc:AlternateContent>
      </p:grpSp>
      <p:grpSp>
        <p:nvGrpSpPr>
          <p:cNvPr id="90" name="Group 89">
            <a:extLst>
              <a:ext uri="{FF2B5EF4-FFF2-40B4-BE49-F238E27FC236}">
                <a16:creationId xmlns:a16="http://schemas.microsoft.com/office/drawing/2014/main" id="{1F8E5821-F9CB-E783-518B-7B3F674AAA19}"/>
              </a:ext>
            </a:extLst>
          </p:cNvPr>
          <p:cNvGrpSpPr/>
          <p:nvPr/>
        </p:nvGrpSpPr>
        <p:grpSpPr>
          <a:xfrm>
            <a:off x="7806274" y="5303760"/>
            <a:ext cx="543600" cy="259920"/>
            <a:chOff x="7806274" y="5303760"/>
            <a:chExt cx="543600" cy="259920"/>
          </a:xfrm>
        </p:grpSpPr>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47FA7963-C498-D9A3-890D-2073F19B2C57}"/>
                    </a:ext>
                  </a:extLst>
                </p14:cNvPr>
                <p14:cNvContentPartPr/>
                <p14:nvPr/>
              </p14:nvContentPartPr>
              <p14:xfrm>
                <a:off x="7806274" y="5303760"/>
                <a:ext cx="263520" cy="188640"/>
              </p14:xfrm>
            </p:contentPart>
          </mc:Choice>
          <mc:Fallback xmlns="">
            <p:pic>
              <p:nvPicPr>
                <p:cNvPr id="70" name="Ink 69">
                  <a:extLst>
                    <a:ext uri="{FF2B5EF4-FFF2-40B4-BE49-F238E27FC236}">
                      <a16:creationId xmlns:a16="http://schemas.microsoft.com/office/drawing/2014/main" id="{47FA7963-C498-D9A3-890D-2073F19B2C57}"/>
                    </a:ext>
                  </a:extLst>
                </p:cNvPr>
                <p:cNvPicPr/>
                <p:nvPr/>
              </p:nvPicPr>
              <p:blipFill>
                <a:blip r:embed="rId80"/>
                <a:stretch>
                  <a:fillRect/>
                </a:stretch>
              </p:blipFill>
              <p:spPr>
                <a:xfrm>
                  <a:off x="7797274" y="5294760"/>
                  <a:ext cx="281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A17ED5F-C679-E46C-361B-B038AE6FFE3F}"/>
                    </a:ext>
                  </a:extLst>
                </p14:cNvPr>
                <p14:cNvContentPartPr/>
                <p14:nvPr/>
              </p14:nvContentPartPr>
              <p14:xfrm>
                <a:off x="8107234" y="5391240"/>
                <a:ext cx="147600" cy="169920"/>
              </p14:xfrm>
            </p:contentPart>
          </mc:Choice>
          <mc:Fallback xmlns="">
            <p:pic>
              <p:nvPicPr>
                <p:cNvPr id="71" name="Ink 70">
                  <a:extLst>
                    <a:ext uri="{FF2B5EF4-FFF2-40B4-BE49-F238E27FC236}">
                      <a16:creationId xmlns:a16="http://schemas.microsoft.com/office/drawing/2014/main" id="{EA17ED5F-C679-E46C-361B-B038AE6FFE3F}"/>
                    </a:ext>
                  </a:extLst>
                </p:cNvPr>
                <p:cNvPicPr/>
                <p:nvPr/>
              </p:nvPicPr>
              <p:blipFill>
                <a:blip r:embed="rId82"/>
                <a:stretch>
                  <a:fillRect/>
                </a:stretch>
              </p:blipFill>
              <p:spPr>
                <a:xfrm>
                  <a:off x="8098234" y="5382600"/>
                  <a:ext cx="165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146133C3-4711-D905-A11C-794B02B78F1D}"/>
                    </a:ext>
                  </a:extLst>
                </p14:cNvPr>
                <p14:cNvContentPartPr/>
                <p14:nvPr/>
              </p14:nvContentPartPr>
              <p14:xfrm>
                <a:off x="8339074" y="5383320"/>
                <a:ext cx="10800" cy="180360"/>
              </p14:xfrm>
            </p:contentPart>
          </mc:Choice>
          <mc:Fallback xmlns="">
            <p:pic>
              <p:nvPicPr>
                <p:cNvPr id="72" name="Ink 71">
                  <a:extLst>
                    <a:ext uri="{FF2B5EF4-FFF2-40B4-BE49-F238E27FC236}">
                      <a16:creationId xmlns:a16="http://schemas.microsoft.com/office/drawing/2014/main" id="{146133C3-4711-D905-A11C-794B02B78F1D}"/>
                    </a:ext>
                  </a:extLst>
                </p:cNvPr>
                <p:cNvPicPr/>
                <p:nvPr/>
              </p:nvPicPr>
              <p:blipFill>
                <a:blip r:embed="rId84"/>
                <a:stretch>
                  <a:fillRect/>
                </a:stretch>
              </p:blipFill>
              <p:spPr>
                <a:xfrm>
                  <a:off x="8330434" y="5374680"/>
                  <a:ext cx="28440" cy="198000"/>
                </a:xfrm>
                <a:prstGeom prst="rect">
                  <a:avLst/>
                </a:prstGeom>
              </p:spPr>
            </p:pic>
          </mc:Fallback>
        </mc:AlternateContent>
      </p:grpSp>
      <p:grpSp>
        <p:nvGrpSpPr>
          <p:cNvPr id="89" name="Group 88">
            <a:extLst>
              <a:ext uri="{FF2B5EF4-FFF2-40B4-BE49-F238E27FC236}">
                <a16:creationId xmlns:a16="http://schemas.microsoft.com/office/drawing/2014/main" id="{4E159D5C-710C-1333-88E2-768B2B75F230}"/>
              </a:ext>
            </a:extLst>
          </p:cNvPr>
          <p:cNvGrpSpPr/>
          <p:nvPr/>
        </p:nvGrpSpPr>
        <p:grpSpPr>
          <a:xfrm>
            <a:off x="8597914" y="5226000"/>
            <a:ext cx="828360" cy="237600"/>
            <a:chOff x="8597914" y="5226000"/>
            <a:chExt cx="828360" cy="237600"/>
          </a:xfrm>
        </p:grpSpPr>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63D70F42-BF24-E51B-68BF-C8443C64B977}"/>
                    </a:ext>
                  </a:extLst>
                </p14:cNvPr>
                <p14:cNvContentPartPr/>
                <p14:nvPr/>
              </p14:nvContentPartPr>
              <p14:xfrm>
                <a:off x="8597914" y="5258760"/>
                <a:ext cx="218880" cy="148680"/>
              </p14:xfrm>
            </p:contentPart>
          </mc:Choice>
          <mc:Fallback xmlns="">
            <p:pic>
              <p:nvPicPr>
                <p:cNvPr id="73" name="Ink 72">
                  <a:extLst>
                    <a:ext uri="{FF2B5EF4-FFF2-40B4-BE49-F238E27FC236}">
                      <a16:creationId xmlns:a16="http://schemas.microsoft.com/office/drawing/2014/main" id="{63D70F42-BF24-E51B-68BF-C8443C64B977}"/>
                    </a:ext>
                  </a:extLst>
                </p:cNvPr>
                <p:cNvPicPr/>
                <p:nvPr/>
              </p:nvPicPr>
              <p:blipFill>
                <a:blip r:embed="rId86"/>
                <a:stretch>
                  <a:fillRect/>
                </a:stretch>
              </p:blipFill>
              <p:spPr>
                <a:xfrm>
                  <a:off x="8589274" y="5249760"/>
                  <a:ext cx="236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5D34F0CB-A7D0-C431-D91F-83859890F57D}"/>
                    </a:ext>
                  </a:extLst>
                </p14:cNvPr>
                <p14:cNvContentPartPr/>
                <p14:nvPr/>
              </p14:nvContentPartPr>
              <p14:xfrm>
                <a:off x="8857474" y="5324640"/>
                <a:ext cx="132840" cy="138960"/>
              </p14:xfrm>
            </p:contentPart>
          </mc:Choice>
          <mc:Fallback xmlns="">
            <p:pic>
              <p:nvPicPr>
                <p:cNvPr id="74" name="Ink 73">
                  <a:extLst>
                    <a:ext uri="{FF2B5EF4-FFF2-40B4-BE49-F238E27FC236}">
                      <a16:creationId xmlns:a16="http://schemas.microsoft.com/office/drawing/2014/main" id="{5D34F0CB-A7D0-C431-D91F-83859890F57D}"/>
                    </a:ext>
                  </a:extLst>
                </p:cNvPr>
                <p:cNvPicPr/>
                <p:nvPr/>
              </p:nvPicPr>
              <p:blipFill>
                <a:blip r:embed="rId88"/>
                <a:stretch>
                  <a:fillRect/>
                </a:stretch>
              </p:blipFill>
              <p:spPr>
                <a:xfrm>
                  <a:off x="8848834" y="5315640"/>
                  <a:ext cx="150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5E4EC93E-8AEE-5573-DEFC-18EEF37DE619}"/>
                    </a:ext>
                  </a:extLst>
                </p14:cNvPr>
                <p14:cNvContentPartPr/>
                <p14:nvPr/>
              </p14:nvContentPartPr>
              <p14:xfrm>
                <a:off x="9036034" y="5323560"/>
                <a:ext cx="390240" cy="140040"/>
              </p14:xfrm>
            </p:contentPart>
          </mc:Choice>
          <mc:Fallback xmlns="">
            <p:pic>
              <p:nvPicPr>
                <p:cNvPr id="75" name="Ink 74">
                  <a:extLst>
                    <a:ext uri="{FF2B5EF4-FFF2-40B4-BE49-F238E27FC236}">
                      <a16:creationId xmlns:a16="http://schemas.microsoft.com/office/drawing/2014/main" id="{5E4EC93E-8AEE-5573-DEFC-18EEF37DE619}"/>
                    </a:ext>
                  </a:extLst>
                </p:cNvPr>
                <p:cNvPicPr/>
                <p:nvPr/>
              </p:nvPicPr>
              <p:blipFill>
                <a:blip r:embed="rId90"/>
                <a:stretch>
                  <a:fillRect/>
                </a:stretch>
              </p:blipFill>
              <p:spPr>
                <a:xfrm>
                  <a:off x="9027394" y="5314920"/>
                  <a:ext cx="407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C6A736BD-4003-F9C2-444E-D99FDC8CD220}"/>
                    </a:ext>
                  </a:extLst>
                </p14:cNvPr>
                <p14:cNvContentPartPr/>
                <p14:nvPr/>
              </p14:nvContentPartPr>
              <p14:xfrm>
                <a:off x="9335194" y="5226000"/>
                <a:ext cx="38160" cy="203400"/>
              </p14:xfrm>
            </p:contentPart>
          </mc:Choice>
          <mc:Fallback xmlns="">
            <p:pic>
              <p:nvPicPr>
                <p:cNvPr id="76" name="Ink 75">
                  <a:extLst>
                    <a:ext uri="{FF2B5EF4-FFF2-40B4-BE49-F238E27FC236}">
                      <a16:creationId xmlns:a16="http://schemas.microsoft.com/office/drawing/2014/main" id="{C6A736BD-4003-F9C2-444E-D99FDC8CD220}"/>
                    </a:ext>
                  </a:extLst>
                </p:cNvPr>
                <p:cNvPicPr/>
                <p:nvPr/>
              </p:nvPicPr>
              <p:blipFill>
                <a:blip r:embed="rId92"/>
                <a:stretch>
                  <a:fillRect/>
                </a:stretch>
              </p:blipFill>
              <p:spPr>
                <a:xfrm>
                  <a:off x="9326554" y="5217360"/>
                  <a:ext cx="55800" cy="221040"/>
                </a:xfrm>
                <a:prstGeom prst="rect">
                  <a:avLst/>
                </a:prstGeom>
              </p:spPr>
            </p:pic>
          </mc:Fallback>
        </mc:AlternateContent>
      </p:grpSp>
      <p:grpSp>
        <p:nvGrpSpPr>
          <p:cNvPr id="88" name="Group 87">
            <a:extLst>
              <a:ext uri="{FF2B5EF4-FFF2-40B4-BE49-F238E27FC236}">
                <a16:creationId xmlns:a16="http://schemas.microsoft.com/office/drawing/2014/main" id="{A35F4C22-3C1D-224A-8511-4A9CB43FDD5B}"/>
              </a:ext>
            </a:extLst>
          </p:cNvPr>
          <p:cNvGrpSpPr/>
          <p:nvPr/>
        </p:nvGrpSpPr>
        <p:grpSpPr>
          <a:xfrm>
            <a:off x="9727234" y="5122320"/>
            <a:ext cx="1243080" cy="329760"/>
            <a:chOff x="9727234" y="5122320"/>
            <a:chExt cx="1243080" cy="329760"/>
          </a:xfrm>
        </p:grpSpPr>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6539D65F-F079-D189-8C14-5F967FA6A179}"/>
                    </a:ext>
                  </a:extLst>
                </p14:cNvPr>
                <p14:cNvContentPartPr/>
                <p14:nvPr/>
              </p14:nvContentPartPr>
              <p14:xfrm>
                <a:off x="9727234" y="5181000"/>
                <a:ext cx="235800" cy="190080"/>
              </p14:xfrm>
            </p:contentPart>
          </mc:Choice>
          <mc:Fallback xmlns="">
            <p:pic>
              <p:nvPicPr>
                <p:cNvPr id="77" name="Ink 76">
                  <a:extLst>
                    <a:ext uri="{FF2B5EF4-FFF2-40B4-BE49-F238E27FC236}">
                      <a16:creationId xmlns:a16="http://schemas.microsoft.com/office/drawing/2014/main" id="{6539D65F-F079-D189-8C14-5F967FA6A179}"/>
                    </a:ext>
                  </a:extLst>
                </p:cNvPr>
                <p:cNvPicPr/>
                <p:nvPr/>
              </p:nvPicPr>
              <p:blipFill>
                <a:blip r:embed="rId94"/>
                <a:stretch>
                  <a:fillRect/>
                </a:stretch>
              </p:blipFill>
              <p:spPr>
                <a:xfrm>
                  <a:off x="9718234" y="5172360"/>
                  <a:ext cx="253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AA928E6D-3E74-0ABA-7336-A0A211E8701A}"/>
                    </a:ext>
                  </a:extLst>
                </p14:cNvPr>
                <p14:cNvContentPartPr/>
                <p14:nvPr/>
              </p14:nvContentPartPr>
              <p14:xfrm>
                <a:off x="10041514" y="5291520"/>
                <a:ext cx="116640" cy="160560"/>
              </p14:xfrm>
            </p:contentPart>
          </mc:Choice>
          <mc:Fallback xmlns="">
            <p:pic>
              <p:nvPicPr>
                <p:cNvPr id="78" name="Ink 77">
                  <a:extLst>
                    <a:ext uri="{FF2B5EF4-FFF2-40B4-BE49-F238E27FC236}">
                      <a16:creationId xmlns:a16="http://schemas.microsoft.com/office/drawing/2014/main" id="{AA928E6D-3E74-0ABA-7336-A0A211E8701A}"/>
                    </a:ext>
                  </a:extLst>
                </p:cNvPr>
                <p:cNvPicPr/>
                <p:nvPr/>
              </p:nvPicPr>
              <p:blipFill>
                <a:blip r:embed="rId96"/>
                <a:stretch>
                  <a:fillRect/>
                </a:stretch>
              </p:blipFill>
              <p:spPr>
                <a:xfrm>
                  <a:off x="10032514" y="5282880"/>
                  <a:ext cx="134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 name="Ink 78">
                  <a:extLst>
                    <a:ext uri="{FF2B5EF4-FFF2-40B4-BE49-F238E27FC236}">
                      <a16:creationId xmlns:a16="http://schemas.microsoft.com/office/drawing/2014/main" id="{A9A99746-E325-2951-ABAE-569B24A58FF3}"/>
                    </a:ext>
                  </a:extLst>
                </p14:cNvPr>
                <p14:cNvContentPartPr/>
                <p14:nvPr/>
              </p14:nvContentPartPr>
              <p14:xfrm>
                <a:off x="10248874" y="5298000"/>
                <a:ext cx="108720" cy="147600"/>
              </p14:xfrm>
            </p:contentPart>
          </mc:Choice>
          <mc:Fallback xmlns="">
            <p:pic>
              <p:nvPicPr>
                <p:cNvPr id="79" name="Ink 78">
                  <a:extLst>
                    <a:ext uri="{FF2B5EF4-FFF2-40B4-BE49-F238E27FC236}">
                      <a16:creationId xmlns:a16="http://schemas.microsoft.com/office/drawing/2014/main" id="{A9A99746-E325-2951-ABAE-569B24A58FF3}"/>
                    </a:ext>
                  </a:extLst>
                </p:cNvPr>
                <p:cNvPicPr/>
                <p:nvPr/>
              </p:nvPicPr>
              <p:blipFill>
                <a:blip r:embed="rId98"/>
                <a:stretch>
                  <a:fillRect/>
                </a:stretch>
              </p:blipFill>
              <p:spPr>
                <a:xfrm>
                  <a:off x="10239874" y="5289360"/>
                  <a:ext cx="126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0" name="Ink 79">
                  <a:extLst>
                    <a:ext uri="{FF2B5EF4-FFF2-40B4-BE49-F238E27FC236}">
                      <a16:creationId xmlns:a16="http://schemas.microsoft.com/office/drawing/2014/main" id="{8B11FBE9-28C7-596A-D84C-A4C6CEC7E875}"/>
                    </a:ext>
                  </a:extLst>
                </p14:cNvPr>
                <p14:cNvContentPartPr/>
                <p14:nvPr/>
              </p14:nvContentPartPr>
              <p14:xfrm>
                <a:off x="10395394" y="5122320"/>
                <a:ext cx="185040" cy="206280"/>
              </p14:xfrm>
            </p:contentPart>
          </mc:Choice>
          <mc:Fallback xmlns="">
            <p:pic>
              <p:nvPicPr>
                <p:cNvPr id="80" name="Ink 79">
                  <a:extLst>
                    <a:ext uri="{FF2B5EF4-FFF2-40B4-BE49-F238E27FC236}">
                      <a16:creationId xmlns:a16="http://schemas.microsoft.com/office/drawing/2014/main" id="{8B11FBE9-28C7-596A-D84C-A4C6CEC7E875}"/>
                    </a:ext>
                  </a:extLst>
                </p:cNvPr>
                <p:cNvPicPr/>
                <p:nvPr/>
              </p:nvPicPr>
              <p:blipFill>
                <a:blip r:embed="rId100"/>
                <a:stretch>
                  <a:fillRect/>
                </a:stretch>
              </p:blipFill>
              <p:spPr>
                <a:xfrm>
                  <a:off x="10386394" y="5113320"/>
                  <a:ext cx="2026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1" name="Ink 80">
                  <a:extLst>
                    <a:ext uri="{FF2B5EF4-FFF2-40B4-BE49-F238E27FC236}">
                      <a16:creationId xmlns:a16="http://schemas.microsoft.com/office/drawing/2014/main" id="{C3236B74-4E8B-B920-ED28-7828DEF4DD75}"/>
                    </a:ext>
                  </a:extLst>
                </p14:cNvPr>
                <p14:cNvContentPartPr/>
                <p14:nvPr/>
              </p14:nvContentPartPr>
              <p14:xfrm>
                <a:off x="10616794" y="5237520"/>
                <a:ext cx="127440" cy="160200"/>
              </p14:xfrm>
            </p:contentPart>
          </mc:Choice>
          <mc:Fallback xmlns="">
            <p:pic>
              <p:nvPicPr>
                <p:cNvPr id="81" name="Ink 80">
                  <a:extLst>
                    <a:ext uri="{FF2B5EF4-FFF2-40B4-BE49-F238E27FC236}">
                      <a16:creationId xmlns:a16="http://schemas.microsoft.com/office/drawing/2014/main" id="{C3236B74-4E8B-B920-ED28-7828DEF4DD75}"/>
                    </a:ext>
                  </a:extLst>
                </p:cNvPr>
                <p:cNvPicPr/>
                <p:nvPr/>
              </p:nvPicPr>
              <p:blipFill>
                <a:blip r:embed="rId102"/>
                <a:stretch>
                  <a:fillRect/>
                </a:stretch>
              </p:blipFill>
              <p:spPr>
                <a:xfrm>
                  <a:off x="10608154" y="5228880"/>
                  <a:ext cx="1450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Ink 81">
                  <a:extLst>
                    <a:ext uri="{FF2B5EF4-FFF2-40B4-BE49-F238E27FC236}">
                      <a16:creationId xmlns:a16="http://schemas.microsoft.com/office/drawing/2014/main" id="{ABB0E945-D23C-9885-9B6E-EA1E82FF4430}"/>
                    </a:ext>
                  </a:extLst>
                </p14:cNvPr>
                <p14:cNvContentPartPr/>
                <p14:nvPr/>
              </p14:nvContentPartPr>
              <p14:xfrm>
                <a:off x="10827034" y="5257320"/>
                <a:ext cx="143280" cy="136080"/>
              </p14:xfrm>
            </p:contentPart>
          </mc:Choice>
          <mc:Fallback xmlns="">
            <p:pic>
              <p:nvPicPr>
                <p:cNvPr id="82" name="Ink 81">
                  <a:extLst>
                    <a:ext uri="{FF2B5EF4-FFF2-40B4-BE49-F238E27FC236}">
                      <a16:creationId xmlns:a16="http://schemas.microsoft.com/office/drawing/2014/main" id="{ABB0E945-D23C-9885-9B6E-EA1E82FF4430}"/>
                    </a:ext>
                  </a:extLst>
                </p:cNvPr>
                <p:cNvPicPr/>
                <p:nvPr/>
              </p:nvPicPr>
              <p:blipFill>
                <a:blip r:embed="rId104"/>
                <a:stretch>
                  <a:fillRect/>
                </a:stretch>
              </p:blipFill>
              <p:spPr>
                <a:xfrm>
                  <a:off x="10818394" y="5248680"/>
                  <a:ext cx="160920" cy="153720"/>
                </a:xfrm>
                <a:prstGeom prst="rect">
                  <a:avLst/>
                </a:prstGeom>
              </p:spPr>
            </p:pic>
          </mc:Fallback>
        </mc:AlternateContent>
      </p:grpSp>
      <p:grpSp>
        <p:nvGrpSpPr>
          <p:cNvPr id="87" name="Group 86">
            <a:extLst>
              <a:ext uri="{FF2B5EF4-FFF2-40B4-BE49-F238E27FC236}">
                <a16:creationId xmlns:a16="http://schemas.microsoft.com/office/drawing/2014/main" id="{89DABF3C-ABDB-543C-2451-60E233698AE9}"/>
              </a:ext>
            </a:extLst>
          </p:cNvPr>
          <p:cNvGrpSpPr/>
          <p:nvPr/>
        </p:nvGrpSpPr>
        <p:grpSpPr>
          <a:xfrm>
            <a:off x="2575474" y="5913600"/>
            <a:ext cx="481680" cy="328680"/>
            <a:chOff x="2575474" y="5913600"/>
            <a:chExt cx="481680" cy="328680"/>
          </a:xfrm>
        </p:grpSpPr>
        <mc:AlternateContent xmlns:mc="http://schemas.openxmlformats.org/markup-compatibility/2006" xmlns:p14="http://schemas.microsoft.com/office/powerpoint/2010/main">
          <mc:Choice Requires="p14">
            <p:contentPart p14:bwMode="auto" r:id="rId105">
              <p14:nvContentPartPr>
                <p14:cNvPr id="83" name="Ink 82">
                  <a:extLst>
                    <a:ext uri="{FF2B5EF4-FFF2-40B4-BE49-F238E27FC236}">
                      <a16:creationId xmlns:a16="http://schemas.microsoft.com/office/drawing/2014/main" id="{DBC2615C-D808-DE2D-0314-1B7D1295727C}"/>
                    </a:ext>
                  </a:extLst>
                </p14:cNvPr>
                <p14:cNvContentPartPr/>
                <p14:nvPr/>
              </p14:nvContentPartPr>
              <p14:xfrm>
                <a:off x="2575474" y="5913600"/>
                <a:ext cx="176040" cy="286560"/>
              </p14:xfrm>
            </p:contentPart>
          </mc:Choice>
          <mc:Fallback xmlns="">
            <p:pic>
              <p:nvPicPr>
                <p:cNvPr id="83" name="Ink 82">
                  <a:extLst>
                    <a:ext uri="{FF2B5EF4-FFF2-40B4-BE49-F238E27FC236}">
                      <a16:creationId xmlns:a16="http://schemas.microsoft.com/office/drawing/2014/main" id="{DBC2615C-D808-DE2D-0314-1B7D1295727C}"/>
                    </a:ext>
                  </a:extLst>
                </p:cNvPr>
                <p:cNvPicPr/>
                <p:nvPr/>
              </p:nvPicPr>
              <p:blipFill>
                <a:blip r:embed="rId106"/>
                <a:stretch>
                  <a:fillRect/>
                </a:stretch>
              </p:blipFill>
              <p:spPr>
                <a:xfrm>
                  <a:off x="2566474" y="5904600"/>
                  <a:ext cx="1936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Ink 83">
                  <a:extLst>
                    <a:ext uri="{FF2B5EF4-FFF2-40B4-BE49-F238E27FC236}">
                      <a16:creationId xmlns:a16="http://schemas.microsoft.com/office/drawing/2014/main" id="{7C8E8112-5096-DCCD-628B-D586F3A93791}"/>
                    </a:ext>
                  </a:extLst>
                </p14:cNvPr>
                <p14:cNvContentPartPr/>
                <p14:nvPr/>
              </p14:nvContentPartPr>
              <p14:xfrm>
                <a:off x="2845474" y="6027720"/>
                <a:ext cx="113760" cy="199800"/>
              </p14:xfrm>
            </p:contentPart>
          </mc:Choice>
          <mc:Fallback xmlns="">
            <p:pic>
              <p:nvPicPr>
                <p:cNvPr id="84" name="Ink 83">
                  <a:extLst>
                    <a:ext uri="{FF2B5EF4-FFF2-40B4-BE49-F238E27FC236}">
                      <a16:creationId xmlns:a16="http://schemas.microsoft.com/office/drawing/2014/main" id="{7C8E8112-5096-DCCD-628B-D586F3A93791}"/>
                    </a:ext>
                  </a:extLst>
                </p:cNvPr>
                <p:cNvPicPr/>
                <p:nvPr/>
              </p:nvPicPr>
              <p:blipFill>
                <a:blip r:embed="rId108"/>
                <a:stretch>
                  <a:fillRect/>
                </a:stretch>
              </p:blipFill>
              <p:spPr>
                <a:xfrm>
                  <a:off x="2836834" y="6018720"/>
                  <a:ext cx="131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Ink 84">
                  <a:extLst>
                    <a:ext uri="{FF2B5EF4-FFF2-40B4-BE49-F238E27FC236}">
                      <a16:creationId xmlns:a16="http://schemas.microsoft.com/office/drawing/2014/main" id="{49F4C159-2EC2-CDA0-52A5-76AD416CA024}"/>
                    </a:ext>
                  </a:extLst>
                </p14:cNvPr>
                <p14:cNvContentPartPr/>
                <p14:nvPr/>
              </p14:nvContentPartPr>
              <p14:xfrm>
                <a:off x="3016834" y="6059760"/>
                <a:ext cx="40320" cy="182520"/>
              </p14:xfrm>
            </p:contentPart>
          </mc:Choice>
          <mc:Fallback xmlns="">
            <p:pic>
              <p:nvPicPr>
                <p:cNvPr id="85" name="Ink 84">
                  <a:extLst>
                    <a:ext uri="{FF2B5EF4-FFF2-40B4-BE49-F238E27FC236}">
                      <a16:creationId xmlns:a16="http://schemas.microsoft.com/office/drawing/2014/main" id="{49F4C159-2EC2-CDA0-52A5-76AD416CA024}"/>
                    </a:ext>
                  </a:extLst>
                </p:cNvPr>
                <p:cNvPicPr/>
                <p:nvPr/>
              </p:nvPicPr>
              <p:blipFill>
                <a:blip r:embed="rId110"/>
                <a:stretch>
                  <a:fillRect/>
                </a:stretch>
              </p:blipFill>
              <p:spPr>
                <a:xfrm>
                  <a:off x="3007834" y="6051120"/>
                  <a:ext cx="5796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86" name="Ink 85">
                <a:extLst>
                  <a:ext uri="{FF2B5EF4-FFF2-40B4-BE49-F238E27FC236}">
                    <a16:creationId xmlns:a16="http://schemas.microsoft.com/office/drawing/2014/main" id="{3DD0378E-7BFF-7DDD-9069-21580E966498}"/>
                  </a:ext>
                </a:extLst>
              </p14:cNvPr>
              <p14:cNvContentPartPr/>
              <p14:nvPr/>
            </p14:nvContentPartPr>
            <p14:xfrm>
              <a:off x="3445954" y="6080640"/>
              <a:ext cx="138600" cy="164880"/>
            </p14:xfrm>
          </p:contentPart>
        </mc:Choice>
        <mc:Fallback xmlns="">
          <p:pic>
            <p:nvPicPr>
              <p:cNvPr id="86" name="Ink 85">
                <a:extLst>
                  <a:ext uri="{FF2B5EF4-FFF2-40B4-BE49-F238E27FC236}">
                    <a16:creationId xmlns:a16="http://schemas.microsoft.com/office/drawing/2014/main" id="{3DD0378E-7BFF-7DDD-9069-21580E966498}"/>
                  </a:ext>
                </a:extLst>
              </p:cNvPr>
              <p:cNvPicPr/>
              <p:nvPr/>
            </p:nvPicPr>
            <p:blipFill>
              <a:blip r:embed="rId112"/>
              <a:stretch>
                <a:fillRect/>
              </a:stretch>
            </p:blipFill>
            <p:spPr>
              <a:xfrm>
                <a:off x="3436954" y="6072000"/>
                <a:ext cx="156240" cy="182520"/>
              </a:xfrm>
              <a:prstGeom prst="rect">
                <a:avLst/>
              </a:prstGeom>
            </p:spPr>
          </p:pic>
        </mc:Fallback>
      </mc:AlternateContent>
      <p:grpSp>
        <p:nvGrpSpPr>
          <p:cNvPr id="95" name="Group 94">
            <a:extLst>
              <a:ext uri="{FF2B5EF4-FFF2-40B4-BE49-F238E27FC236}">
                <a16:creationId xmlns:a16="http://schemas.microsoft.com/office/drawing/2014/main" id="{8E4F1073-882A-F401-8C19-4BCD13F3E2DB}"/>
              </a:ext>
            </a:extLst>
          </p:cNvPr>
          <p:cNvGrpSpPr/>
          <p:nvPr/>
        </p:nvGrpSpPr>
        <p:grpSpPr>
          <a:xfrm>
            <a:off x="4007914" y="5979840"/>
            <a:ext cx="635400" cy="242280"/>
            <a:chOff x="4007914" y="5979840"/>
            <a:chExt cx="635400" cy="242280"/>
          </a:xfrm>
        </p:grpSpPr>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8C625D00-2E5C-EDE6-1637-BD893F7CD63E}"/>
                    </a:ext>
                  </a:extLst>
                </p14:cNvPr>
                <p14:cNvContentPartPr/>
                <p14:nvPr/>
              </p14:nvContentPartPr>
              <p14:xfrm>
                <a:off x="4007914" y="5979840"/>
                <a:ext cx="288000" cy="207360"/>
              </p14:xfrm>
            </p:contentPart>
          </mc:Choice>
          <mc:Fallback xmlns="">
            <p:pic>
              <p:nvPicPr>
                <p:cNvPr id="91" name="Ink 90">
                  <a:extLst>
                    <a:ext uri="{FF2B5EF4-FFF2-40B4-BE49-F238E27FC236}">
                      <a16:creationId xmlns:a16="http://schemas.microsoft.com/office/drawing/2014/main" id="{8C625D00-2E5C-EDE6-1637-BD893F7CD63E}"/>
                    </a:ext>
                  </a:extLst>
                </p:cNvPr>
                <p:cNvPicPr/>
                <p:nvPr/>
              </p:nvPicPr>
              <p:blipFill>
                <a:blip r:embed="rId114"/>
                <a:stretch>
                  <a:fillRect/>
                </a:stretch>
              </p:blipFill>
              <p:spPr>
                <a:xfrm>
                  <a:off x="3999274" y="5970840"/>
                  <a:ext cx="3056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40B79016-CD5C-2C0B-7EE3-E9EDE2BFA62E}"/>
                    </a:ext>
                  </a:extLst>
                </p14:cNvPr>
                <p14:cNvContentPartPr/>
                <p14:nvPr/>
              </p14:nvContentPartPr>
              <p14:xfrm>
                <a:off x="4406434" y="6059760"/>
                <a:ext cx="21240" cy="145440"/>
              </p14:xfrm>
            </p:contentPart>
          </mc:Choice>
          <mc:Fallback xmlns="">
            <p:pic>
              <p:nvPicPr>
                <p:cNvPr id="92" name="Ink 91">
                  <a:extLst>
                    <a:ext uri="{FF2B5EF4-FFF2-40B4-BE49-F238E27FC236}">
                      <a16:creationId xmlns:a16="http://schemas.microsoft.com/office/drawing/2014/main" id="{40B79016-CD5C-2C0B-7EE3-E9EDE2BFA62E}"/>
                    </a:ext>
                  </a:extLst>
                </p:cNvPr>
                <p:cNvPicPr/>
                <p:nvPr/>
              </p:nvPicPr>
              <p:blipFill>
                <a:blip r:embed="rId116"/>
                <a:stretch>
                  <a:fillRect/>
                </a:stretch>
              </p:blipFill>
              <p:spPr>
                <a:xfrm>
                  <a:off x="4397434" y="6051120"/>
                  <a:ext cx="38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6F069887-640E-53E2-1393-8125532FFE4E}"/>
                    </a:ext>
                  </a:extLst>
                </p14:cNvPr>
                <p14:cNvContentPartPr/>
                <p14:nvPr/>
              </p14:nvContentPartPr>
              <p14:xfrm>
                <a:off x="4514074" y="6069840"/>
                <a:ext cx="129240" cy="152280"/>
              </p14:xfrm>
            </p:contentPart>
          </mc:Choice>
          <mc:Fallback xmlns="">
            <p:pic>
              <p:nvPicPr>
                <p:cNvPr id="93" name="Ink 92">
                  <a:extLst>
                    <a:ext uri="{FF2B5EF4-FFF2-40B4-BE49-F238E27FC236}">
                      <a16:creationId xmlns:a16="http://schemas.microsoft.com/office/drawing/2014/main" id="{6F069887-640E-53E2-1393-8125532FFE4E}"/>
                    </a:ext>
                  </a:extLst>
                </p:cNvPr>
                <p:cNvPicPr/>
                <p:nvPr/>
              </p:nvPicPr>
              <p:blipFill>
                <a:blip r:embed="rId118"/>
                <a:stretch>
                  <a:fillRect/>
                </a:stretch>
              </p:blipFill>
              <p:spPr>
                <a:xfrm>
                  <a:off x="4505074" y="6061200"/>
                  <a:ext cx="146880" cy="169920"/>
                </a:xfrm>
                <a:prstGeom prst="rect">
                  <a:avLst/>
                </a:prstGeom>
              </p:spPr>
            </p:pic>
          </mc:Fallback>
        </mc:AlternateContent>
      </p:grpSp>
      <p:grpSp>
        <p:nvGrpSpPr>
          <p:cNvPr id="102" name="Group 101">
            <a:extLst>
              <a:ext uri="{FF2B5EF4-FFF2-40B4-BE49-F238E27FC236}">
                <a16:creationId xmlns:a16="http://schemas.microsoft.com/office/drawing/2014/main" id="{D92BD36A-36C7-0E95-EB16-8D4E34600EFB}"/>
              </a:ext>
            </a:extLst>
          </p:cNvPr>
          <p:cNvGrpSpPr/>
          <p:nvPr/>
        </p:nvGrpSpPr>
        <p:grpSpPr>
          <a:xfrm>
            <a:off x="4817554" y="5969400"/>
            <a:ext cx="504360" cy="314640"/>
            <a:chOff x="4817554" y="5969400"/>
            <a:chExt cx="504360" cy="314640"/>
          </a:xfrm>
        </p:grpSpPr>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27707260-E6B5-0ED1-09C4-E00EB6B3B030}"/>
                    </a:ext>
                  </a:extLst>
                </p14:cNvPr>
                <p14:cNvContentPartPr/>
                <p14:nvPr/>
              </p14:nvContentPartPr>
              <p14:xfrm>
                <a:off x="4817554" y="5969400"/>
                <a:ext cx="245880" cy="194760"/>
              </p14:xfrm>
            </p:contentPart>
          </mc:Choice>
          <mc:Fallback xmlns="">
            <p:pic>
              <p:nvPicPr>
                <p:cNvPr id="94" name="Ink 93">
                  <a:extLst>
                    <a:ext uri="{FF2B5EF4-FFF2-40B4-BE49-F238E27FC236}">
                      <a16:creationId xmlns:a16="http://schemas.microsoft.com/office/drawing/2014/main" id="{27707260-E6B5-0ED1-09C4-E00EB6B3B030}"/>
                    </a:ext>
                  </a:extLst>
                </p:cNvPr>
                <p:cNvPicPr/>
                <p:nvPr/>
              </p:nvPicPr>
              <p:blipFill>
                <a:blip r:embed="rId120"/>
                <a:stretch>
                  <a:fillRect/>
                </a:stretch>
              </p:blipFill>
              <p:spPr>
                <a:xfrm>
                  <a:off x="4808554" y="5960400"/>
                  <a:ext cx="263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Ink 95">
                  <a:extLst>
                    <a:ext uri="{FF2B5EF4-FFF2-40B4-BE49-F238E27FC236}">
                      <a16:creationId xmlns:a16="http://schemas.microsoft.com/office/drawing/2014/main" id="{77BCCB50-BCE8-F0D1-FDE2-11B2F6419CA9}"/>
                    </a:ext>
                  </a:extLst>
                </p14:cNvPr>
                <p14:cNvContentPartPr/>
                <p14:nvPr/>
              </p14:nvContentPartPr>
              <p14:xfrm>
                <a:off x="5144074" y="6110520"/>
                <a:ext cx="14400" cy="39240"/>
              </p14:xfrm>
            </p:contentPart>
          </mc:Choice>
          <mc:Fallback xmlns="">
            <p:pic>
              <p:nvPicPr>
                <p:cNvPr id="96" name="Ink 95">
                  <a:extLst>
                    <a:ext uri="{FF2B5EF4-FFF2-40B4-BE49-F238E27FC236}">
                      <a16:creationId xmlns:a16="http://schemas.microsoft.com/office/drawing/2014/main" id="{77BCCB50-BCE8-F0D1-FDE2-11B2F6419CA9}"/>
                    </a:ext>
                  </a:extLst>
                </p:cNvPr>
                <p:cNvPicPr/>
                <p:nvPr/>
              </p:nvPicPr>
              <p:blipFill>
                <a:blip r:embed="rId122"/>
                <a:stretch>
                  <a:fillRect/>
                </a:stretch>
              </p:blipFill>
              <p:spPr>
                <a:xfrm>
                  <a:off x="5135434" y="6101520"/>
                  <a:ext cx="32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Ink 96">
                  <a:extLst>
                    <a:ext uri="{FF2B5EF4-FFF2-40B4-BE49-F238E27FC236}">
                      <a16:creationId xmlns:a16="http://schemas.microsoft.com/office/drawing/2014/main" id="{49EA4D83-F3C0-A377-D2FE-73CACE3F16D0}"/>
                    </a:ext>
                  </a:extLst>
                </p14:cNvPr>
                <p14:cNvContentPartPr/>
                <p14:nvPr/>
              </p14:nvContentPartPr>
              <p14:xfrm>
                <a:off x="5136514" y="6084600"/>
                <a:ext cx="92880" cy="172800"/>
              </p14:xfrm>
            </p:contentPart>
          </mc:Choice>
          <mc:Fallback xmlns="">
            <p:pic>
              <p:nvPicPr>
                <p:cNvPr id="97" name="Ink 96">
                  <a:extLst>
                    <a:ext uri="{FF2B5EF4-FFF2-40B4-BE49-F238E27FC236}">
                      <a16:creationId xmlns:a16="http://schemas.microsoft.com/office/drawing/2014/main" id="{49EA4D83-F3C0-A377-D2FE-73CACE3F16D0}"/>
                    </a:ext>
                  </a:extLst>
                </p:cNvPr>
                <p:cNvPicPr/>
                <p:nvPr/>
              </p:nvPicPr>
              <p:blipFill>
                <a:blip r:embed="rId124"/>
                <a:stretch>
                  <a:fillRect/>
                </a:stretch>
              </p:blipFill>
              <p:spPr>
                <a:xfrm>
                  <a:off x="5127514" y="6075960"/>
                  <a:ext cx="110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8" name="Ink 97">
                  <a:extLst>
                    <a:ext uri="{FF2B5EF4-FFF2-40B4-BE49-F238E27FC236}">
                      <a16:creationId xmlns:a16="http://schemas.microsoft.com/office/drawing/2014/main" id="{7CFEF4C4-263D-B8D5-98B8-DCA61134F5EA}"/>
                    </a:ext>
                  </a:extLst>
                </p14:cNvPr>
                <p14:cNvContentPartPr/>
                <p14:nvPr/>
              </p14:nvContentPartPr>
              <p14:xfrm>
                <a:off x="5302114" y="6125640"/>
                <a:ext cx="19800" cy="158400"/>
              </p14:xfrm>
            </p:contentPart>
          </mc:Choice>
          <mc:Fallback xmlns="">
            <p:pic>
              <p:nvPicPr>
                <p:cNvPr id="98" name="Ink 97">
                  <a:extLst>
                    <a:ext uri="{FF2B5EF4-FFF2-40B4-BE49-F238E27FC236}">
                      <a16:creationId xmlns:a16="http://schemas.microsoft.com/office/drawing/2014/main" id="{7CFEF4C4-263D-B8D5-98B8-DCA61134F5EA}"/>
                    </a:ext>
                  </a:extLst>
                </p:cNvPr>
                <p:cNvPicPr/>
                <p:nvPr/>
              </p:nvPicPr>
              <p:blipFill>
                <a:blip r:embed="rId126"/>
                <a:stretch>
                  <a:fillRect/>
                </a:stretch>
              </p:blipFill>
              <p:spPr>
                <a:xfrm>
                  <a:off x="5293114" y="6117000"/>
                  <a:ext cx="37440" cy="176040"/>
                </a:xfrm>
                <a:prstGeom prst="rect">
                  <a:avLst/>
                </a:prstGeom>
              </p:spPr>
            </p:pic>
          </mc:Fallback>
        </mc:AlternateContent>
      </p:grpSp>
      <p:grpSp>
        <p:nvGrpSpPr>
          <p:cNvPr id="101" name="Group 100">
            <a:extLst>
              <a:ext uri="{FF2B5EF4-FFF2-40B4-BE49-F238E27FC236}">
                <a16:creationId xmlns:a16="http://schemas.microsoft.com/office/drawing/2014/main" id="{3981ED5F-117A-DB9C-4B0A-047EED95EB9A}"/>
              </a:ext>
            </a:extLst>
          </p:cNvPr>
          <p:cNvGrpSpPr/>
          <p:nvPr/>
        </p:nvGrpSpPr>
        <p:grpSpPr>
          <a:xfrm>
            <a:off x="5543314" y="6007920"/>
            <a:ext cx="191160" cy="202680"/>
            <a:chOff x="5543314" y="6007920"/>
            <a:chExt cx="191160" cy="202680"/>
          </a:xfrm>
        </p:grpSpPr>
        <mc:AlternateContent xmlns:mc="http://schemas.openxmlformats.org/markup-compatibility/2006" xmlns:p14="http://schemas.microsoft.com/office/powerpoint/2010/main">
          <mc:Choice Requires="p14">
            <p:contentPart p14:bwMode="auto" r:id="rId127">
              <p14:nvContentPartPr>
                <p14:cNvPr id="99" name="Ink 98">
                  <a:extLst>
                    <a:ext uri="{FF2B5EF4-FFF2-40B4-BE49-F238E27FC236}">
                      <a16:creationId xmlns:a16="http://schemas.microsoft.com/office/drawing/2014/main" id="{8DC0B65B-C066-75BA-1D8B-3224D850CA13}"/>
                    </a:ext>
                  </a:extLst>
                </p14:cNvPr>
                <p14:cNvContentPartPr/>
                <p14:nvPr/>
              </p14:nvContentPartPr>
              <p14:xfrm>
                <a:off x="5543314" y="6106560"/>
                <a:ext cx="191160" cy="16920"/>
              </p14:xfrm>
            </p:contentPart>
          </mc:Choice>
          <mc:Fallback xmlns="">
            <p:pic>
              <p:nvPicPr>
                <p:cNvPr id="99" name="Ink 98">
                  <a:extLst>
                    <a:ext uri="{FF2B5EF4-FFF2-40B4-BE49-F238E27FC236}">
                      <a16:creationId xmlns:a16="http://schemas.microsoft.com/office/drawing/2014/main" id="{8DC0B65B-C066-75BA-1D8B-3224D850CA13}"/>
                    </a:ext>
                  </a:extLst>
                </p:cNvPr>
                <p:cNvPicPr/>
                <p:nvPr/>
              </p:nvPicPr>
              <p:blipFill>
                <a:blip r:embed="rId128"/>
                <a:stretch>
                  <a:fillRect/>
                </a:stretch>
              </p:blipFill>
              <p:spPr>
                <a:xfrm>
                  <a:off x="5534314" y="6097560"/>
                  <a:ext cx="208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0" name="Ink 99">
                  <a:extLst>
                    <a:ext uri="{FF2B5EF4-FFF2-40B4-BE49-F238E27FC236}">
                      <a16:creationId xmlns:a16="http://schemas.microsoft.com/office/drawing/2014/main" id="{3928C14A-9018-39D4-389D-E9426F047235}"/>
                    </a:ext>
                  </a:extLst>
                </p14:cNvPr>
                <p14:cNvContentPartPr/>
                <p14:nvPr/>
              </p14:nvContentPartPr>
              <p14:xfrm>
                <a:off x="5619274" y="6007920"/>
                <a:ext cx="42480" cy="202680"/>
              </p14:xfrm>
            </p:contentPart>
          </mc:Choice>
          <mc:Fallback xmlns="">
            <p:pic>
              <p:nvPicPr>
                <p:cNvPr id="100" name="Ink 99">
                  <a:extLst>
                    <a:ext uri="{FF2B5EF4-FFF2-40B4-BE49-F238E27FC236}">
                      <a16:creationId xmlns:a16="http://schemas.microsoft.com/office/drawing/2014/main" id="{3928C14A-9018-39D4-389D-E9426F047235}"/>
                    </a:ext>
                  </a:extLst>
                </p:cNvPr>
                <p:cNvPicPr/>
                <p:nvPr/>
              </p:nvPicPr>
              <p:blipFill>
                <a:blip r:embed="rId130"/>
                <a:stretch>
                  <a:fillRect/>
                </a:stretch>
              </p:blipFill>
              <p:spPr>
                <a:xfrm>
                  <a:off x="5610634" y="5998920"/>
                  <a:ext cx="60120" cy="220320"/>
                </a:xfrm>
                <a:prstGeom prst="rect">
                  <a:avLst/>
                </a:prstGeom>
              </p:spPr>
            </p:pic>
          </mc:Fallback>
        </mc:AlternateContent>
      </p:grpSp>
      <p:grpSp>
        <p:nvGrpSpPr>
          <p:cNvPr id="108" name="Group 107">
            <a:extLst>
              <a:ext uri="{FF2B5EF4-FFF2-40B4-BE49-F238E27FC236}">
                <a16:creationId xmlns:a16="http://schemas.microsoft.com/office/drawing/2014/main" id="{DE4302E2-3AA3-557D-BA38-0B42A466A1DE}"/>
              </a:ext>
            </a:extLst>
          </p:cNvPr>
          <p:cNvGrpSpPr/>
          <p:nvPr/>
        </p:nvGrpSpPr>
        <p:grpSpPr>
          <a:xfrm>
            <a:off x="6059914" y="5931240"/>
            <a:ext cx="1168920" cy="291240"/>
            <a:chOff x="6059914" y="5931240"/>
            <a:chExt cx="1168920" cy="291240"/>
          </a:xfrm>
        </p:grpSpPr>
        <mc:AlternateContent xmlns:mc="http://schemas.openxmlformats.org/markup-compatibility/2006" xmlns:p14="http://schemas.microsoft.com/office/powerpoint/2010/main">
          <mc:Choice Requires="p14">
            <p:contentPart p14:bwMode="auto" r:id="rId131">
              <p14:nvContentPartPr>
                <p14:cNvPr id="103" name="Ink 102">
                  <a:extLst>
                    <a:ext uri="{FF2B5EF4-FFF2-40B4-BE49-F238E27FC236}">
                      <a16:creationId xmlns:a16="http://schemas.microsoft.com/office/drawing/2014/main" id="{CA5526BB-CD99-8B72-AEBD-B17718F14A19}"/>
                    </a:ext>
                  </a:extLst>
                </p14:cNvPr>
                <p14:cNvContentPartPr/>
                <p14:nvPr/>
              </p14:nvContentPartPr>
              <p14:xfrm>
                <a:off x="6059914" y="6006120"/>
                <a:ext cx="326520" cy="167760"/>
              </p14:xfrm>
            </p:contentPart>
          </mc:Choice>
          <mc:Fallback xmlns="">
            <p:pic>
              <p:nvPicPr>
                <p:cNvPr id="103" name="Ink 102">
                  <a:extLst>
                    <a:ext uri="{FF2B5EF4-FFF2-40B4-BE49-F238E27FC236}">
                      <a16:creationId xmlns:a16="http://schemas.microsoft.com/office/drawing/2014/main" id="{CA5526BB-CD99-8B72-AEBD-B17718F14A19}"/>
                    </a:ext>
                  </a:extLst>
                </p:cNvPr>
                <p:cNvPicPr/>
                <p:nvPr/>
              </p:nvPicPr>
              <p:blipFill>
                <a:blip r:embed="rId132"/>
                <a:stretch>
                  <a:fillRect/>
                </a:stretch>
              </p:blipFill>
              <p:spPr>
                <a:xfrm>
                  <a:off x="6051274" y="5997120"/>
                  <a:ext cx="344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 name="Ink 103">
                  <a:extLst>
                    <a:ext uri="{FF2B5EF4-FFF2-40B4-BE49-F238E27FC236}">
                      <a16:creationId xmlns:a16="http://schemas.microsoft.com/office/drawing/2014/main" id="{10C32782-0A45-FB43-341A-BBAC8D43236F}"/>
                    </a:ext>
                  </a:extLst>
                </p14:cNvPr>
                <p14:cNvContentPartPr/>
                <p14:nvPr/>
              </p14:nvContentPartPr>
              <p14:xfrm>
                <a:off x="6429994" y="6073800"/>
                <a:ext cx="118440" cy="136800"/>
              </p14:xfrm>
            </p:contentPart>
          </mc:Choice>
          <mc:Fallback xmlns="">
            <p:pic>
              <p:nvPicPr>
                <p:cNvPr id="104" name="Ink 103">
                  <a:extLst>
                    <a:ext uri="{FF2B5EF4-FFF2-40B4-BE49-F238E27FC236}">
                      <a16:creationId xmlns:a16="http://schemas.microsoft.com/office/drawing/2014/main" id="{10C32782-0A45-FB43-341A-BBAC8D43236F}"/>
                    </a:ext>
                  </a:extLst>
                </p:cNvPr>
                <p:cNvPicPr/>
                <p:nvPr/>
              </p:nvPicPr>
              <p:blipFill>
                <a:blip r:embed="rId134"/>
                <a:stretch>
                  <a:fillRect/>
                </a:stretch>
              </p:blipFill>
              <p:spPr>
                <a:xfrm>
                  <a:off x="6421354" y="6065160"/>
                  <a:ext cx="136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 name="Ink 104">
                  <a:extLst>
                    <a:ext uri="{FF2B5EF4-FFF2-40B4-BE49-F238E27FC236}">
                      <a16:creationId xmlns:a16="http://schemas.microsoft.com/office/drawing/2014/main" id="{19AE318A-E8A9-7570-B841-9777251B8892}"/>
                    </a:ext>
                  </a:extLst>
                </p14:cNvPr>
                <p14:cNvContentPartPr/>
                <p14:nvPr/>
              </p14:nvContentPartPr>
              <p14:xfrm>
                <a:off x="6633754" y="6058680"/>
                <a:ext cx="150120" cy="163800"/>
              </p14:xfrm>
            </p:contentPart>
          </mc:Choice>
          <mc:Fallback xmlns="">
            <p:pic>
              <p:nvPicPr>
                <p:cNvPr id="105" name="Ink 104">
                  <a:extLst>
                    <a:ext uri="{FF2B5EF4-FFF2-40B4-BE49-F238E27FC236}">
                      <a16:creationId xmlns:a16="http://schemas.microsoft.com/office/drawing/2014/main" id="{19AE318A-E8A9-7570-B841-9777251B8892}"/>
                    </a:ext>
                  </a:extLst>
                </p:cNvPr>
                <p:cNvPicPr/>
                <p:nvPr/>
              </p:nvPicPr>
              <p:blipFill>
                <a:blip r:embed="rId136"/>
                <a:stretch>
                  <a:fillRect/>
                </a:stretch>
              </p:blipFill>
              <p:spPr>
                <a:xfrm>
                  <a:off x="6624754" y="6050040"/>
                  <a:ext cx="167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7" name="Ink 106">
                  <a:extLst>
                    <a:ext uri="{FF2B5EF4-FFF2-40B4-BE49-F238E27FC236}">
                      <a16:creationId xmlns:a16="http://schemas.microsoft.com/office/drawing/2014/main" id="{D52D25B6-E4D8-9FC4-D287-6793C42FB1A2}"/>
                    </a:ext>
                  </a:extLst>
                </p14:cNvPr>
                <p14:cNvContentPartPr/>
                <p14:nvPr/>
              </p14:nvContentPartPr>
              <p14:xfrm>
                <a:off x="6935434" y="5931240"/>
                <a:ext cx="293400" cy="220680"/>
              </p14:xfrm>
            </p:contentPart>
          </mc:Choice>
          <mc:Fallback xmlns="">
            <p:pic>
              <p:nvPicPr>
                <p:cNvPr id="107" name="Ink 106">
                  <a:extLst>
                    <a:ext uri="{FF2B5EF4-FFF2-40B4-BE49-F238E27FC236}">
                      <a16:creationId xmlns:a16="http://schemas.microsoft.com/office/drawing/2014/main" id="{D52D25B6-E4D8-9FC4-D287-6793C42FB1A2}"/>
                    </a:ext>
                  </a:extLst>
                </p:cNvPr>
                <p:cNvPicPr/>
                <p:nvPr/>
              </p:nvPicPr>
              <p:blipFill>
                <a:blip r:embed="rId138"/>
                <a:stretch>
                  <a:fillRect/>
                </a:stretch>
              </p:blipFill>
              <p:spPr>
                <a:xfrm>
                  <a:off x="6926794" y="5922600"/>
                  <a:ext cx="311040" cy="238320"/>
                </a:xfrm>
                <a:prstGeom prst="rect">
                  <a:avLst/>
                </a:prstGeom>
              </p:spPr>
            </p:pic>
          </mc:Fallback>
        </mc:AlternateContent>
      </p:grpSp>
      <p:grpSp>
        <p:nvGrpSpPr>
          <p:cNvPr id="111" name="Group 110">
            <a:extLst>
              <a:ext uri="{FF2B5EF4-FFF2-40B4-BE49-F238E27FC236}">
                <a16:creationId xmlns:a16="http://schemas.microsoft.com/office/drawing/2014/main" id="{67AA87F3-E1BF-8530-5EA9-4019166E614C}"/>
              </a:ext>
            </a:extLst>
          </p:cNvPr>
          <p:cNvGrpSpPr/>
          <p:nvPr/>
        </p:nvGrpSpPr>
        <p:grpSpPr>
          <a:xfrm>
            <a:off x="7272394" y="6039240"/>
            <a:ext cx="219240" cy="195840"/>
            <a:chOff x="7272394" y="6039240"/>
            <a:chExt cx="219240" cy="195840"/>
          </a:xfrm>
        </p:grpSpPr>
        <mc:AlternateContent xmlns:mc="http://schemas.openxmlformats.org/markup-compatibility/2006" xmlns:p14="http://schemas.microsoft.com/office/powerpoint/2010/main">
          <mc:Choice Requires="p14">
            <p:contentPart p14:bwMode="auto" r:id="rId139">
              <p14:nvContentPartPr>
                <p14:cNvPr id="109" name="Ink 108">
                  <a:extLst>
                    <a:ext uri="{FF2B5EF4-FFF2-40B4-BE49-F238E27FC236}">
                      <a16:creationId xmlns:a16="http://schemas.microsoft.com/office/drawing/2014/main" id="{26659B65-2EA2-8D38-11F6-2A9EF1BC18EA}"/>
                    </a:ext>
                  </a:extLst>
                </p14:cNvPr>
                <p14:cNvContentPartPr/>
                <p14:nvPr/>
              </p14:nvContentPartPr>
              <p14:xfrm>
                <a:off x="7272394" y="6039240"/>
                <a:ext cx="115200" cy="186120"/>
              </p14:xfrm>
            </p:contentPart>
          </mc:Choice>
          <mc:Fallback xmlns="">
            <p:pic>
              <p:nvPicPr>
                <p:cNvPr id="109" name="Ink 108">
                  <a:extLst>
                    <a:ext uri="{FF2B5EF4-FFF2-40B4-BE49-F238E27FC236}">
                      <a16:creationId xmlns:a16="http://schemas.microsoft.com/office/drawing/2014/main" id="{26659B65-2EA2-8D38-11F6-2A9EF1BC18EA}"/>
                    </a:ext>
                  </a:extLst>
                </p:cNvPr>
                <p:cNvPicPr/>
                <p:nvPr/>
              </p:nvPicPr>
              <p:blipFill>
                <a:blip r:embed="rId140"/>
                <a:stretch>
                  <a:fillRect/>
                </a:stretch>
              </p:blipFill>
              <p:spPr>
                <a:xfrm>
                  <a:off x="7263754" y="6030600"/>
                  <a:ext cx="132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0" name="Ink 109">
                  <a:extLst>
                    <a:ext uri="{FF2B5EF4-FFF2-40B4-BE49-F238E27FC236}">
                      <a16:creationId xmlns:a16="http://schemas.microsoft.com/office/drawing/2014/main" id="{B4B61209-FAEC-5E12-4D47-6B7DB0B31643}"/>
                    </a:ext>
                  </a:extLst>
                </p14:cNvPr>
                <p14:cNvContentPartPr/>
                <p14:nvPr/>
              </p14:nvContentPartPr>
              <p14:xfrm>
                <a:off x="7447354" y="6058680"/>
                <a:ext cx="44280" cy="176400"/>
              </p14:xfrm>
            </p:contentPart>
          </mc:Choice>
          <mc:Fallback xmlns="">
            <p:pic>
              <p:nvPicPr>
                <p:cNvPr id="110" name="Ink 109">
                  <a:extLst>
                    <a:ext uri="{FF2B5EF4-FFF2-40B4-BE49-F238E27FC236}">
                      <a16:creationId xmlns:a16="http://schemas.microsoft.com/office/drawing/2014/main" id="{B4B61209-FAEC-5E12-4D47-6B7DB0B31643}"/>
                    </a:ext>
                  </a:extLst>
                </p:cNvPr>
                <p:cNvPicPr/>
                <p:nvPr/>
              </p:nvPicPr>
              <p:blipFill>
                <a:blip r:embed="rId142"/>
                <a:stretch>
                  <a:fillRect/>
                </a:stretch>
              </p:blipFill>
              <p:spPr>
                <a:xfrm>
                  <a:off x="7438354" y="6050040"/>
                  <a:ext cx="61920" cy="194040"/>
                </a:xfrm>
                <a:prstGeom prst="rect">
                  <a:avLst/>
                </a:prstGeom>
              </p:spPr>
            </p:pic>
          </mc:Fallback>
        </mc:AlternateContent>
      </p:grpSp>
    </p:spTree>
    <p:extLst>
      <p:ext uri="{BB962C8B-B14F-4D97-AF65-F5344CB8AC3E}">
        <p14:creationId xmlns:p14="http://schemas.microsoft.com/office/powerpoint/2010/main" val="133766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4511445B-0233-59E3-BCD9-78889732772D}"/>
              </a:ext>
            </a:extLst>
          </p:cNvPr>
          <p:cNvSpPr/>
          <p:nvPr/>
        </p:nvSpPr>
        <p:spPr>
          <a:xfrm>
            <a:off x="1355558" y="2983832"/>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0C1BFAEB-B0F7-8CDB-3C23-E0DB6B6314ED}"/>
              </a:ext>
            </a:extLst>
          </p:cNvPr>
          <p:cNvSpPr/>
          <p:nvPr/>
        </p:nvSpPr>
        <p:spPr>
          <a:xfrm>
            <a:off x="2013284" y="2983831"/>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0D50366C-1279-DA79-4CFF-BBF226A54129}"/>
              </a:ext>
            </a:extLst>
          </p:cNvPr>
          <p:cNvSpPr/>
          <p:nvPr/>
        </p:nvSpPr>
        <p:spPr>
          <a:xfrm>
            <a:off x="2671010" y="2983830"/>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78D4A436-8113-34BE-0530-05949E155C2C}"/>
              </a:ext>
            </a:extLst>
          </p:cNvPr>
          <p:cNvSpPr/>
          <p:nvPr/>
        </p:nvSpPr>
        <p:spPr>
          <a:xfrm>
            <a:off x="1363588" y="3288630"/>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5FE2C475-24EF-E9B7-2255-4B4B3F1D6B97}"/>
              </a:ext>
            </a:extLst>
          </p:cNvPr>
          <p:cNvSpPr/>
          <p:nvPr/>
        </p:nvSpPr>
        <p:spPr>
          <a:xfrm>
            <a:off x="1371614" y="3601451"/>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074AEE2-2452-157E-6B70-8AD7AE201FEB}"/>
              </a:ext>
            </a:extLst>
          </p:cNvPr>
          <p:cNvSpPr/>
          <p:nvPr/>
        </p:nvSpPr>
        <p:spPr>
          <a:xfrm>
            <a:off x="2013283" y="3288630"/>
            <a:ext cx="343111" cy="2566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3BC3DBF1-727C-F042-AF2E-43CE82CC7C84}"/>
              </a:ext>
            </a:extLst>
          </p:cNvPr>
          <p:cNvSpPr/>
          <p:nvPr/>
        </p:nvSpPr>
        <p:spPr>
          <a:xfrm>
            <a:off x="2013283" y="3608020"/>
            <a:ext cx="343111" cy="2566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6343AB92-82BA-BD75-3D09-1CD1FBE7A5FE}"/>
              </a:ext>
            </a:extLst>
          </p:cNvPr>
          <p:cNvSpPr/>
          <p:nvPr/>
        </p:nvSpPr>
        <p:spPr>
          <a:xfrm>
            <a:off x="2662978" y="3277703"/>
            <a:ext cx="343111" cy="2566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EE4EFC19-A492-4BB6-4385-30C6085F44DA}"/>
              </a:ext>
            </a:extLst>
          </p:cNvPr>
          <p:cNvSpPr/>
          <p:nvPr/>
        </p:nvSpPr>
        <p:spPr>
          <a:xfrm>
            <a:off x="5347063" y="3545303"/>
            <a:ext cx="4267200" cy="1993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6125FE8-E9D7-B71A-161B-23D5BAFAEAA8}"/>
              </a:ext>
            </a:extLst>
          </p:cNvPr>
          <p:cNvSpPr/>
          <p:nvPr/>
        </p:nvSpPr>
        <p:spPr>
          <a:xfrm>
            <a:off x="5351414" y="3993799"/>
            <a:ext cx="4267200" cy="1993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C85D54C7-F43C-6008-44AC-F3FD6AD80274}"/>
              </a:ext>
            </a:extLst>
          </p:cNvPr>
          <p:cNvSpPr/>
          <p:nvPr/>
        </p:nvSpPr>
        <p:spPr>
          <a:xfrm>
            <a:off x="10145485" y="2429691"/>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C7892C0D-F5DE-64BF-A589-33EBE93747B9}"/>
              </a:ext>
            </a:extLst>
          </p:cNvPr>
          <p:cNvSpPr/>
          <p:nvPr/>
        </p:nvSpPr>
        <p:spPr>
          <a:xfrm>
            <a:off x="10141131" y="2651763"/>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47781822-F61B-B354-FB1C-D012D8E3E013}"/>
              </a:ext>
            </a:extLst>
          </p:cNvPr>
          <p:cNvSpPr/>
          <p:nvPr/>
        </p:nvSpPr>
        <p:spPr>
          <a:xfrm>
            <a:off x="10136777" y="2899962"/>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E8D614FB-B8EC-C9D9-DA26-ECEB61DDF19B}"/>
              </a:ext>
            </a:extLst>
          </p:cNvPr>
          <p:cNvSpPr/>
          <p:nvPr/>
        </p:nvSpPr>
        <p:spPr>
          <a:xfrm>
            <a:off x="10141132" y="3130743"/>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CFF52C0B-512A-F455-D587-266289755073}"/>
              </a:ext>
            </a:extLst>
          </p:cNvPr>
          <p:cNvSpPr/>
          <p:nvPr/>
        </p:nvSpPr>
        <p:spPr>
          <a:xfrm>
            <a:off x="10145487" y="3361524"/>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C1617760-6589-B45D-155B-69859A8B2DA3}"/>
              </a:ext>
            </a:extLst>
          </p:cNvPr>
          <p:cNvSpPr/>
          <p:nvPr/>
        </p:nvSpPr>
        <p:spPr>
          <a:xfrm>
            <a:off x="10149842" y="3818731"/>
            <a:ext cx="261257" cy="1654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Title 23">
            <a:extLst>
              <a:ext uri="{FF2B5EF4-FFF2-40B4-BE49-F238E27FC236}">
                <a16:creationId xmlns:a16="http://schemas.microsoft.com/office/drawing/2014/main" id="{00389A68-B63A-8C98-6589-98DF2C171762}"/>
              </a:ext>
            </a:extLst>
          </p:cNvPr>
          <p:cNvSpPr>
            <a:spLocks noGrp="1"/>
          </p:cNvSpPr>
          <p:nvPr>
            <p:ph type="title"/>
          </p:nvPr>
        </p:nvSpPr>
        <p:spPr/>
        <p:txBody>
          <a:bodyPr/>
          <a:lstStyle/>
          <a:p>
            <a:endParaRPr lang="en-IN"/>
          </a:p>
        </p:txBody>
      </p:sp>
      <p:pic>
        <p:nvPicPr>
          <p:cNvPr id="25" name="Picture 24">
            <a:extLst>
              <a:ext uri="{FF2B5EF4-FFF2-40B4-BE49-F238E27FC236}">
                <a16:creationId xmlns:a16="http://schemas.microsoft.com/office/drawing/2014/main" id="{C8879835-A915-D4B5-6511-11DF6D01D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838" y="2938544"/>
            <a:ext cx="80955" cy="111313"/>
          </a:xfrm>
          <a:prstGeom prst="rect">
            <a:avLst/>
          </a:prstGeom>
        </p:spPr>
      </p:pic>
      <p:pic>
        <p:nvPicPr>
          <p:cNvPr id="26" name="Picture 25">
            <a:extLst>
              <a:ext uri="{FF2B5EF4-FFF2-40B4-BE49-F238E27FC236}">
                <a16:creationId xmlns:a16="http://schemas.microsoft.com/office/drawing/2014/main" id="{720438FD-EDAB-7DA9-9D28-C6CC6AA16652}"/>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27" name="TextBox 26">
            <a:extLst>
              <a:ext uri="{FF2B5EF4-FFF2-40B4-BE49-F238E27FC236}">
                <a16:creationId xmlns:a16="http://schemas.microsoft.com/office/drawing/2014/main" id="{C8D32E8B-9F70-F414-F2E8-B57BB2981297}"/>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2" name="Title 1">
            <a:extLst>
              <a:ext uri="{FF2B5EF4-FFF2-40B4-BE49-F238E27FC236}">
                <a16:creationId xmlns:a16="http://schemas.microsoft.com/office/drawing/2014/main" id="{9429E1C6-36AC-F37B-73A4-FAD398DEEE64}"/>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E27760D3-59FD-DBA7-C765-0D7673DECD26}"/>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31" name="Group 30">
            <a:extLst>
              <a:ext uri="{FF2B5EF4-FFF2-40B4-BE49-F238E27FC236}">
                <a16:creationId xmlns:a16="http://schemas.microsoft.com/office/drawing/2014/main" id="{536E121A-8D9A-AABB-5630-604B0168C830}"/>
              </a:ext>
            </a:extLst>
          </p:cNvPr>
          <p:cNvGrpSpPr/>
          <p:nvPr/>
        </p:nvGrpSpPr>
        <p:grpSpPr>
          <a:xfrm>
            <a:off x="2539474" y="4968240"/>
            <a:ext cx="593280" cy="362520"/>
            <a:chOff x="2539474" y="4968240"/>
            <a:chExt cx="593280" cy="362520"/>
          </a:xfrm>
        </p:grpSpPr>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DEB3C082-12F4-8A05-4425-20B1DC177162}"/>
                    </a:ext>
                  </a:extLst>
                </p14:cNvPr>
                <p14:cNvContentPartPr/>
                <p14:nvPr/>
              </p14:nvContentPartPr>
              <p14:xfrm>
                <a:off x="2539474" y="4968240"/>
                <a:ext cx="202320" cy="298080"/>
              </p14:xfrm>
            </p:contentPart>
          </mc:Choice>
          <mc:Fallback xmlns="">
            <p:pic>
              <p:nvPicPr>
                <p:cNvPr id="23" name="Ink 22">
                  <a:extLst>
                    <a:ext uri="{FF2B5EF4-FFF2-40B4-BE49-F238E27FC236}">
                      <a16:creationId xmlns:a16="http://schemas.microsoft.com/office/drawing/2014/main" id="{DEB3C082-12F4-8A05-4425-20B1DC177162}"/>
                    </a:ext>
                  </a:extLst>
                </p:cNvPr>
                <p:cNvPicPr/>
                <p:nvPr/>
              </p:nvPicPr>
              <p:blipFill>
                <a:blip r:embed="rId6"/>
                <a:stretch>
                  <a:fillRect/>
                </a:stretch>
              </p:blipFill>
              <p:spPr>
                <a:xfrm>
                  <a:off x="2530834" y="4959240"/>
                  <a:ext cx="2199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AB4639AB-76C5-CFA0-5859-0103300AF817}"/>
                    </a:ext>
                  </a:extLst>
                </p14:cNvPr>
                <p14:cNvContentPartPr/>
                <p14:nvPr/>
              </p14:nvContentPartPr>
              <p14:xfrm>
                <a:off x="2812354" y="5101800"/>
                <a:ext cx="132120" cy="172080"/>
              </p14:xfrm>
            </p:contentPart>
          </mc:Choice>
          <mc:Fallback xmlns="">
            <p:pic>
              <p:nvPicPr>
                <p:cNvPr id="28" name="Ink 27">
                  <a:extLst>
                    <a:ext uri="{FF2B5EF4-FFF2-40B4-BE49-F238E27FC236}">
                      <a16:creationId xmlns:a16="http://schemas.microsoft.com/office/drawing/2014/main" id="{AB4639AB-76C5-CFA0-5859-0103300AF817}"/>
                    </a:ext>
                  </a:extLst>
                </p:cNvPr>
                <p:cNvPicPr/>
                <p:nvPr/>
              </p:nvPicPr>
              <p:blipFill>
                <a:blip r:embed="rId8"/>
                <a:stretch>
                  <a:fillRect/>
                </a:stretch>
              </p:blipFill>
              <p:spPr>
                <a:xfrm>
                  <a:off x="2803354" y="5092800"/>
                  <a:ext cx="149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FBE654D1-5DD3-85FF-A3E4-3F0D127A4C6C}"/>
                    </a:ext>
                  </a:extLst>
                </p14:cNvPr>
                <p14:cNvContentPartPr/>
                <p14:nvPr/>
              </p14:nvContentPartPr>
              <p14:xfrm>
                <a:off x="2990914" y="5072640"/>
                <a:ext cx="141840" cy="258120"/>
              </p14:xfrm>
            </p:contentPart>
          </mc:Choice>
          <mc:Fallback xmlns="">
            <p:pic>
              <p:nvPicPr>
                <p:cNvPr id="29" name="Ink 28">
                  <a:extLst>
                    <a:ext uri="{FF2B5EF4-FFF2-40B4-BE49-F238E27FC236}">
                      <a16:creationId xmlns:a16="http://schemas.microsoft.com/office/drawing/2014/main" id="{FBE654D1-5DD3-85FF-A3E4-3F0D127A4C6C}"/>
                    </a:ext>
                  </a:extLst>
                </p:cNvPr>
                <p:cNvPicPr/>
                <p:nvPr/>
              </p:nvPicPr>
              <p:blipFill>
                <a:blip r:embed="rId10"/>
                <a:stretch>
                  <a:fillRect/>
                </a:stretch>
              </p:blipFill>
              <p:spPr>
                <a:xfrm>
                  <a:off x="2981914" y="5063640"/>
                  <a:ext cx="159480" cy="27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28608644-7D78-BD39-AE60-D1A8B05D5111}"/>
                  </a:ext>
                </a:extLst>
              </p14:cNvPr>
              <p14:cNvContentPartPr/>
              <p14:nvPr/>
            </p14:nvContentPartPr>
            <p14:xfrm>
              <a:off x="3373954" y="5052120"/>
              <a:ext cx="165960" cy="27000"/>
            </p14:xfrm>
          </p:contentPart>
        </mc:Choice>
        <mc:Fallback xmlns="">
          <p:pic>
            <p:nvPicPr>
              <p:cNvPr id="32" name="Ink 31">
                <a:extLst>
                  <a:ext uri="{FF2B5EF4-FFF2-40B4-BE49-F238E27FC236}">
                    <a16:creationId xmlns:a16="http://schemas.microsoft.com/office/drawing/2014/main" id="{28608644-7D78-BD39-AE60-D1A8B05D5111}"/>
                  </a:ext>
                </a:extLst>
              </p:cNvPr>
              <p:cNvPicPr/>
              <p:nvPr/>
            </p:nvPicPr>
            <p:blipFill>
              <a:blip r:embed="rId12"/>
              <a:stretch>
                <a:fillRect/>
              </a:stretch>
            </p:blipFill>
            <p:spPr>
              <a:xfrm>
                <a:off x="3365314" y="5043480"/>
                <a:ext cx="183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67AD8C3B-D833-6AE8-8065-88F719BDD7D2}"/>
                  </a:ext>
                </a:extLst>
              </p14:cNvPr>
              <p14:cNvContentPartPr/>
              <p14:nvPr/>
            </p14:nvContentPartPr>
            <p14:xfrm>
              <a:off x="3387634" y="5190720"/>
              <a:ext cx="140040" cy="6480"/>
            </p14:xfrm>
          </p:contentPart>
        </mc:Choice>
        <mc:Fallback xmlns="">
          <p:pic>
            <p:nvPicPr>
              <p:cNvPr id="33" name="Ink 32">
                <a:extLst>
                  <a:ext uri="{FF2B5EF4-FFF2-40B4-BE49-F238E27FC236}">
                    <a16:creationId xmlns:a16="http://schemas.microsoft.com/office/drawing/2014/main" id="{67AD8C3B-D833-6AE8-8065-88F719BDD7D2}"/>
                  </a:ext>
                </a:extLst>
              </p:cNvPr>
              <p:cNvPicPr/>
              <p:nvPr/>
            </p:nvPicPr>
            <p:blipFill>
              <a:blip r:embed="rId14"/>
              <a:stretch>
                <a:fillRect/>
              </a:stretch>
            </p:blipFill>
            <p:spPr>
              <a:xfrm>
                <a:off x="3378634" y="5182080"/>
                <a:ext cx="157680" cy="24120"/>
              </a:xfrm>
              <a:prstGeom prst="rect">
                <a:avLst/>
              </a:prstGeom>
            </p:spPr>
          </p:pic>
        </mc:Fallback>
      </mc:AlternateContent>
      <p:grpSp>
        <p:nvGrpSpPr>
          <p:cNvPr id="41" name="Group 40">
            <a:extLst>
              <a:ext uri="{FF2B5EF4-FFF2-40B4-BE49-F238E27FC236}">
                <a16:creationId xmlns:a16="http://schemas.microsoft.com/office/drawing/2014/main" id="{7B38DFFD-60AC-032B-FC34-0D361DB0F592}"/>
              </a:ext>
            </a:extLst>
          </p:cNvPr>
          <p:cNvGrpSpPr/>
          <p:nvPr/>
        </p:nvGrpSpPr>
        <p:grpSpPr>
          <a:xfrm>
            <a:off x="3983434" y="4976520"/>
            <a:ext cx="522360" cy="237960"/>
            <a:chOff x="3983434" y="4976520"/>
            <a:chExt cx="522360" cy="237960"/>
          </a:xfrm>
        </p:grpSpPr>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951E044D-718C-C73E-6AD8-3D9AFA2288E0}"/>
                    </a:ext>
                  </a:extLst>
                </p14:cNvPr>
                <p14:cNvContentPartPr/>
                <p14:nvPr/>
              </p14:nvContentPartPr>
              <p14:xfrm>
                <a:off x="3983434" y="4976520"/>
                <a:ext cx="279000" cy="172440"/>
              </p14:xfrm>
            </p:contentPart>
          </mc:Choice>
          <mc:Fallback xmlns="">
            <p:pic>
              <p:nvPicPr>
                <p:cNvPr id="34" name="Ink 33">
                  <a:extLst>
                    <a:ext uri="{FF2B5EF4-FFF2-40B4-BE49-F238E27FC236}">
                      <a16:creationId xmlns:a16="http://schemas.microsoft.com/office/drawing/2014/main" id="{951E044D-718C-C73E-6AD8-3D9AFA2288E0}"/>
                    </a:ext>
                  </a:extLst>
                </p:cNvPr>
                <p:cNvPicPr/>
                <p:nvPr/>
              </p:nvPicPr>
              <p:blipFill>
                <a:blip r:embed="rId16"/>
                <a:stretch>
                  <a:fillRect/>
                </a:stretch>
              </p:blipFill>
              <p:spPr>
                <a:xfrm>
                  <a:off x="3974794" y="4967880"/>
                  <a:ext cx="2966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0BD3E486-66AB-A5AE-7496-FF8490411847}"/>
                    </a:ext>
                  </a:extLst>
                </p14:cNvPr>
                <p14:cNvContentPartPr/>
                <p14:nvPr/>
              </p14:nvContentPartPr>
              <p14:xfrm>
                <a:off x="4382674" y="5051760"/>
                <a:ext cx="16560" cy="134640"/>
              </p14:xfrm>
            </p:contentPart>
          </mc:Choice>
          <mc:Fallback xmlns="">
            <p:pic>
              <p:nvPicPr>
                <p:cNvPr id="35" name="Ink 34">
                  <a:extLst>
                    <a:ext uri="{FF2B5EF4-FFF2-40B4-BE49-F238E27FC236}">
                      <a16:creationId xmlns:a16="http://schemas.microsoft.com/office/drawing/2014/main" id="{0BD3E486-66AB-A5AE-7496-FF8490411847}"/>
                    </a:ext>
                  </a:extLst>
                </p:cNvPr>
                <p:cNvPicPr/>
                <p:nvPr/>
              </p:nvPicPr>
              <p:blipFill>
                <a:blip r:embed="rId18"/>
                <a:stretch>
                  <a:fillRect/>
                </a:stretch>
              </p:blipFill>
              <p:spPr>
                <a:xfrm>
                  <a:off x="4374034" y="5042760"/>
                  <a:ext cx="342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BC2D7A96-4086-8148-374E-58E86E311070}"/>
                    </a:ext>
                  </a:extLst>
                </p14:cNvPr>
                <p14:cNvContentPartPr/>
                <p14:nvPr/>
              </p14:nvContentPartPr>
              <p14:xfrm>
                <a:off x="4493914" y="5055720"/>
                <a:ext cx="11880" cy="158760"/>
              </p14:xfrm>
            </p:contentPart>
          </mc:Choice>
          <mc:Fallback xmlns="">
            <p:pic>
              <p:nvPicPr>
                <p:cNvPr id="36" name="Ink 35">
                  <a:extLst>
                    <a:ext uri="{FF2B5EF4-FFF2-40B4-BE49-F238E27FC236}">
                      <a16:creationId xmlns:a16="http://schemas.microsoft.com/office/drawing/2014/main" id="{BC2D7A96-4086-8148-374E-58E86E311070}"/>
                    </a:ext>
                  </a:extLst>
                </p:cNvPr>
                <p:cNvPicPr/>
                <p:nvPr/>
              </p:nvPicPr>
              <p:blipFill>
                <a:blip r:embed="rId20"/>
                <a:stretch>
                  <a:fillRect/>
                </a:stretch>
              </p:blipFill>
              <p:spPr>
                <a:xfrm>
                  <a:off x="4485274" y="5046720"/>
                  <a:ext cx="29520" cy="176400"/>
                </a:xfrm>
                <a:prstGeom prst="rect">
                  <a:avLst/>
                </a:prstGeom>
              </p:spPr>
            </p:pic>
          </mc:Fallback>
        </mc:AlternateContent>
      </p:grpSp>
      <p:grpSp>
        <p:nvGrpSpPr>
          <p:cNvPr id="40" name="Group 39">
            <a:extLst>
              <a:ext uri="{FF2B5EF4-FFF2-40B4-BE49-F238E27FC236}">
                <a16:creationId xmlns:a16="http://schemas.microsoft.com/office/drawing/2014/main" id="{63901031-C0B3-1315-AE54-4E4D9888E2DE}"/>
              </a:ext>
            </a:extLst>
          </p:cNvPr>
          <p:cNvGrpSpPr/>
          <p:nvPr/>
        </p:nvGrpSpPr>
        <p:grpSpPr>
          <a:xfrm>
            <a:off x="4716394" y="4991280"/>
            <a:ext cx="536760" cy="219960"/>
            <a:chOff x="4716394" y="4991280"/>
            <a:chExt cx="536760" cy="219960"/>
          </a:xfrm>
        </p:grpSpPr>
        <mc:AlternateContent xmlns:mc="http://schemas.openxmlformats.org/markup-compatibility/2006" xmlns:p14="http://schemas.microsoft.com/office/powerpoint/2010/main">
          <mc:Choice Requires="p14">
            <p:contentPart p14:bwMode="auto" r:id="rId21">
              <p14:nvContentPartPr>
                <p14:cNvPr id="37" name="Ink 36">
                  <a:extLst>
                    <a:ext uri="{FF2B5EF4-FFF2-40B4-BE49-F238E27FC236}">
                      <a16:creationId xmlns:a16="http://schemas.microsoft.com/office/drawing/2014/main" id="{6F2A7832-0F30-1DBA-35B5-6C60C4366EA5}"/>
                    </a:ext>
                  </a:extLst>
                </p14:cNvPr>
                <p14:cNvContentPartPr/>
                <p14:nvPr/>
              </p14:nvContentPartPr>
              <p14:xfrm>
                <a:off x="4716394" y="4991280"/>
                <a:ext cx="205920" cy="164160"/>
              </p14:xfrm>
            </p:contentPart>
          </mc:Choice>
          <mc:Fallback xmlns="">
            <p:pic>
              <p:nvPicPr>
                <p:cNvPr id="37" name="Ink 36">
                  <a:extLst>
                    <a:ext uri="{FF2B5EF4-FFF2-40B4-BE49-F238E27FC236}">
                      <a16:creationId xmlns:a16="http://schemas.microsoft.com/office/drawing/2014/main" id="{6F2A7832-0F30-1DBA-35B5-6C60C4366EA5}"/>
                    </a:ext>
                  </a:extLst>
                </p:cNvPr>
                <p:cNvPicPr/>
                <p:nvPr/>
              </p:nvPicPr>
              <p:blipFill>
                <a:blip r:embed="rId22"/>
                <a:stretch>
                  <a:fillRect/>
                </a:stretch>
              </p:blipFill>
              <p:spPr>
                <a:xfrm>
                  <a:off x="4707394" y="4982640"/>
                  <a:ext cx="22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EF75DE2A-8582-F488-8AC7-C342BA8100D1}"/>
                    </a:ext>
                  </a:extLst>
                </p14:cNvPr>
                <p14:cNvContentPartPr/>
                <p14:nvPr/>
              </p14:nvContentPartPr>
              <p14:xfrm>
                <a:off x="5034994" y="5065800"/>
                <a:ext cx="18360" cy="144720"/>
              </p14:xfrm>
            </p:contentPart>
          </mc:Choice>
          <mc:Fallback xmlns="">
            <p:pic>
              <p:nvPicPr>
                <p:cNvPr id="38" name="Ink 37">
                  <a:extLst>
                    <a:ext uri="{FF2B5EF4-FFF2-40B4-BE49-F238E27FC236}">
                      <a16:creationId xmlns:a16="http://schemas.microsoft.com/office/drawing/2014/main" id="{EF75DE2A-8582-F488-8AC7-C342BA8100D1}"/>
                    </a:ext>
                  </a:extLst>
                </p:cNvPr>
                <p:cNvPicPr/>
                <p:nvPr/>
              </p:nvPicPr>
              <p:blipFill>
                <a:blip r:embed="rId24"/>
                <a:stretch>
                  <a:fillRect/>
                </a:stretch>
              </p:blipFill>
              <p:spPr>
                <a:xfrm>
                  <a:off x="5025994" y="5057160"/>
                  <a:ext cx="36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DFFB74B2-DC7F-0E51-BB84-F761AAB93F58}"/>
                    </a:ext>
                  </a:extLst>
                </p14:cNvPr>
                <p14:cNvContentPartPr/>
                <p14:nvPr/>
              </p14:nvContentPartPr>
              <p14:xfrm>
                <a:off x="5113474" y="5054280"/>
                <a:ext cx="139680" cy="156960"/>
              </p14:xfrm>
            </p:contentPart>
          </mc:Choice>
          <mc:Fallback xmlns="">
            <p:pic>
              <p:nvPicPr>
                <p:cNvPr id="39" name="Ink 38">
                  <a:extLst>
                    <a:ext uri="{FF2B5EF4-FFF2-40B4-BE49-F238E27FC236}">
                      <a16:creationId xmlns:a16="http://schemas.microsoft.com/office/drawing/2014/main" id="{DFFB74B2-DC7F-0E51-BB84-F761AAB93F58}"/>
                    </a:ext>
                  </a:extLst>
                </p:cNvPr>
                <p:cNvPicPr/>
                <p:nvPr/>
              </p:nvPicPr>
              <p:blipFill>
                <a:blip r:embed="rId26"/>
                <a:stretch>
                  <a:fillRect/>
                </a:stretch>
              </p:blipFill>
              <p:spPr>
                <a:xfrm>
                  <a:off x="5104474" y="5045640"/>
                  <a:ext cx="157320" cy="174600"/>
                </a:xfrm>
                <a:prstGeom prst="rect">
                  <a:avLst/>
                </a:prstGeom>
              </p:spPr>
            </p:pic>
          </mc:Fallback>
        </mc:AlternateContent>
      </p:grpSp>
      <p:grpSp>
        <p:nvGrpSpPr>
          <p:cNvPr id="45" name="Group 44">
            <a:extLst>
              <a:ext uri="{FF2B5EF4-FFF2-40B4-BE49-F238E27FC236}">
                <a16:creationId xmlns:a16="http://schemas.microsoft.com/office/drawing/2014/main" id="{77BF6FA4-3EFC-965F-04ED-C19F3F46149B}"/>
              </a:ext>
            </a:extLst>
          </p:cNvPr>
          <p:cNvGrpSpPr/>
          <p:nvPr/>
        </p:nvGrpSpPr>
        <p:grpSpPr>
          <a:xfrm>
            <a:off x="5425594" y="4988040"/>
            <a:ext cx="182880" cy="210600"/>
            <a:chOff x="5425594" y="4988040"/>
            <a:chExt cx="182880" cy="210600"/>
          </a:xfrm>
        </p:grpSpPr>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2D921E66-2FC2-E677-9121-15FF29189508}"/>
                    </a:ext>
                  </a:extLst>
                </p14:cNvPr>
                <p14:cNvContentPartPr/>
                <p14:nvPr/>
              </p14:nvContentPartPr>
              <p14:xfrm>
                <a:off x="5425594" y="5076600"/>
                <a:ext cx="182880" cy="17280"/>
              </p14:xfrm>
            </p:contentPart>
          </mc:Choice>
          <mc:Fallback xmlns="">
            <p:pic>
              <p:nvPicPr>
                <p:cNvPr id="42" name="Ink 41">
                  <a:extLst>
                    <a:ext uri="{FF2B5EF4-FFF2-40B4-BE49-F238E27FC236}">
                      <a16:creationId xmlns:a16="http://schemas.microsoft.com/office/drawing/2014/main" id="{2D921E66-2FC2-E677-9121-15FF29189508}"/>
                    </a:ext>
                  </a:extLst>
                </p:cNvPr>
                <p:cNvPicPr/>
                <p:nvPr/>
              </p:nvPicPr>
              <p:blipFill>
                <a:blip r:embed="rId28"/>
                <a:stretch>
                  <a:fillRect/>
                </a:stretch>
              </p:blipFill>
              <p:spPr>
                <a:xfrm>
                  <a:off x="5416954" y="5067600"/>
                  <a:ext cx="200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FB98C52D-A0E6-2FAE-4C57-B94F4E11FA47}"/>
                    </a:ext>
                  </a:extLst>
                </p14:cNvPr>
                <p14:cNvContentPartPr/>
                <p14:nvPr/>
              </p14:nvContentPartPr>
              <p14:xfrm>
                <a:off x="5513794" y="4988040"/>
                <a:ext cx="31680" cy="210600"/>
              </p14:xfrm>
            </p:contentPart>
          </mc:Choice>
          <mc:Fallback xmlns="">
            <p:pic>
              <p:nvPicPr>
                <p:cNvPr id="43" name="Ink 42">
                  <a:extLst>
                    <a:ext uri="{FF2B5EF4-FFF2-40B4-BE49-F238E27FC236}">
                      <a16:creationId xmlns:a16="http://schemas.microsoft.com/office/drawing/2014/main" id="{FB98C52D-A0E6-2FAE-4C57-B94F4E11FA47}"/>
                    </a:ext>
                  </a:extLst>
                </p:cNvPr>
                <p:cNvPicPr/>
                <p:nvPr/>
              </p:nvPicPr>
              <p:blipFill>
                <a:blip r:embed="rId30"/>
                <a:stretch>
                  <a:fillRect/>
                </a:stretch>
              </p:blipFill>
              <p:spPr>
                <a:xfrm>
                  <a:off x="5505154" y="4979040"/>
                  <a:ext cx="49320" cy="228240"/>
                </a:xfrm>
                <a:prstGeom prst="rect">
                  <a:avLst/>
                </a:prstGeom>
              </p:spPr>
            </p:pic>
          </mc:Fallback>
        </mc:AlternateContent>
      </p:grpSp>
      <p:grpSp>
        <p:nvGrpSpPr>
          <p:cNvPr id="58" name="Group 57">
            <a:extLst>
              <a:ext uri="{FF2B5EF4-FFF2-40B4-BE49-F238E27FC236}">
                <a16:creationId xmlns:a16="http://schemas.microsoft.com/office/drawing/2014/main" id="{DC35436D-3451-C958-0580-289F9222B82A}"/>
              </a:ext>
            </a:extLst>
          </p:cNvPr>
          <p:cNvGrpSpPr/>
          <p:nvPr/>
        </p:nvGrpSpPr>
        <p:grpSpPr>
          <a:xfrm>
            <a:off x="5864794" y="4967160"/>
            <a:ext cx="1366560" cy="286560"/>
            <a:chOff x="5864794" y="4967160"/>
            <a:chExt cx="1366560" cy="286560"/>
          </a:xfrm>
        </p:grpSpPr>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A835BAA3-CF62-240A-0FB3-D2E7DE52DF1D}"/>
                    </a:ext>
                  </a:extLst>
                </p14:cNvPr>
                <p14:cNvContentPartPr/>
                <p14:nvPr/>
              </p14:nvContentPartPr>
              <p14:xfrm>
                <a:off x="5864794" y="4971480"/>
                <a:ext cx="331560" cy="195480"/>
              </p14:xfrm>
            </p:contentPart>
          </mc:Choice>
          <mc:Fallback xmlns="">
            <p:pic>
              <p:nvPicPr>
                <p:cNvPr id="44" name="Ink 43">
                  <a:extLst>
                    <a:ext uri="{FF2B5EF4-FFF2-40B4-BE49-F238E27FC236}">
                      <a16:creationId xmlns:a16="http://schemas.microsoft.com/office/drawing/2014/main" id="{A835BAA3-CF62-240A-0FB3-D2E7DE52DF1D}"/>
                    </a:ext>
                  </a:extLst>
                </p:cNvPr>
                <p:cNvPicPr/>
                <p:nvPr/>
              </p:nvPicPr>
              <p:blipFill>
                <a:blip r:embed="rId32"/>
                <a:stretch>
                  <a:fillRect/>
                </a:stretch>
              </p:blipFill>
              <p:spPr>
                <a:xfrm>
                  <a:off x="5856154" y="4962840"/>
                  <a:ext cx="349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58A5B893-C437-6AE1-2DA8-4E259E164C40}"/>
                    </a:ext>
                  </a:extLst>
                </p14:cNvPr>
                <p14:cNvContentPartPr/>
                <p14:nvPr/>
              </p14:nvContentPartPr>
              <p14:xfrm>
                <a:off x="6317674" y="5070840"/>
                <a:ext cx="17280" cy="166680"/>
              </p14:xfrm>
            </p:contentPart>
          </mc:Choice>
          <mc:Fallback xmlns="">
            <p:pic>
              <p:nvPicPr>
                <p:cNvPr id="46" name="Ink 45">
                  <a:extLst>
                    <a:ext uri="{FF2B5EF4-FFF2-40B4-BE49-F238E27FC236}">
                      <a16:creationId xmlns:a16="http://schemas.microsoft.com/office/drawing/2014/main" id="{58A5B893-C437-6AE1-2DA8-4E259E164C40}"/>
                    </a:ext>
                  </a:extLst>
                </p:cNvPr>
                <p:cNvPicPr/>
                <p:nvPr/>
              </p:nvPicPr>
              <p:blipFill>
                <a:blip r:embed="rId34"/>
                <a:stretch>
                  <a:fillRect/>
                </a:stretch>
              </p:blipFill>
              <p:spPr>
                <a:xfrm>
                  <a:off x="6309034" y="5061840"/>
                  <a:ext cx="34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85916DEB-C59E-83FF-89E4-DF20EE04C42E}"/>
                    </a:ext>
                  </a:extLst>
                </p14:cNvPr>
                <p14:cNvContentPartPr/>
                <p14:nvPr/>
              </p14:nvContentPartPr>
              <p14:xfrm>
                <a:off x="6418114" y="5075160"/>
                <a:ext cx="144720" cy="164520"/>
              </p14:xfrm>
            </p:contentPart>
          </mc:Choice>
          <mc:Fallback xmlns="">
            <p:pic>
              <p:nvPicPr>
                <p:cNvPr id="47" name="Ink 46">
                  <a:extLst>
                    <a:ext uri="{FF2B5EF4-FFF2-40B4-BE49-F238E27FC236}">
                      <a16:creationId xmlns:a16="http://schemas.microsoft.com/office/drawing/2014/main" id="{85916DEB-C59E-83FF-89E4-DF20EE04C42E}"/>
                    </a:ext>
                  </a:extLst>
                </p:cNvPr>
                <p:cNvPicPr/>
                <p:nvPr/>
              </p:nvPicPr>
              <p:blipFill>
                <a:blip r:embed="rId36"/>
                <a:stretch>
                  <a:fillRect/>
                </a:stretch>
              </p:blipFill>
              <p:spPr>
                <a:xfrm>
                  <a:off x="6409474" y="5066160"/>
                  <a:ext cx="162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1A1B3D84-DDB4-51DF-7407-CBD6C33901CD}"/>
                    </a:ext>
                  </a:extLst>
                </p14:cNvPr>
                <p14:cNvContentPartPr/>
                <p14:nvPr/>
              </p14:nvContentPartPr>
              <p14:xfrm>
                <a:off x="6697114" y="4967160"/>
                <a:ext cx="186120" cy="162000"/>
              </p14:xfrm>
            </p:contentPart>
          </mc:Choice>
          <mc:Fallback xmlns="">
            <p:pic>
              <p:nvPicPr>
                <p:cNvPr id="48" name="Ink 47">
                  <a:extLst>
                    <a:ext uri="{FF2B5EF4-FFF2-40B4-BE49-F238E27FC236}">
                      <a16:creationId xmlns:a16="http://schemas.microsoft.com/office/drawing/2014/main" id="{1A1B3D84-DDB4-51DF-7407-CBD6C33901CD}"/>
                    </a:ext>
                  </a:extLst>
                </p:cNvPr>
                <p:cNvPicPr/>
                <p:nvPr/>
              </p:nvPicPr>
              <p:blipFill>
                <a:blip r:embed="rId38"/>
                <a:stretch>
                  <a:fillRect/>
                </a:stretch>
              </p:blipFill>
              <p:spPr>
                <a:xfrm>
                  <a:off x="6688114" y="4958160"/>
                  <a:ext cx="203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BFF17534-4D85-D6CA-AF41-F2CF4246EB01}"/>
                    </a:ext>
                  </a:extLst>
                </p14:cNvPr>
                <p14:cNvContentPartPr/>
                <p14:nvPr/>
              </p14:nvContentPartPr>
              <p14:xfrm>
                <a:off x="7021834" y="5052120"/>
                <a:ext cx="20160" cy="139320"/>
              </p14:xfrm>
            </p:contentPart>
          </mc:Choice>
          <mc:Fallback xmlns="">
            <p:pic>
              <p:nvPicPr>
                <p:cNvPr id="49" name="Ink 48">
                  <a:extLst>
                    <a:ext uri="{FF2B5EF4-FFF2-40B4-BE49-F238E27FC236}">
                      <a16:creationId xmlns:a16="http://schemas.microsoft.com/office/drawing/2014/main" id="{BFF17534-4D85-D6CA-AF41-F2CF4246EB01}"/>
                    </a:ext>
                  </a:extLst>
                </p:cNvPr>
                <p:cNvPicPr/>
                <p:nvPr/>
              </p:nvPicPr>
              <p:blipFill>
                <a:blip r:embed="rId40"/>
                <a:stretch>
                  <a:fillRect/>
                </a:stretch>
              </p:blipFill>
              <p:spPr>
                <a:xfrm>
                  <a:off x="7013194" y="5043120"/>
                  <a:ext cx="37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4D46B31C-F822-03F3-7B30-D9F9AB24DECC}"/>
                    </a:ext>
                  </a:extLst>
                </p14:cNvPr>
                <p14:cNvContentPartPr/>
                <p14:nvPr/>
              </p14:nvContentPartPr>
              <p14:xfrm>
                <a:off x="7108594" y="5042760"/>
                <a:ext cx="122760" cy="210960"/>
              </p14:xfrm>
            </p:contentPart>
          </mc:Choice>
          <mc:Fallback xmlns="">
            <p:pic>
              <p:nvPicPr>
                <p:cNvPr id="50" name="Ink 49">
                  <a:extLst>
                    <a:ext uri="{FF2B5EF4-FFF2-40B4-BE49-F238E27FC236}">
                      <a16:creationId xmlns:a16="http://schemas.microsoft.com/office/drawing/2014/main" id="{4D46B31C-F822-03F3-7B30-D9F9AB24DECC}"/>
                    </a:ext>
                  </a:extLst>
                </p:cNvPr>
                <p:cNvPicPr/>
                <p:nvPr/>
              </p:nvPicPr>
              <p:blipFill>
                <a:blip r:embed="rId42"/>
                <a:stretch>
                  <a:fillRect/>
                </a:stretch>
              </p:blipFill>
              <p:spPr>
                <a:xfrm>
                  <a:off x="7099954" y="5033760"/>
                  <a:ext cx="140400" cy="22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E1953C13-39E0-F4B7-777E-826E6FC82B52}"/>
                  </a:ext>
                </a:extLst>
              </p14:cNvPr>
              <p14:cNvContentPartPr/>
              <p14:nvPr/>
            </p14:nvContentPartPr>
            <p14:xfrm>
              <a:off x="7440874" y="5007840"/>
              <a:ext cx="235800" cy="152280"/>
            </p14:xfrm>
          </p:contentPart>
        </mc:Choice>
        <mc:Fallback xmlns="">
          <p:pic>
            <p:nvPicPr>
              <p:cNvPr id="51" name="Ink 50">
                <a:extLst>
                  <a:ext uri="{FF2B5EF4-FFF2-40B4-BE49-F238E27FC236}">
                    <a16:creationId xmlns:a16="http://schemas.microsoft.com/office/drawing/2014/main" id="{E1953C13-39E0-F4B7-777E-826E6FC82B52}"/>
                  </a:ext>
                </a:extLst>
              </p:cNvPr>
              <p:cNvPicPr/>
              <p:nvPr/>
            </p:nvPicPr>
            <p:blipFill>
              <a:blip r:embed="rId44"/>
              <a:stretch>
                <a:fillRect/>
              </a:stretch>
            </p:blipFill>
            <p:spPr>
              <a:xfrm>
                <a:off x="7431874" y="4999200"/>
                <a:ext cx="253440" cy="169920"/>
              </a:xfrm>
              <a:prstGeom prst="rect">
                <a:avLst/>
              </a:prstGeom>
            </p:spPr>
          </p:pic>
        </mc:Fallback>
      </mc:AlternateContent>
      <p:grpSp>
        <p:nvGrpSpPr>
          <p:cNvPr id="70" name="Group 69">
            <a:extLst>
              <a:ext uri="{FF2B5EF4-FFF2-40B4-BE49-F238E27FC236}">
                <a16:creationId xmlns:a16="http://schemas.microsoft.com/office/drawing/2014/main" id="{B8E4491F-B783-6397-A9F5-F1CB439C4F38}"/>
              </a:ext>
            </a:extLst>
          </p:cNvPr>
          <p:cNvGrpSpPr/>
          <p:nvPr/>
        </p:nvGrpSpPr>
        <p:grpSpPr>
          <a:xfrm>
            <a:off x="7992034" y="4864560"/>
            <a:ext cx="1834920" cy="322920"/>
            <a:chOff x="7992034" y="4864560"/>
            <a:chExt cx="1834920" cy="322920"/>
          </a:xfrm>
        </p:grpSpPr>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B108FFA7-68E4-D873-5481-DC45D14C4799}"/>
                    </a:ext>
                  </a:extLst>
                </p14:cNvPr>
                <p14:cNvContentPartPr/>
                <p14:nvPr/>
              </p14:nvContentPartPr>
              <p14:xfrm>
                <a:off x="7992034" y="4947360"/>
                <a:ext cx="291240" cy="190800"/>
              </p14:xfrm>
            </p:contentPart>
          </mc:Choice>
          <mc:Fallback xmlns="">
            <p:pic>
              <p:nvPicPr>
                <p:cNvPr id="52" name="Ink 51">
                  <a:extLst>
                    <a:ext uri="{FF2B5EF4-FFF2-40B4-BE49-F238E27FC236}">
                      <a16:creationId xmlns:a16="http://schemas.microsoft.com/office/drawing/2014/main" id="{B108FFA7-68E4-D873-5481-DC45D14C4799}"/>
                    </a:ext>
                  </a:extLst>
                </p:cNvPr>
                <p:cNvPicPr/>
                <p:nvPr/>
              </p:nvPicPr>
              <p:blipFill>
                <a:blip r:embed="rId46"/>
                <a:stretch>
                  <a:fillRect/>
                </a:stretch>
              </p:blipFill>
              <p:spPr>
                <a:xfrm>
                  <a:off x="7983034" y="4938720"/>
                  <a:ext cx="3088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Ink 52">
                  <a:extLst>
                    <a:ext uri="{FF2B5EF4-FFF2-40B4-BE49-F238E27FC236}">
                      <a16:creationId xmlns:a16="http://schemas.microsoft.com/office/drawing/2014/main" id="{8EF8AC8B-B10A-0BE7-8F3C-9B965A0CBE1E}"/>
                    </a:ext>
                  </a:extLst>
                </p14:cNvPr>
                <p14:cNvContentPartPr/>
                <p14:nvPr/>
              </p14:nvContentPartPr>
              <p14:xfrm>
                <a:off x="8366074" y="5024760"/>
                <a:ext cx="134280" cy="130320"/>
              </p14:xfrm>
            </p:contentPart>
          </mc:Choice>
          <mc:Fallback xmlns="">
            <p:pic>
              <p:nvPicPr>
                <p:cNvPr id="53" name="Ink 52">
                  <a:extLst>
                    <a:ext uri="{FF2B5EF4-FFF2-40B4-BE49-F238E27FC236}">
                      <a16:creationId xmlns:a16="http://schemas.microsoft.com/office/drawing/2014/main" id="{8EF8AC8B-B10A-0BE7-8F3C-9B965A0CBE1E}"/>
                    </a:ext>
                  </a:extLst>
                </p:cNvPr>
                <p:cNvPicPr/>
                <p:nvPr/>
              </p:nvPicPr>
              <p:blipFill>
                <a:blip r:embed="rId48"/>
                <a:stretch>
                  <a:fillRect/>
                </a:stretch>
              </p:blipFill>
              <p:spPr>
                <a:xfrm>
                  <a:off x="8357074" y="5015760"/>
                  <a:ext cx="151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2D60A7B6-BF07-FD89-2FAB-D604848FA6B3}"/>
                    </a:ext>
                  </a:extLst>
                </p14:cNvPr>
                <p14:cNvContentPartPr/>
                <p14:nvPr/>
              </p14:nvContentPartPr>
              <p14:xfrm>
                <a:off x="8643994" y="5011080"/>
                <a:ext cx="8280" cy="176400"/>
              </p14:xfrm>
            </p:contentPart>
          </mc:Choice>
          <mc:Fallback xmlns="">
            <p:pic>
              <p:nvPicPr>
                <p:cNvPr id="54" name="Ink 53">
                  <a:extLst>
                    <a:ext uri="{FF2B5EF4-FFF2-40B4-BE49-F238E27FC236}">
                      <a16:creationId xmlns:a16="http://schemas.microsoft.com/office/drawing/2014/main" id="{2D60A7B6-BF07-FD89-2FAB-D604848FA6B3}"/>
                    </a:ext>
                  </a:extLst>
                </p:cNvPr>
                <p:cNvPicPr/>
                <p:nvPr/>
              </p:nvPicPr>
              <p:blipFill>
                <a:blip r:embed="rId50"/>
                <a:stretch>
                  <a:fillRect/>
                </a:stretch>
              </p:blipFill>
              <p:spPr>
                <a:xfrm>
                  <a:off x="8635354" y="5002080"/>
                  <a:ext cx="25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 name="Ink 54">
                  <a:extLst>
                    <a:ext uri="{FF2B5EF4-FFF2-40B4-BE49-F238E27FC236}">
                      <a16:creationId xmlns:a16="http://schemas.microsoft.com/office/drawing/2014/main" id="{62B93078-A213-496E-29B1-4B73BB620980}"/>
                    </a:ext>
                  </a:extLst>
                </p14:cNvPr>
                <p14:cNvContentPartPr/>
                <p14:nvPr/>
              </p14:nvContentPartPr>
              <p14:xfrm>
                <a:off x="8770354" y="4864560"/>
                <a:ext cx="227520" cy="214560"/>
              </p14:xfrm>
            </p:contentPart>
          </mc:Choice>
          <mc:Fallback xmlns="">
            <p:pic>
              <p:nvPicPr>
                <p:cNvPr id="55" name="Ink 54">
                  <a:extLst>
                    <a:ext uri="{FF2B5EF4-FFF2-40B4-BE49-F238E27FC236}">
                      <a16:creationId xmlns:a16="http://schemas.microsoft.com/office/drawing/2014/main" id="{62B93078-A213-496E-29B1-4B73BB620980}"/>
                    </a:ext>
                  </a:extLst>
                </p:cNvPr>
                <p:cNvPicPr/>
                <p:nvPr/>
              </p:nvPicPr>
              <p:blipFill>
                <a:blip r:embed="rId52"/>
                <a:stretch>
                  <a:fillRect/>
                </a:stretch>
              </p:blipFill>
              <p:spPr>
                <a:xfrm>
                  <a:off x="8761714" y="4855560"/>
                  <a:ext cx="245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7790D655-496F-914E-B0AC-91433AA170AB}"/>
                    </a:ext>
                  </a:extLst>
                </p14:cNvPr>
                <p14:cNvContentPartPr/>
                <p14:nvPr/>
              </p14:nvContentPartPr>
              <p14:xfrm>
                <a:off x="9086794" y="4997400"/>
                <a:ext cx="176760" cy="150480"/>
              </p14:xfrm>
            </p:contentPart>
          </mc:Choice>
          <mc:Fallback xmlns="">
            <p:pic>
              <p:nvPicPr>
                <p:cNvPr id="56" name="Ink 55">
                  <a:extLst>
                    <a:ext uri="{FF2B5EF4-FFF2-40B4-BE49-F238E27FC236}">
                      <a16:creationId xmlns:a16="http://schemas.microsoft.com/office/drawing/2014/main" id="{7790D655-496F-914E-B0AC-91433AA170AB}"/>
                    </a:ext>
                  </a:extLst>
                </p:cNvPr>
                <p:cNvPicPr/>
                <p:nvPr/>
              </p:nvPicPr>
              <p:blipFill>
                <a:blip r:embed="rId54"/>
                <a:stretch>
                  <a:fillRect/>
                </a:stretch>
              </p:blipFill>
              <p:spPr>
                <a:xfrm>
                  <a:off x="9078154" y="4988760"/>
                  <a:ext cx="194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Ink 58">
                  <a:extLst>
                    <a:ext uri="{FF2B5EF4-FFF2-40B4-BE49-F238E27FC236}">
                      <a16:creationId xmlns:a16="http://schemas.microsoft.com/office/drawing/2014/main" id="{F34EDB7C-341F-6D8D-5206-B370123F221E}"/>
                    </a:ext>
                  </a:extLst>
                </p14:cNvPr>
                <p14:cNvContentPartPr/>
                <p14:nvPr/>
              </p14:nvContentPartPr>
              <p14:xfrm>
                <a:off x="9309274" y="4971840"/>
                <a:ext cx="176040" cy="160920"/>
              </p14:xfrm>
            </p:contentPart>
          </mc:Choice>
          <mc:Fallback xmlns="">
            <p:pic>
              <p:nvPicPr>
                <p:cNvPr id="59" name="Ink 58">
                  <a:extLst>
                    <a:ext uri="{FF2B5EF4-FFF2-40B4-BE49-F238E27FC236}">
                      <a16:creationId xmlns:a16="http://schemas.microsoft.com/office/drawing/2014/main" id="{F34EDB7C-341F-6D8D-5206-B370123F221E}"/>
                    </a:ext>
                  </a:extLst>
                </p:cNvPr>
                <p:cNvPicPr/>
                <p:nvPr/>
              </p:nvPicPr>
              <p:blipFill>
                <a:blip r:embed="rId56"/>
                <a:stretch>
                  <a:fillRect/>
                </a:stretch>
              </p:blipFill>
              <p:spPr>
                <a:xfrm>
                  <a:off x="9300274" y="4963200"/>
                  <a:ext cx="19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F0D8C3F0-765B-96C4-8FDE-A98DF20A8021}"/>
                    </a:ext>
                  </a:extLst>
                </p14:cNvPr>
                <p14:cNvContentPartPr/>
                <p14:nvPr/>
              </p14:nvContentPartPr>
              <p14:xfrm>
                <a:off x="9592594" y="4956000"/>
                <a:ext cx="234360" cy="38880"/>
              </p14:xfrm>
            </p:contentPart>
          </mc:Choice>
          <mc:Fallback xmlns="">
            <p:pic>
              <p:nvPicPr>
                <p:cNvPr id="61" name="Ink 60">
                  <a:extLst>
                    <a:ext uri="{FF2B5EF4-FFF2-40B4-BE49-F238E27FC236}">
                      <a16:creationId xmlns:a16="http://schemas.microsoft.com/office/drawing/2014/main" id="{F0D8C3F0-765B-96C4-8FDE-A98DF20A8021}"/>
                    </a:ext>
                  </a:extLst>
                </p:cNvPr>
                <p:cNvPicPr/>
                <p:nvPr/>
              </p:nvPicPr>
              <p:blipFill>
                <a:blip r:embed="rId58"/>
                <a:stretch>
                  <a:fillRect/>
                </a:stretch>
              </p:blipFill>
              <p:spPr>
                <a:xfrm>
                  <a:off x="9583954" y="4947360"/>
                  <a:ext cx="252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2A00E46B-4FAC-0040-703C-E757AC9C5B9A}"/>
                    </a:ext>
                  </a:extLst>
                </p14:cNvPr>
                <p14:cNvContentPartPr/>
                <p14:nvPr/>
              </p14:nvContentPartPr>
              <p14:xfrm>
                <a:off x="9704914" y="4866360"/>
                <a:ext cx="19440" cy="186840"/>
              </p14:xfrm>
            </p:contentPart>
          </mc:Choice>
          <mc:Fallback xmlns="">
            <p:pic>
              <p:nvPicPr>
                <p:cNvPr id="62" name="Ink 61">
                  <a:extLst>
                    <a:ext uri="{FF2B5EF4-FFF2-40B4-BE49-F238E27FC236}">
                      <a16:creationId xmlns:a16="http://schemas.microsoft.com/office/drawing/2014/main" id="{2A00E46B-4FAC-0040-703C-E757AC9C5B9A}"/>
                    </a:ext>
                  </a:extLst>
                </p:cNvPr>
                <p:cNvPicPr/>
                <p:nvPr/>
              </p:nvPicPr>
              <p:blipFill>
                <a:blip r:embed="rId60"/>
                <a:stretch>
                  <a:fillRect/>
                </a:stretch>
              </p:blipFill>
              <p:spPr>
                <a:xfrm>
                  <a:off x="9695914" y="4857720"/>
                  <a:ext cx="37080" cy="204480"/>
                </a:xfrm>
                <a:prstGeom prst="rect">
                  <a:avLst/>
                </a:prstGeom>
              </p:spPr>
            </p:pic>
          </mc:Fallback>
        </mc:AlternateContent>
      </p:grpSp>
      <p:grpSp>
        <p:nvGrpSpPr>
          <p:cNvPr id="69" name="Group 68">
            <a:extLst>
              <a:ext uri="{FF2B5EF4-FFF2-40B4-BE49-F238E27FC236}">
                <a16:creationId xmlns:a16="http://schemas.microsoft.com/office/drawing/2014/main" id="{3D2A92E4-5FE9-A4CB-0902-646CF477154B}"/>
              </a:ext>
            </a:extLst>
          </p:cNvPr>
          <p:cNvGrpSpPr/>
          <p:nvPr/>
        </p:nvGrpSpPr>
        <p:grpSpPr>
          <a:xfrm>
            <a:off x="10074274" y="4785000"/>
            <a:ext cx="1631160" cy="282960"/>
            <a:chOff x="10074274" y="4785000"/>
            <a:chExt cx="1631160" cy="282960"/>
          </a:xfrm>
        </p:grpSpPr>
        <mc:AlternateContent xmlns:mc="http://schemas.openxmlformats.org/markup-compatibility/2006" xmlns:p14="http://schemas.microsoft.com/office/powerpoint/2010/main">
          <mc:Choice Requires="p14">
            <p:contentPart p14:bwMode="auto" r:id="rId61">
              <p14:nvContentPartPr>
                <p14:cNvPr id="63" name="Ink 62">
                  <a:extLst>
                    <a:ext uri="{FF2B5EF4-FFF2-40B4-BE49-F238E27FC236}">
                      <a16:creationId xmlns:a16="http://schemas.microsoft.com/office/drawing/2014/main" id="{519DAB38-FA7C-B758-5707-282597F44FBA}"/>
                    </a:ext>
                  </a:extLst>
                </p14:cNvPr>
                <p14:cNvContentPartPr/>
                <p14:nvPr/>
              </p14:nvContentPartPr>
              <p14:xfrm>
                <a:off x="10074274" y="4821720"/>
                <a:ext cx="343080" cy="169920"/>
              </p14:xfrm>
            </p:contentPart>
          </mc:Choice>
          <mc:Fallback xmlns="">
            <p:pic>
              <p:nvPicPr>
                <p:cNvPr id="63" name="Ink 62">
                  <a:extLst>
                    <a:ext uri="{FF2B5EF4-FFF2-40B4-BE49-F238E27FC236}">
                      <a16:creationId xmlns:a16="http://schemas.microsoft.com/office/drawing/2014/main" id="{519DAB38-FA7C-B758-5707-282597F44FBA}"/>
                    </a:ext>
                  </a:extLst>
                </p:cNvPr>
                <p:cNvPicPr/>
                <p:nvPr/>
              </p:nvPicPr>
              <p:blipFill>
                <a:blip r:embed="rId62"/>
                <a:stretch>
                  <a:fillRect/>
                </a:stretch>
              </p:blipFill>
              <p:spPr>
                <a:xfrm>
                  <a:off x="10065274" y="4812720"/>
                  <a:ext cx="360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7F03FD67-D96B-CAAB-5A52-6CD933B8F8CD}"/>
                    </a:ext>
                  </a:extLst>
                </p14:cNvPr>
                <p14:cNvContentPartPr/>
                <p14:nvPr/>
              </p14:nvContentPartPr>
              <p14:xfrm>
                <a:off x="10502674" y="4895160"/>
                <a:ext cx="135000" cy="157680"/>
              </p14:xfrm>
            </p:contentPart>
          </mc:Choice>
          <mc:Fallback xmlns="">
            <p:pic>
              <p:nvPicPr>
                <p:cNvPr id="64" name="Ink 63">
                  <a:extLst>
                    <a:ext uri="{FF2B5EF4-FFF2-40B4-BE49-F238E27FC236}">
                      <a16:creationId xmlns:a16="http://schemas.microsoft.com/office/drawing/2014/main" id="{7F03FD67-D96B-CAAB-5A52-6CD933B8F8CD}"/>
                    </a:ext>
                  </a:extLst>
                </p:cNvPr>
                <p:cNvPicPr/>
                <p:nvPr/>
              </p:nvPicPr>
              <p:blipFill>
                <a:blip r:embed="rId64"/>
                <a:stretch>
                  <a:fillRect/>
                </a:stretch>
              </p:blipFill>
              <p:spPr>
                <a:xfrm>
                  <a:off x="10494034" y="4886160"/>
                  <a:ext cx="152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5" name="Ink 64">
                  <a:extLst>
                    <a:ext uri="{FF2B5EF4-FFF2-40B4-BE49-F238E27FC236}">
                      <a16:creationId xmlns:a16="http://schemas.microsoft.com/office/drawing/2014/main" id="{E80A4267-9387-2A94-4C34-C682A7931C18}"/>
                    </a:ext>
                  </a:extLst>
                </p14:cNvPr>
                <p14:cNvContentPartPr/>
                <p14:nvPr/>
              </p14:nvContentPartPr>
              <p14:xfrm>
                <a:off x="10688794" y="4909200"/>
                <a:ext cx="129960" cy="158760"/>
              </p14:xfrm>
            </p:contentPart>
          </mc:Choice>
          <mc:Fallback xmlns="">
            <p:pic>
              <p:nvPicPr>
                <p:cNvPr id="65" name="Ink 64">
                  <a:extLst>
                    <a:ext uri="{FF2B5EF4-FFF2-40B4-BE49-F238E27FC236}">
                      <a16:creationId xmlns:a16="http://schemas.microsoft.com/office/drawing/2014/main" id="{E80A4267-9387-2A94-4C34-C682A7931C18}"/>
                    </a:ext>
                  </a:extLst>
                </p:cNvPr>
                <p:cNvPicPr/>
                <p:nvPr/>
              </p:nvPicPr>
              <p:blipFill>
                <a:blip r:embed="rId66"/>
                <a:stretch>
                  <a:fillRect/>
                </a:stretch>
              </p:blipFill>
              <p:spPr>
                <a:xfrm>
                  <a:off x="10679794" y="4900200"/>
                  <a:ext cx="147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6" name="Ink 65">
                  <a:extLst>
                    <a:ext uri="{FF2B5EF4-FFF2-40B4-BE49-F238E27FC236}">
                      <a16:creationId xmlns:a16="http://schemas.microsoft.com/office/drawing/2014/main" id="{FCFF3B89-E162-DB76-E8D0-D48B0FE631F2}"/>
                    </a:ext>
                  </a:extLst>
                </p14:cNvPr>
                <p14:cNvContentPartPr/>
                <p14:nvPr/>
              </p14:nvContentPartPr>
              <p14:xfrm>
                <a:off x="10994794" y="4785000"/>
                <a:ext cx="253800" cy="163800"/>
              </p14:xfrm>
            </p:contentPart>
          </mc:Choice>
          <mc:Fallback xmlns="">
            <p:pic>
              <p:nvPicPr>
                <p:cNvPr id="66" name="Ink 65">
                  <a:extLst>
                    <a:ext uri="{FF2B5EF4-FFF2-40B4-BE49-F238E27FC236}">
                      <a16:creationId xmlns:a16="http://schemas.microsoft.com/office/drawing/2014/main" id="{FCFF3B89-E162-DB76-E8D0-D48B0FE631F2}"/>
                    </a:ext>
                  </a:extLst>
                </p:cNvPr>
                <p:cNvPicPr/>
                <p:nvPr/>
              </p:nvPicPr>
              <p:blipFill>
                <a:blip r:embed="rId68"/>
                <a:stretch>
                  <a:fillRect/>
                </a:stretch>
              </p:blipFill>
              <p:spPr>
                <a:xfrm>
                  <a:off x="10985794" y="4776360"/>
                  <a:ext cx="271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7" name="Ink 66">
                  <a:extLst>
                    <a:ext uri="{FF2B5EF4-FFF2-40B4-BE49-F238E27FC236}">
                      <a16:creationId xmlns:a16="http://schemas.microsoft.com/office/drawing/2014/main" id="{AE334DE1-9E1D-F034-C007-89F0B09EEAF2}"/>
                    </a:ext>
                  </a:extLst>
                </p14:cNvPr>
                <p14:cNvContentPartPr/>
                <p14:nvPr/>
              </p14:nvContentPartPr>
              <p14:xfrm>
                <a:off x="11314114" y="4855200"/>
                <a:ext cx="134640" cy="143280"/>
              </p14:xfrm>
            </p:contentPart>
          </mc:Choice>
          <mc:Fallback xmlns="">
            <p:pic>
              <p:nvPicPr>
                <p:cNvPr id="67" name="Ink 66">
                  <a:extLst>
                    <a:ext uri="{FF2B5EF4-FFF2-40B4-BE49-F238E27FC236}">
                      <a16:creationId xmlns:a16="http://schemas.microsoft.com/office/drawing/2014/main" id="{AE334DE1-9E1D-F034-C007-89F0B09EEAF2}"/>
                    </a:ext>
                  </a:extLst>
                </p:cNvPr>
                <p:cNvPicPr/>
                <p:nvPr/>
              </p:nvPicPr>
              <p:blipFill>
                <a:blip r:embed="rId70"/>
                <a:stretch>
                  <a:fillRect/>
                </a:stretch>
              </p:blipFill>
              <p:spPr>
                <a:xfrm>
                  <a:off x="11305474" y="4846200"/>
                  <a:ext cx="152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8" name="Ink 67">
                  <a:extLst>
                    <a:ext uri="{FF2B5EF4-FFF2-40B4-BE49-F238E27FC236}">
                      <a16:creationId xmlns:a16="http://schemas.microsoft.com/office/drawing/2014/main" id="{2B3EBA2E-7D9F-00FF-BB6A-2F32C76AF35C}"/>
                    </a:ext>
                  </a:extLst>
                </p14:cNvPr>
                <p14:cNvContentPartPr/>
                <p14:nvPr/>
              </p14:nvContentPartPr>
              <p14:xfrm>
                <a:off x="11569354" y="4866000"/>
                <a:ext cx="136080" cy="192600"/>
              </p14:xfrm>
            </p:contentPart>
          </mc:Choice>
          <mc:Fallback xmlns="">
            <p:pic>
              <p:nvPicPr>
                <p:cNvPr id="68" name="Ink 67">
                  <a:extLst>
                    <a:ext uri="{FF2B5EF4-FFF2-40B4-BE49-F238E27FC236}">
                      <a16:creationId xmlns:a16="http://schemas.microsoft.com/office/drawing/2014/main" id="{2B3EBA2E-7D9F-00FF-BB6A-2F32C76AF35C}"/>
                    </a:ext>
                  </a:extLst>
                </p:cNvPr>
                <p:cNvPicPr/>
                <p:nvPr/>
              </p:nvPicPr>
              <p:blipFill>
                <a:blip r:embed="rId72"/>
                <a:stretch>
                  <a:fillRect/>
                </a:stretch>
              </p:blipFill>
              <p:spPr>
                <a:xfrm>
                  <a:off x="11560714" y="4857360"/>
                  <a:ext cx="153720" cy="210240"/>
                </a:xfrm>
                <a:prstGeom prst="rect">
                  <a:avLst/>
                </a:prstGeom>
              </p:spPr>
            </p:pic>
          </mc:Fallback>
        </mc:AlternateContent>
      </p:grpSp>
      <p:grpSp>
        <p:nvGrpSpPr>
          <p:cNvPr id="76" name="Group 75">
            <a:extLst>
              <a:ext uri="{FF2B5EF4-FFF2-40B4-BE49-F238E27FC236}">
                <a16:creationId xmlns:a16="http://schemas.microsoft.com/office/drawing/2014/main" id="{838FDF4F-F594-C576-BB63-AA21A267F694}"/>
              </a:ext>
            </a:extLst>
          </p:cNvPr>
          <p:cNvGrpSpPr/>
          <p:nvPr/>
        </p:nvGrpSpPr>
        <p:grpSpPr>
          <a:xfrm>
            <a:off x="2581954" y="5594640"/>
            <a:ext cx="606960" cy="374760"/>
            <a:chOff x="2581954" y="5594640"/>
            <a:chExt cx="606960" cy="374760"/>
          </a:xfrm>
        </p:grpSpPr>
        <mc:AlternateContent xmlns:mc="http://schemas.openxmlformats.org/markup-compatibility/2006" xmlns:p14="http://schemas.microsoft.com/office/powerpoint/2010/main">
          <mc:Choice Requires="p14">
            <p:contentPart p14:bwMode="auto" r:id="rId73">
              <p14:nvContentPartPr>
                <p14:cNvPr id="71" name="Ink 70">
                  <a:extLst>
                    <a:ext uri="{FF2B5EF4-FFF2-40B4-BE49-F238E27FC236}">
                      <a16:creationId xmlns:a16="http://schemas.microsoft.com/office/drawing/2014/main" id="{AFDCB54F-79DB-7ABB-BA67-C27DA21C6A71}"/>
                    </a:ext>
                  </a:extLst>
                </p14:cNvPr>
                <p14:cNvContentPartPr/>
                <p14:nvPr/>
              </p14:nvContentPartPr>
              <p14:xfrm>
                <a:off x="2581954" y="5594640"/>
                <a:ext cx="200880" cy="292680"/>
              </p14:xfrm>
            </p:contentPart>
          </mc:Choice>
          <mc:Fallback xmlns="">
            <p:pic>
              <p:nvPicPr>
                <p:cNvPr id="71" name="Ink 70">
                  <a:extLst>
                    <a:ext uri="{FF2B5EF4-FFF2-40B4-BE49-F238E27FC236}">
                      <a16:creationId xmlns:a16="http://schemas.microsoft.com/office/drawing/2014/main" id="{AFDCB54F-79DB-7ABB-BA67-C27DA21C6A71}"/>
                    </a:ext>
                  </a:extLst>
                </p:cNvPr>
                <p:cNvPicPr/>
                <p:nvPr/>
              </p:nvPicPr>
              <p:blipFill>
                <a:blip r:embed="rId74"/>
                <a:stretch>
                  <a:fillRect/>
                </a:stretch>
              </p:blipFill>
              <p:spPr>
                <a:xfrm>
                  <a:off x="2573314" y="5585640"/>
                  <a:ext cx="2185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2" name="Ink 71">
                  <a:extLst>
                    <a:ext uri="{FF2B5EF4-FFF2-40B4-BE49-F238E27FC236}">
                      <a16:creationId xmlns:a16="http://schemas.microsoft.com/office/drawing/2014/main" id="{37F6DC9B-D1C2-196F-6CF9-65D6CC67C571}"/>
                    </a:ext>
                  </a:extLst>
                </p14:cNvPr>
                <p14:cNvContentPartPr/>
                <p14:nvPr/>
              </p14:nvContentPartPr>
              <p14:xfrm>
                <a:off x="2833954" y="5738640"/>
                <a:ext cx="96480" cy="230760"/>
              </p14:xfrm>
            </p:contentPart>
          </mc:Choice>
          <mc:Fallback xmlns="">
            <p:pic>
              <p:nvPicPr>
                <p:cNvPr id="72" name="Ink 71">
                  <a:extLst>
                    <a:ext uri="{FF2B5EF4-FFF2-40B4-BE49-F238E27FC236}">
                      <a16:creationId xmlns:a16="http://schemas.microsoft.com/office/drawing/2014/main" id="{37F6DC9B-D1C2-196F-6CF9-65D6CC67C571}"/>
                    </a:ext>
                  </a:extLst>
                </p:cNvPr>
                <p:cNvPicPr/>
                <p:nvPr/>
              </p:nvPicPr>
              <p:blipFill>
                <a:blip r:embed="rId76"/>
                <a:stretch>
                  <a:fillRect/>
                </a:stretch>
              </p:blipFill>
              <p:spPr>
                <a:xfrm>
                  <a:off x="2825314" y="5730000"/>
                  <a:ext cx="1141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684EA16A-E065-6742-D3D7-06A924F37FA9}"/>
                    </a:ext>
                  </a:extLst>
                </p14:cNvPr>
                <p14:cNvContentPartPr/>
                <p14:nvPr/>
              </p14:nvContentPartPr>
              <p14:xfrm>
                <a:off x="3030514" y="5745120"/>
                <a:ext cx="158400" cy="158040"/>
              </p14:xfrm>
            </p:contentPart>
          </mc:Choice>
          <mc:Fallback xmlns="">
            <p:pic>
              <p:nvPicPr>
                <p:cNvPr id="73" name="Ink 72">
                  <a:extLst>
                    <a:ext uri="{FF2B5EF4-FFF2-40B4-BE49-F238E27FC236}">
                      <a16:creationId xmlns:a16="http://schemas.microsoft.com/office/drawing/2014/main" id="{684EA16A-E065-6742-D3D7-06A924F37FA9}"/>
                    </a:ext>
                  </a:extLst>
                </p:cNvPr>
                <p:cNvPicPr/>
                <p:nvPr/>
              </p:nvPicPr>
              <p:blipFill>
                <a:blip r:embed="rId78"/>
                <a:stretch>
                  <a:fillRect/>
                </a:stretch>
              </p:blipFill>
              <p:spPr>
                <a:xfrm>
                  <a:off x="3021874" y="5736120"/>
                  <a:ext cx="176040" cy="17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74" name="Ink 73">
                <a:extLst>
                  <a:ext uri="{FF2B5EF4-FFF2-40B4-BE49-F238E27FC236}">
                    <a16:creationId xmlns:a16="http://schemas.microsoft.com/office/drawing/2014/main" id="{409257E2-7530-43EC-5C94-5338335FC34D}"/>
                  </a:ext>
                </a:extLst>
              </p14:cNvPr>
              <p14:cNvContentPartPr/>
              <p14:nvPr/>
            </p14:nvContentPartPr>
            <p14:xfrm>
              <a:off x="3531274" y="5770680"/>
              <a:ext cx="141120" cy="360"/>
            </p14:xfrm>
          </p:contentPart>
        </mc:Choice>
        <mc:Fallback xmlns="">
          <p:pic>
            <p:nvPicPr>
              <p:cNvPr id="74" name="Ink 73">
                <a:extLst>
                  <a:ext uri="{FF2B5EF4-FFF2-40B4-BE49-F238E27FC236}">
                    <a16:creationId xmlns:a16="http://schemas.microsoft.com/office/drawing/2014/main" id="{409257E2-7530-43EC-5C94-5338335FC34D}"/>
                  </a:ext>
                </a:extLst>
              </p:cNvPr>
              <p:cNvPicPr/>
              <p:nvPr/>
            </p:nvPicPr>
            <p:blipFill>
              <a:blip r:embed="rId80"/>
              <a:stretch>
                <a:fillRect/>
              </a:stretch>
            </p:blipFill>
            <p:spPr>
              <a:xfrm>
                <a:off x="3522274" y="5761680"/>
                <a:ext cx="15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Ink 74">
                <a:extLst>
                  <a:ext uri="{FF2B5EF4-FFF2-40B4-BE49-F238E27FC236}">
                    <a16:creationId xmlns:a16="http://schemas.microsoft.com/office/drawing/2014/main" id="{8C6132C6-BA9E-6CEB-713B-FB6FAD1F2A08}"/>
                  </a:ext>
                </a:extLst>
              </p14:cNvPr>
              <p14:cNvContentPartPr/>
              <p14:nvPr/>
            </p14:nvContentPartPr>
            <p14:xfrm>
              <a:off x="3560794" y="5876160"/>
              <a:ext cx="126360" cy="7560"/>
            </p14:xfrm>
          </p:contentPart>
        </mc:Choice>
        <mc:Fallback xmlns="">
          <p:pic>
            <p:nvPicPr>
              <p:cNvPr id="75" name="Ink 74">
                <a:extLst>
                  <a:ext uri="{FF2B5EF4-FFF2-40B4-BE49-F238E27FC236}">
                    <a16:creationId xmlns:a16="http://schemas.microsoft.com/office/drawing/2014/main" id="{8C6132C6-BA9E-6CEB-713B-FB6FAD1F2A08}"/>
                  </a:ext>
                </a:extLst>
              </p:cNvPr>
              <p:cNvPicPr/>
              <p:nvPr/>
            </p:nvPicPr>
            <p:blipFill>
              <a:blip r:embed="rId82"/>
              <a:stretch>
                <a:fillRect/>
              </a:stretch>
            </p:blipFill>
            <p:spPr>
              <a:xfrm>
                <a:off x="3552154" y="5867520"/>
                <a:ext cx="144000" cy="25200"/>
              </a:xfrm>
              <a:prstGeom prst="rect">
                <a:avLst/>
              </a:prstGeom>
            </p:spPr>
          </p:pic>
        </mc:Fallback>
      </mc:AlternateContent>
      <p:grpSp>
        <p:nvGrpSpPr>
          <p:cNvPr id="86" name="Group 85">
            <a:extLst>
              <a:ext uri="{FF2B5EF4-FFF2-40B4-BE49-F238E27FC236}">
                <a16:creationId xmlns:a16="http://schemas.microsoft.com/office/drawing/2014/main" id="{D10BBFB4-E52B-10F8-F46E-18601F09C9A3}"/>
              </a:ext>
            </a:extLst>
          </p:cNvPr>
          <p:cNvGrpSpPr/>
          <p:nvPr/>
        </p:nvGrpSpPr>
        <p:grpSpPr>
          <a:xfrm>
            <a:off x="4079554" y="5697600"/>
            <a:ext cx="469080" cy="242640"/>
            <a:chOff x="4079554" y="5697600"/>
            <a:chExt cx="469080" cy="242640"/>
          </a:xfrm>
        </p:grpSpPr>
        <mc:AlternateContent xmlns:mc="http://schemas.openxmlformats.org/markup-compatibility/2006" xmlns:p14="http://schemas.microsoft.com/office/powerpoint/2010/main">
          <mc:Choice Requires="p14">
            <p:contentPart p14:bwMode="auto" r:id="rId83">
              <p14:nvContentPartPr>
                <p14:cNvPr id="77" name="Ink 76">
                  <a:extLst>
                    <a:ext uri="{FF2B5EF4-FFF2-40B4-BE49-F238E27FC236}">
                      <a16:creationId xmlns:a16="http://schemas.microsoft.com/office/drawing/2014/main" id="{F5E5B2EA-F4C0-9CAC-4774-807D090C219F}"/>
                    </a:ext>
                  </a:extLst>
                </p14:cNvPr>
                <p14:cNvContentPartPr/>
                <p14:nvPr/>
              </p14:nvContentPartPr>
              <p14:xfrm>
                <a:off x="4079554" y="5697600"/>
                <a:ext cx="242640" cy="171360"/>
              </p14:xfrm>
            </p:contentPart>
          </mc:Choice>
          <mc:Fallback xmlns="">
            <p:pic>
              <p:nvPicPr>
                <p:cNvPr id="77" name="Ink 76">
                  <a:extLst>
                    <a:ext uri="{FF2B5EF4-FFF2-40B4-BE49-F238E27FC236}">
                      <a16:creationId xmlns:a16="http://schemas.microsoft.com/office/drawing/2014/main" id="{F5E5B2EA-F4C0-9CAC-4774-807D090C219F}"/>
                    </a:ext>
                  </a:extLst>
                </p:cNvPr>
                <p:cNvPicPr/>
                <p:nvPr/>
              </p:nvPicPr>
              <p:blipFill>
                <a:blip r:embed="rId84"/>
                <a:stretch>
                  <a:fillRect/>
                </a:stretch>
              </p:blipFill>
              <p:spPr>
                <a:xfrm>
                  <a:off x="4070554" y="5688960"/>
                  <a:ext cx="260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8" name="Ink 77">
                  <a:extLst>
                    <a:ext uri="{FF2B5EF4-FFF2-40B4-BE49-F238E27FC236}">
                      <a16:creationId xmlns:a16="http://schemas.microsoft.com/office/drawing/2014/main" id="{69BFCB72-40AF-2A75-53FE-16601CCF9858}"/>
                    </a:ext>
                  </a:extLst>
                </p14:cNvPr>
                <p14:cNvContentPartPr/>
                <p14:nvPr/>
              </p14:nvContentPartPr>
              <p14:xfrm>
                <a:off x="4424074" y="5762760"/>
                <a:ext cx="3240" cy="160200"/>
              </p14:xfrm>
            </p:contentPart>
          </mc:Choice>
          <mc:Fallback xmlns="">
            <p:pic>
              <p:nvPicPr>
                <p:cNvPr id="78" name="Ink 77">
                  <a:extLst>
                    <a:ext uri="{FF2B5EF4-FFF2-40B4-BE49-F238E27FC236}">
                      <a16:creationId xmlns:a16="http://schemas.microsoft.com/office/drawing/2014/main" id="{69BFCB72-40AF-2A75-53FE-16601CCF9858}"/>
                    </a:ext>
                  </a:extLst>
                </p:cNvPr>
                <p:cNvPicPr/>
                <p:nvPr/>
              </p:nvPicPr>
              <p:blipFill>
                <a:blip r:embed="rId86"/>
                <a:stretch>
                  <a:fillRect/>
                </a:stretch>
              </p:blipFill>
              <p:spPr>
                <a:xfrm>
                  <a:off x="4415434" y="5753760"/>
                  <a:ext cx="20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0A7DA3EC-AA55-2BE7-8617-7CA9B5681848}"/>
                    </a:ext>
                  </a:extLst>
                </p14:cNvPr>
                <p14:cNvContentPartPr/>
                <p14:nvPr/>
              </p14:nvContentPartPr>
              <p14:xfrm>
                <a:off x="4527394" y="5766000"/>
                <a:ext cx="21240" cy="174240"/>
              </p14:xfrm>
            </p:contentPart>
          </mc:Choice>
          <mc:Fallback xmlns="">
            <p:pic>
              <p:nvPicPr>
                <p:cNvPr id="79" name="Ink 78">
                  <a:extLst>
                    <a:ext uri="{FF2B5EF4-FFF2-40B4-BE49-F238E27FC236}">
                      <a16:creationId xmlns:a16="http://schemas.microsoft.com/office/drawing/2014/main" id="{0A7DA3EC-AA55-2BE7-8617-7CA9B5681848}"/>
                    </a:ext>
                  </a:extLst>
                </p:cNvPr>
                <p:cNvPicPr/>
                <p:nvPr/>
              </p:nvPicPr>
              <p:blipFill>
                <a:blip r:embed="rId88"/>
                <a:stretch>
                  <a:fillRect/>
                </a:stretch>
              </p:blipFill>
              <p:spPr>
                <a:xfrm>
                  <a:off x="4518394" y="5757360"/>
                  <a:ext cx="38880" cy="191880"/>
                </a:xfrm>
                <a:prstGeom prst="rect">
                  <a:avLst/>
                </a:prstGeom>
              </p:spPr>
            </p:pic>
          </mc:Fallback>
        </mc:AlternateContent>
      </p:grpSp>
      <p:grpSp>
        <p:nvGrpSpPr>
          <p:cNvPr id="85" name="Group 84">
            <a:extLst>
              <a:ext uri="{FF2B5EF4-FFF2-40B4-BE49-F238E27FC236}">
                <a16:creationId xmlns:a16="http://schemas.microsoft.com/office/drawing/2014/main" id="{39D6B411-C5A8-A1E5-249F-7EA65F33D8CE}"/>
              </a:ext>
            </a:extLst>
          </p:cNvPr>
          <p:cNvGrpSpPr/>
          <p:nvPr/>
        </p:nvGrpSpPr>
        <p:grpSpPr>
          <a:xfrm>
            <a:off x="4730794" y="5654040"/>
            <a:ext cx="838440" cy="244080"/>
            <a:chOff x="4730794" y="5654040"/>
            <a:chExt cx="838440" cy="244080"/>
          </a:xfrm>
        </p:grpSpPr>
        <mc:AlternateContent xmlns:mc="http://schemas.openxmlformats.org/markup-compatibility/2006" xmlns:p14="http://schemas.microsoft.com/office/powerpoint/2010/main">
          <mc:Choice Requires="p14">
            <p:contentPart p14:bwMode="auto" r:id="rId89">
              <p14:nvContentPartPr>
                <p14:cNvPr id="80" name="Ink 79">
                  <a:extLst>
                    <a:ext uri="{FF2B5EF4-FFF2-40B4-BE49-F238E27FC236}">
                      <a16:creationId xmlns:a16="http://schemas.microsoft.com/office/drawing/2014/main" id="{268319C1-97C5-DC13-0AC8-1FF3D0408578}"/>
                    </a:ext>
                  </a:extLst>
                </p14:cNvPr>
                <p14:cNvContentPartPr/>
                <p14:nvPr/>
              </p14:nvContentPartPr>
              <p14:xfrm>
                <a:off x="4730794" y="5667360"/>
                <a:ext cx="212040" cy="166680"/>
              </p14:xfrm>
            </p:contentPart>
          </mc:Choice>
          <mc:Fallback xmlns="">
            <p:pic>
              <p:nvPicPr>
                <p:cNvPr id="80" name="Ink 79">
                  <a:extLst>
                    <a:ext uri="{FF2B5EF4-FFF2-40B4-BE49-F238E27FC236}">
                      <a16:creationId xmlns:a16="http://schemas.microsoft.com/office/drawing/2014/main" id="{268319C1-97C5-DC13-0AC8-1FF3D0408578}"/>
                    </a:ext>
                  </a:extLst>
                </p:cNvPr>
                <p:cNvPicPr/>
                <p:nvPr/>
              </p:nvPicPr>
              <p:blipFill>
                <a:blip r:embed="rId90"/>
                <a:stretch>
                  <a:fillRect/>
                </a:stretch>
              </p:blipFill>
              <p:spPr>
                <a:xfrm>
                  <a:off x="4722154" y="5658360"/>
                  <a:ext cx="229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1" name="Ink 80">
                  <a:extLst>
                    <a:ext uri="{FF2B5EF4-FFF2-40B4-BE49-F238E27FC236}">
                      <a16:creationId xmlns:a16="http://schemas.microsoft.com/office/drawing/2014/main" id="{117B86EE-F383-56DA-12EB-183C1B1F3507}"/>
                    </a:ext>
                  </a:extLst>
                </p14:cNvPr>
                <p14:cNvContentPartPr/>
                <p14:nvPr/>
              </p14:nvContentPartPr>
              <p14:xfrm>
                <a:off x="5016994" y="5735400"/>
                <a:ext cx="129240" cy="144720"/>
              </p14:xfrm>
            </p:contentPart>
          </mc:Choice>
          <mc:Fallback xmlns="">
            <p:pic>
              <p:nvPicPr>
                <p:cNvPr id="81" name="Ink 80">
                  <a:extLst>
                    <a:ext uri="{FF2B5EF4-FFF2-40B4-BE49-F238E27FC236}">
                      <a16:creationId xmlns:a16="http://schemas.microsoft.com/office/drawing/2014/main" id="{117B86EE-F383-56DA-12EB-183C1B1F3507}"/>
                    </a:ext>
                  </a:extLst>
                </p:cNvPr>
                <p:cNvPicPr/>
                <p:nvPr/>
              </p:nvPicPr>
              <p:blipFill>
                <a:blip r:embed="rId92"/>
                <a:stretch>
                  <a:fillRect/>
                </a:stretch>
              </p:blipFill>
              <p:spPr>
                <a:xfrm>
                  <a:off x="5008354" y="5726760"/>
                  <a:ext cx="146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2" name="Ink 81">
                  <a:extLst>
                    <a:ext uri="{FF2B5EF4-FFF2-40B4-BE49-F238E27FC236}">
                      <a16:creationId xmlns:a16="http://schemas.microsoft.com/office/drawing/2014/main" id="{58A53FB1-95D2-93EA-8FD6-73CE0EDA8050}"/>
                    </a:ext>
                  </a:extLst>
                </p14:cNvPr>
                <p14:cNvContentPartPr/>
                <p14:nvPr/>
              </p14:nvContentPartPr>
              <p14:xfrm>
                <a:off x="5245234" y="5733240"/>
                <a:ext cx="7920" cy="164880"/>
              </p14:xfrm>
            </p:contentPart>
          </mc:Choice>
          <mc:Fallback xmlns="">
            <p:pic>
              <p:nvPicPr>
                <p:cNvPr id="82" name="Ink 81">
                  <a:extLst>
                    <a:ext uri="{FF2B5EF4-FFF2-40B4-BE49-F238E27FC236}">
                      <a16:creationId xmlns:a16="http://schemas.microsoft.com/office/drawing/2014/main" id="{58A53FB1-95D2-93EA-8FD6-73CE0EDA8050}"/>
                    </a:ext>
                  </a:extLst>
                </p:cNvPr>
                <p:cNvPicPr/>
                <p:nvPr/>
              </p:nvPicPr>
              <p:blipFill>
                <a:blip r:embed="rId94"/>
                <a:stretch>
                  <a:fillRect/>
                </a:stretch>
              </p:blipFill>
              <p:spPr>
                <a:xfrm>
                  <a:off x="5236234" y="5724240"/>
                  <a:ext cx="25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Ink 82">
                  <a:extLst>
                    <a:ext uri="{FF2B5EF4-FFF2-40B4-BE49-F238E27FC236}">
                      <a16:creationId xmlns:a16="http://schemas.microsoft.com/office/drawing/2014/main" id="{79CBB88B-9EFF-A994-5AC7-23BEF29825F9}"/>
                    </a:ext>
                  </a:extLst>
                </p14:cNvPr>
                <p14:cNvContentPartPr/>
                <p14:nvPr/>
              </p14:nvContentPartPr>
              <p14:xfrm>
                <a:off x="5397514" y="5654040"/>
                <a:ext cx="171720" cy="199440"/>
              </p14:xfrm>
            </p:contentPart>
          </mc:Choice>
          <mc:Fallback xmlns="">
            <p:pic>
              <p:nvPicPr>
                <p:cNvPr id="83" name="Ink 82">
                  <a:extLst>
                    <a:ext uri="{FF2B5EF4-FFF2-40B4-BE49-F238E27FC236}">
                      <a16:creationId xmlns:a16="http://schemas.microsoft.com/office/drawing/2014/main" id="{79CBB88B-9EFF-A994-5AC7-23BEF29825F9}"/>
                    </a:ext>
                  </a:extLst>
                </p:cNvPr>
                <p:cNvPicPr/>
                <p:nvPr/>
              </p:nvPicPr>
              <p:blipFill>
                <a:blip r:embed="rId96"/>
                <a:stretch>
                  <a:fillRect/>
                </a:stretch>
              </p:blipFill>
              <p:spPr>
                <a:xfrm>
                  <a:off x="5388514" y="5645040"/>
                  <a:ext cx="189360" cy="217080"/>
                </a:xfrm>
                <a:prstGeom prst="rect">
                  <a:avLst/>
                </a:prstGeom>
              </p:spPr>
            </p:pic>
          </mc:Fallback>
        </mc:AlternateContent>
      </p:grpSp>
      <p:grpSp>
        <p:nvGrpSpPr>
          <p:cNvPr id="93" name="Group 92">
            <a:extLst>
              <a:ext uri="{FF2B5EF4-FFF2-40B4-BE49-F238E27FC236}">
                <a16:creationId xmlns:a16="http://schemas.microsoft.com/office/drawing/2014/main" id="{84159CF5-D06C-436D-AAA6-4E33AA6F554A}"/>
              </a:ext>
            </a:extLst>
          </p:cNvPr>
          <p:cNvGrpSpPr/>
          <p:nvPr/>
        </p:nvGrpSpPr>
        <p:grpSpPr>
          <a:xfrm>
            <a:off x="5816194" y="5605080"/>
            <a:ext cx="1249200" cy="263520"/>
            <a:chOff x="5816194" y="5605080"/>
            <a:chExt cx="1249200" cy="263520"/>
          </a:xfrm>
        </p:grpSpPr>
        <mc:AlternateContent xmlns:mc="http://schemas.openxmlformats.org/markup-compatibility/2006" xmlns:p14="http://schemas.microsoft.com/office/powerpoint/2010/main">
          <mc:Choice Requires="p14">
            <p:contentPart p14:bwMode="auto" r:id="rId97">
              <p14:nvContentPartPr>
                <p14:cNvPr id="84" name="Ink 83">
                  <a:extLst>
                    <a:ext uri="{FF2B5EF4-FFF2-40B4-BE49-F238E27FC236}">
                      <a16:creationId xmlns:a16="http://schemas.microsoft.com/office/drawing/2014/main" id="{067DCF9A-1E68-4117-7649-35B31AC04CF1}"/>
                    </a:ext>
                  </a:extLst>
                </p14:cNvPr>
                <p14:cNvContentPartPr/>
                <p14:nvPr/>
              </p14:nvContentPartPr>
              <p14:xfrm>
                <a:off x="5816194" y="5625960"/>
                <a:ext cx="313560" cy="191880"/>
              </p14:xfrm>
            </p:contentPart>
          </mc:Choice>
          <mc:Fallback xmlns="">
            <p:pic>
              <p:nvPicPr>
                <p:cNvPr id="84" name="Ink 83">
                  <a:extLst>
                    <a:ext uri="{FF2B5EF4-FFF2-40B4-BE49-F238E27FC236}">
                      <a16:creationId xmlns:a16="http://schemas.microsoft.com/office/drawing/2014/main" id="{067DCF9A-1E68-4117-7649-35B31AC04CF1}"/>
                    </a:ext>
                  </a:extLst>
                </p:cNvPr>
                <p:cNvPicPr/>
                <p:nvPr/>
              </p:nvPicPr>
              <p:blipFill>
                <a:blip r:embed="rId98"/>
                <a:stretch>
                  <a:fillRect/>
                </a:stretch>
              </p:blipFill>
              <p:spPr>
                <a:xfrm>
                  <a:off x="5807194" y="5616960"/>
                  <a:ext cx="331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7" name="Ink 86">
                  <a:extLst>
                    <a:ext uri="{FF2B5EF4-FFF2-40B4-BE49-F238E27FC236}">
                      <a16:creationId xmlns:a16="http://schemas.microsoft.com/office/drawing/2014/main" id="{BF5C1722-3909-C637-4A52-F076528CE148}"/>
                    </a:ext>
                  </a:extLst>
                </p14:cNvPr>
                <p14:cNvContentPartPr/>
                <p14:nvPr/>
              </p14:nvContentPartPr>
              <p14:xfrm>
                <a:off x="6223354" y="5741520"/>
                <a:ext cx="32400" cy="123480"/>
              </p14:xfrm>
            </p:contentPart>
          </mc:Choice>
          <mc:Fallback xmlns="">
            <p:pic>
              <p:nvPicPr>
                <p:cNvPr id="87" name="Ink 86">
                  <a:extLst>
                    <a:ext uri="{FF2B5EF4-FFF2-40B4-BE49-F238E27FC236}">
                      <a16:creationId xmlns:a16="http://schemas.microsoft.com/office/drawing/2014/main" id="{BF5C1722-3909-C637-4A52-F076528CE148}"/>
                    </a:ext>
                  </a:extLst>
                </p:cNvPr>
                <p:cNvPicPr/>
                <p:nvPr/>
              </p:nvPicPr>
              <p:blipFill>
                <a:blip r:embed="rId100"/>
                <a:stretch>
                  <a:fillRect/>
                </a:stretch>
              </p:blipFill>
              <p:spPr>
                <a:xfrm>
                  <a:off x="6214714" y="5732520"/>
                  <a:ext cx="50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8" name="Ink 87">
                  <a:extLst>
                    <a:ext uri="{FF2B5EF4-FFF2-40B4-BE49-F238E27FC236}">
                      <a16:creationId xmlns:a16="http://schemas.microsoft.com/office/drawing/2014/main" id="{BB81859E-1628-A8C6-BD22-8E77E9A48196}"/>
                    </a:ext>
                  </a:extLst>
                </p14:cNvPr>
                <p14:cNvContentPartPr/>
                <p14:nvPr/>
              </p14:nvContentPartPr>
              <p14:xfrm>
                <a:off x="6327394" y="5729280"/>
                <a:ext cx="109440" cy="139320"/>
              </p14:xfrm>
            </p:contentPart>
          </mc:Choice>
          <mc:Fallback xmlns="">
            <p:pic>
              <p:nvPicPr>
                <p:cNvPr id="88" name="Ink 87">
                  <a:extLst>
                    <a:ext uri="{FF2B5EF4-FFF2-40B4-BE49-F238E27FC236}">
                      <a16:creationId xmlns:a16="http://schemas.microsoft.com/office/drawing/2014/main" id="{BB81859E-1628-A8C6-BD22-8E77E9A48196}"/>
                    </a:ext>
                  </a:extLst>
                </p:cNvPr>
                <p:cNvPicPr/>
                <p:nvPr/>
              </p:nvPicPr>
              <p:blipFill>
                <a:blip r:embed="rId102"/>
                <a:stretch>
                  <a:fillRect/>
                </a:stretch>
              </p:blipFill>
              <p:spPr>
                <a:xfrm>
                  <a:off x="6318394" y="5720280"/>
                  <a:ext cx="127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0" name="Ink 89">
                  <a:extLst>
                    <a:ext uri="{FF2B5EF4-FFF2-40B4-BE49-F238E27FC236}">
                      <a16:creationId xmlns:a16="http://schemas.microsoft.com/office/drawing/2014/main" id="{5DFEE0AC-C46B-A988-1BC1-430240785A86}"/>
                    </a:ext>
                  </a:extLst>
                </p14:cNvPr>
                <p14:cNvContentPartPr/>
                <p14:nvPr/>
              </p14:nvContentPartPr>
              <p14:xfrm>
                <a:off x="6593434" y="5605080"/>
                <a:ext cx="223920" cy="187560"/>
              </p14:xfrm>
            </p:contentPart>
          </mc:Choice>
          <mc:Fallback xmlns="">
            <p:pic>
              <p:nvPicPr>
                <p:cNvPr id="90" name="Ink 89">
                  <a:extLst>
                    <a:ext uri="{FF2B5EF4-FFF2-40B4-BE49-F238E27FC236}">
                      <a16:creationId xmlns:a16="http://schemas.microsoft.com/office/drawing/2014/main" id="{5DFEE0AC-C46B-A988-1BC1-430240785A86}"/>
                    </a:ext>
                  </a:extLst>
                </p:cNvPr>
                <p:cNvPicPr/>
                <p:nvPr/>
              </p:nvPicPr>
              <p:blipFill>
                <a:blip r:embed="rId104"/>
                <a:stretch>
                  <a:fillRect/>
                </a:stretch>
              </p:blipFill>
              <p:spPr>
                <a:xfrm>
                  <a:off x="6584434" y="5596440"/>
                  <a:ext cx="241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1" name="Ink 90">
                  <a:extLst>
                    <a:ext uri="{FF2B5EF4-FFF2-40B4-BE49-F238E27FC236}">
                      <a16:creationId xmlns:a16="http://schemas.microsoft.com/office/drawing/2014/main" id="{0E178C4B-0FA5-D194-A2CD-25DC5502B98B}"/>
                    </a:ext>
                  </a:extLst>
                </p14:cNvPr>
                <p14:cNvContentPartPr/>
                <p14:nvPr/>
              </p14:nvContentPartPr>
              <p14:xfrm>
                <a:off x="6903034" y="5705880"/>
                <a:ext cx="162360" cy="143280"/>
              </p14:xfrm>
            </p:contentPart>
          </mc:Choice>
          <mc:Fallback xmlns="">
            <p:pic>
              <p:nvPicPr>
                <p:cNvPr id="91" name="Ink 90">
                  <a:extLst>
                    <a:ext uri="{FF2B5EF4-FFF2-40B4-BE49-F238E27FC236}">
                      <a16:creationId xmlns:a16="http://schemas.microsoft.com/office/drawing/2014/main" id="{0E178C4B-0FA5-D194-A2CD-25DC5502B98B}"/>
                    </a:ext>
                  </a:extLst>
                </p:cNvPr>
                <p:cNvPicPr/>
                <p:nvPr/>
              </p:nvPicPr>
              <p:blipFill>
                <a:blip r:embed="rId106"/>
                <a:stretch>
                  <a:fillRect/>
                </a:stretch>
              </p:blipFill>
              <p:spPr>
                <a:xfrm>
                  <a:off x="6894394" y="5696880"/>
                  <a:ext cx="18000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94" name="Ink 93">
                <a:extLst>
                  <a:ext uri="{FF2B5EF4-FFF2-40B4-BE49-F238E27FC236}">
                    <a16:creationId xmlns:a16="http://schemas.microsoft.com/office/drawing/2014/main" id="{7570A14B-0A57-E66C-0701-071CBCFE11AE}"/>
                  </a:ext>
                </a:extLst>
              </p14:cNvPr>
              <p14:cNvContentPartPr/>
              <p14:nvPr/>
            </p14:nvContentPartPr>
            <p14:xfrm>
              <a:off x="7119394" y="5697240"/>
              <a:ext cx="99360" cy="138240"/>
            </p14:xfrm>
          </p:contentPart>
        </mc:Choice>
        <mc:Fallback xmlns="">
          <p:pic>
            <p:nvPicPr>
              <p:cNvPr id="94" name="Ink 93">
                <a:extLst>
                  <a:ext uri="{FF2B5EF4-FFF2-40B4-BE49-F238E27FC236}">
                    <a16:creationId xmlns:a16="http://schemas.microsoft.com/office/drawing/2014/main" id="{7570A14B-0A57-E66C-0701-071CBCFE11AE}"/>
                  </a:ext>
                </a:extLst>
              </p:cNvPr>
              <p:cNvPicPr/>
              <p:nvPr/>
            </p:nvPicPr>
            <p:blipFill>
              <a:blip r:embed="rId108"/>
              <a:stretch>
                <a:fillRect/>
              </a:stretch>
            </p:blipFill>
            <p:spPr>
              <a:xfrm>
                <a:off x="7110394" y="5688600"/>
                <a:ext cx="117000" cy="155880"/>
              </a:xfrm>
              <a:prstGeom prst="rect">
                <a:avLst/>
              </a:prstGeom>
            </p:spPr>
          </p:pic>
        </mc:Fallback>
      </mc:AlternateContent>
      <p:grpSp>
        <p:nvGrpSpPr>
          <p:cNvPr id="97" name="Group 96">
            <a:extLst>
              <a:ext uri="{FF2B5EF4-FFF2-40B4-BE49-F238E27FC236}">
                <a16:creationId xmlns:a16="http://schemas.microsoft.com/office/drawing/2014/main" id="{DE635769-CBD3-752E-BD06-29B1F220D3C6}"/>
              </a:ext>
            </a:extLst>
          </p:cNvPr>
          <p:cNvGrpSpPr/>
          <p:nvPr/>
        </p:nvGrpSpPr>
        <p:grpSpPr>
          <a:xfrm>
            <a:off x="7477954" y="5633160"/>
            <a:ext cx="186840" cy="147600"/>
            <a:chOff x="7477954" y="5633160"/>
            <a:chExt cx="186840" cy="147600"/>
          </a:xfrm>
        </p:grpSpPr>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42D2D045-1CCF-D80E-8DCC-EED548CA9CFD}"/>
                    </a:ext>
                  </a:extLst>
                </p14:cNvPr>
                <p14:cNvContentPartPr/>
                <p14:nvPr/>
              </p14:nvContentPartPr>
              <p14:xfrm>
                <a:off x="7477954" y="5689680"/>
                <a:ext cx="186840" cy="10440"/>
              </p14:xfrm>
            </p:contentPart>
          </mc:Choice>
          <mc:Fallback xmlns="">
            <p:pic>
              <p:nvPicPr>
                <p:cNvPr id="95" name="Ink 94">
                  <a:extLst>
                    <a:ext uri="{FF2B5EF4-FFF2-40B4-BE49-F238E27FC236}">
                      <a16:creationId xmlns:a16="http://schemas.microsoft.com/office/drawing/2014/main" id="{42D2D045-1CCF-D80E-8DCC-EED548CA9CFD}"/>
                    </a:ext>
                  </a:extLst>
                </p:cNvPr>
                <p:cNvPicPr/>
                <p:nvPr/>
              </p:nvPicPr>
              <p:blipFill>
                <a:blip r:embed="rId110"/>
                <a:stretch>
                  <a:fillRect/>
                </a:stretch>
              </p:blipFill>
              <p:spPr>
                <a:xfrm>
                  <a:off x="7468954" y="5681040"/>
                  <a:ext cx="204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996351C3-C2A2-C5F1-11FE-1970AAB752E8}"/>
                    </a:ext>
                  </a:extLst>
                </p14:cNvPr>
                <p14:cNvContentPartPr/>
                <p14:nvPr/>
              </p14:nvContentPartPr>
              <p14:xfrm>
                <a:off x="7541674" y="5633160"/>
                <a:ext cx="39600" cy="147600"/>
              </p14:xfrm>
            </p:contentPart>
          </mc:Choice>
          <mc:Fallback xmlns="">
            <p:pic>
              <p:nvPicPr>
                <p:cNvPr id="96" name="Ink 95">
                  <a:extLst>
                    <a:ext uri="{FF2B5EF4-FFF2-40B4-BE49-F238E27FC236}">
                      <a16:creationId xmlns:a16="http://schemas.microsoft.com/office/drawing/2014/main" id="{996351C3-C2A2-C5F1-11FE-1970AAB752E8}"/>
                    </a:ext>
                  </a:extLst>
                </p:cNvPr>
                <p:cNvPicPr/>
                <p:nvPr/>
              </p:nvPicPr>
              <p:blipFill>
                <a:blip r:embed="rId112"/>
                <a:stretch>
                  <a:fillRect/>
                </a:stretch>
              </p:blipFill>
              <p:spPr>
                <a:xfrm>
                  <a:off x="7533034" y="5624160"/>
                  <a:ext cx="5724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98" name="Ink 97">
                <a:extLst>
                  <a:ext uri="{FF2B5EF4-FFF2-40B4-BE49-F238E27FC236}">
                    <a16:creationId xmlns:a16="http://schemas.microsoft.com/office/drawing/2014/main" id="{CB24F74B-9676-3A4D-7C68-46AF3061B2B4}"/>
                  </a:ext>
                </a:extLst>
              </p14:cNvPr>
              <p14:cNvContentPartPr/>
              <p14:nvPr/>
            </p14:nvContentPartPr>
            <p14:xfrm>
              <a:off x="7985554" y="5548200"/>
              <a:ext cx="298080" cy="207000"/>
            </p14:xfrm>
          </p:contentPart>
        </mc:Choice>
        <mc:Fallback xmlns="">
          <p:pic>
            <p:nvPicPr>
              <p:cNvPr id="98" name="Ink 97">
                <a:extLst>
                  <a:ext uri="{FF2B5EF4-FFF2-40B4-BE49-F238E27FC236}">
                    <a16:creationId xmlns:a16="http://schemas.microsoft.com/office/drawing/2014/main" id="{CB24F74B-9676-3A4D-7C68-46AF3061B2B4}"/>
                  </a:ext>
                </a:extLst>
              </p:cNvPr>
              <p:cNvPicPr/>
              <p:nvPr/>
            </p:nvPicPr>
            <p:blipFill>
              <a:blip r:embed="rId114"/>
              <a:stretch>
                <a:fillRect/>
              </a:stretch>
            </p:blipFill>
            <p:spPr>
              <a:xfrm>
                <a:off x="7976554" y="5539560"/>
                <a:ext cx="315720" cy="224640"/>
              </a:xfrm>
              <a:prstGeom prst="rect">
                <a:avLst/>
              </a:prstGeom>
            </p:spPr>
          </p:pic>
        </mc:Fallback>
      </mc:AlternateContent>
      <p:grpSp>
        <p:nvGrpSpPr>
          <p:cNvPr id="103" name="Group 102">
            <a:extLst>
              <a:ext uri="{FF2B5EF4-FFF2-40B4-BE49-F238E27FC236}">
                <a16:creationId xmlns:a16="http://schemas.microsoft.com/office/drawing/2014/main" id="{FC7983D1-B0D4-4186-A2B4-30C9FFAD3FF2}"/>
              </a:ext>
            </a:extLst>
          </p:cNvPr>
          <p:cNvGrpSpPr/>
          <p:nvPr/>
        </p:nvGrpSpPr>
        <p:grpSpPr>
          <a:xfrm>
            <a:off x="8370034" y="5555760"/>
            <a:ext cx="635040" cy="288000"/>
            <a:chOff x="8370034" y="5555760"/>
            <a:chExt cx="635040" cy="288000"/>
          </a:xfrm>
        </p:grpSpPr>
        <mc:AlternateContent xmlns:mc="http://schemas.openxmlformats.org/markup-compatibility/2006" xmlns:p14="http://schemas.microsoft.com/office/powerpoint/2010/main">
          <mc:Choice Requires="p14">
            <p:contentPart p14:bwMode="auto" r:id="rId115">
              <p14:nvContentPartPr>
                <p14:cNvPr id="99" name="Ink 98">
                  <a:extLst>
                    <a:ext uri="{FF2B5EF4-FFF2-40B4-BE49-F238E27FC236}">
                      <a16:creationId xmlns:a16="http://schemas.microsoft.com/office/drawing/2014/main" id="{F530F0EC-95F8-43EF-8EC0-CB71F5DB2E05}"/>
                    </a:ext>
                  </a:extLst>
                </p14:cNvPr>
                <p14:cNvContentPartPr/>
                <p14:nvPr/>
              </p14:nvContentPartPr>
              <p14:xfrm>
                <a:off x="8370034" y="5677080"/>
                <a:ext cx="126720" cy="134280"/>
              </p14:xfrm>
            </p:contentPart>
          </mc:Choice>
          <mc:Fallback xmlns="">
            <p:pic>
              <p:nvPicPr>
                <p:cNvPr id="99" name="Ink 98">
                  <a:extLst>
                    <a:ext uri="{FF2B5EF4-FFF2-40B4-BE49-F238E27FC236}">
                      <a16:creationId xmlns:a16="http://schemas.microsoft.com/office/drawing/2014/main" id="{F530F0EC-95F8-43EF-8EC0-CB71F5DB2E05}"/>
                    </a:ext>
                  </a:extLst>
                </p:cNvPr>
                <p:cNvPicPr/>
                <p:nvPr/>
              </p:nvPicPr>
              <p:blipFill>
                <a:blip r:embed="rId116"/>
                <a:stretch>
                  <a:fillRect/>
                </a:stretch>
              </p:blipFill>
              <p:spPr>
                <a:xfrm>
                  <a:off x="8361394" y="5668080"/>
                  <a:ext cx="144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0" name="Ink 99">
                  <a:extLst>
                    <a:ext uri="{FF2B5EF4-FFF2-40B4-BE49-F238E27FC236}">
                      <a16:creationId xmlns:a16="http://schemas.microsoft.com/office/drawing/2014/main" id="{5498BB72-A0A7-A0F9-5C6A-754BE611CAA5}"/>
                    </a:ext>
                  </a:extLst>
                </p14:cNvPr>
                <p14:cNvContentPartPr/>
                <p14:nvPr/>
              </p14:nvContentPartPr>
              <p14:xfrm>
                <a:off x="8573794" y="5692920"/>
                <a:ext cx="22680" cy="150840"/>
              </p14:xfrm>
            </p:contentPart>
          </mc:Choice>
          <mc:Fallback xmlns="">
            <p:pic>
              <p:nvPicPr>
                <p:cNvPr id="100" name="Ink 99">
                  <a:extLst>
                    <a:ext uri="{FF2B5EF4-FFF2-40B4-BE49-F238E27FC236}">
                      <a16:creationId xmlns:a16="http://schemas.microsoft.com/office/drawing/2014/main" id="{5498BB72-A0A7-A0F9-5C6A-754BE611CAA5}"/>
                    </a:ext>
                  </a:extLst>
                </p:cNvPr>
                <p:cNvPicPr/>
                <p:nvPr/>
              </p:nvPicPr>
              <p:blipFill>
                <a:blip r:embed="rId118"/>
                <a:stretch>
                  <a:fillRect/>
                </a:stretch>
              </p:blipFill>
              <p:spPr>
                <a:xfrm>
                  <a:off x="8565154" y="5683920"/>
                  <a:ext cx="40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2" name="Ink 101">
                  <a:extLst>
                    <a:ext uri="{FF2B5EF4-FFF2-40B4-BE49-F238E27FC236}">
                      <a16:creationId xmlns:a16="http://schemas.microsoft.com/office/drawing/2014/main" id="{2BFA6779-4A35-153A-85A3-857FA4A22FBB}"/>
                    </a:ext>
                  </a:extLst>
                </p14:cNvPr>
                <p14:cNvContentPartPr/>
                <p14:nvPr/>
              </p14:nvContentPartPr>
              <p14:xfrm>
                <a:off x="8745514" y="5555760"/>
                <a:ext cx="259560" cy="169920"/>
              </p14:xfrm>
            </p:contentPart>
          </mc:Choice>
          <mc:Fallback xmlns="">
            <p:pic>
              <p:nvPicPr>
                <p:cNvPr id="102" name="Ink 101">
                  <a:extLst>
                    <a:ext uri="{FF2B5EF4-FFF2-40B4-BE49-F238E27FC236}">
                      <a16:creationId xmlns:a16="http://schemas.microsoft.com/office/drawing/2014/main" id="{2BFA6779-4A35-153A-85A3-857FA4A22FBB}"/>
                    </a:ext>
                  </a:extLst>
                </p:cNvPr>
                <p:cNvPicPr/>
                <p:nvPr/>
              </p:nvPicPr>
              <p:blipFill>
                <a:blip r:embed="rId120"/>
                <a:stretch>
                  <a:fillRect/>
                </a:stretch>
              </p:blipFill>
              <p:spPr>
                <a:xfrm>
                  <a:off x="8736514" y="5547120"/>
                  <a:ext cx="277200" cy="187560"/>
                </a:xfrm>
                <a:prstGeom prst="rect">
                  <a:avLst/>
                </a:prstGeom>
              </p:spPr>
            </p:pic>
          </mc:Fallback>
        </mc:AlternateContent>
      </p:grpSp>
      <p:grpSp>
        <p:nvGrpSpPr>
          <p:cNvPr id="116" name="Group 115">
            <a:extLst>
              <a:ext uri="{FF2B5EF4-FFF2-40B4-BE49-F238E27FC236}">
                <a16:creationId xmlns:a16="http://schemas.microsoft.com/office/drawing/2014/main" id="{09EF107E-B70E-769D-2D22-AEEE8E2F9115}"/>
              </a:ext>
            </a:extLst>
          </p:cNvPr>
          <p:cNvGrpSpPr/>
          <p:nvPr/>
        </p:nvGrpSpPr>
        <p:grpSpPr>
          <a:xfrm>
            <a:off x="9040354" y="5643240"/>
            <a:ext cx="185040" cy="144360"/>
            <a:chOff x="9040354" y="5643240"/>
            <a:chExt cx="185040" cy="144360"/>
          </a:xfrm>
        </p:grpSpPr>
        <mc:AlternateContent xmlns:mc="http://schemas.openxmlformats.org/markup-compatibility/2006" xmlns:p14="http://schemas.microsoft.com/office/powerpoint/2010/main">
          <mc:Choice Requires="p14">
            <p:contentPart p14:bwMode="auto" r:id="rId121">
              <p14:nvContentPartPr>
                <p14:cNvPr id="104" name="Ink 103">
                  <a:extLst>
                    <a:ext uri="{FF2B5EF4-FFF2-40B4-BE49-F238E27FC236}">
                      <a16:creationId xmlns:a16="http://schemas.microsoft.com/office/drawing/2014/main" id="{26EF021C-2CEE-73C3-CFDB-D56A6F37EC4A}"/>
                    </a:ext>
                  </a:extLst>
                </p14:cNvPr>
                <p14:cNvContentPartPr/>
                <p14:nvPr/>
              </p14:nvContentPartPr>
              <p14:xfrm>
                <a:off x="9040354" y="5643240"/>
                <a:ext cx="126360" cy="126720"/>
              </p14:xfrm>
            </p:contentPart>
          </mc:Choice>
          <mc:Fallback xmlns="">
            <p:pic>
              <p:nvPicPr>
                <p:cNvPr id="104" name="Ink 103">
                  <a:extLst>
                    <a:ext uri="{FF2B5EF4-FFF2-40B4-BE49-F238E27FC236}">
                      <a16:creationId xmlns:a16="http://schemas.microsoft.com/office/drawing/2014/main" id="{26EF021C-2CEE-73C3-CFDB-D56A6F37EC4A}"/>
                    </a:ext>
                  </a:extLst>
                </p:cNvPr>
                <p:cNvPicPr/>
                <p:nvPr/>
              </p:nvPicPr>
              <p:blipFill>
                <a:blip r:embed="rId122"/>
                <a:stretch>
                  <a:fillRect/>
                </a:stretch>
              </p:blipFill>
              <p:spPr>
                <a:xfrm>
                  <a:off x="9031714" y="5634600"/>
                  <a:ext cx="144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5" name="Ink 104">
                  <a:extLst>
                    <a:ext uri="{FF2B5EF4-FFF2-40B4-BE49-F238E27FC236}">
                      <a16:creationId xmlns:a16="http://schemas.microsoft.com/office/drawing/2014/main" id="{50447632-D8EA-D894-0977-4A8C90C66C45}"/>
                    </a:ext>
                  </a:extLst>
                </p14:cNvPr>
                <p14:cNvContentPartPr/>
                <p14:nvPr/>
              </p14:nvContentPartPr>
              <p14:xfrm>
                <a:off x="9208474" y="5666640"/>
                <a:ext cx="16920" cy="120960"/>
              </p14:xfrm>
            </p:contentPart>
          </mc:Choice>
          <mc:Fallback xmlns="">
            <p:pic>
              <p:nvPicPr>
                <p:cNvPr id="105" name="Ink 104">
                  <a:extLst>
                    <a:ext uri="{FF2B5EF4-FFF2-40B4-BE49-F238E27FC236}">
                      <a16:creationId xmlns:a16="http://schemas.microsoft.com/office/drawing/2014/main" id="{50447632-D8EA-D894-0977-4A8C90C66C45}"/>
                    </a:ext>
                  </a:extLst>
                </p:cNvPr>
                <p:cNvPicPr/>
                <p:nvPr/>
              </p:nvPicPr>
              <p:blipFill>
                <a:blip r:embed="rId124"/>
                <a:stretch>
                  <a:fillRect/>
                </a:stretch>
              </p:blipFill>
              <p:spPr>
                <a:xfrm>
                  <a:off x="9199834" y="5657640"/>
                  <a:ext cx="34560" cy="138600"/>
                </a:xfrm>
                <a:prstGeom prst="rect">
                  <a:avLst/>
                </a:prstGeom>
              </p:spPr>
            </p:pic>
          </mc:Fallback>
        </mc:AlternateContent>
      </p:grpSp>
      <p:grpSp>
        <p:nvGrpSpPr>
          <p:cNvPr id="115" name="Group 114">
            <a:extLst>
              <a:ext uri="{FF2B5EF4-FFF2-40B4-BE49-F238E27FC236}">
                <a16:creationId xmlns:a16="http://schemas.microsoft.com/office/drawing/2014/main" id="{3BF27EA3-2B9C-8692-D76C-94E0396A55F7}"/>
              </a:ext>
            </a:extLst>
          </p:cNvPr>
          <p:cNvGrpSpPr/>
          <p:nvPr/>
        </p:nvGrpSpPr>
        <p:grpSpPr>
          <a:xfrm>
            <a:off x="9441394" y="5543520"/>
            <a:ext cx="200160" cy="184680"/>
            <a:chOff x="9441394" y="5543520"/>
            <a:chExt cx="200160" cy="184680"/>
          </a:xfrm>
        </p:grpSpPr>
        <mc:AlternateContent xmlns:mc="http://schemas.openxmlformats.org/markup-compatibility/2006" xmlns:p14="http://schemas.microsoft.com/office/powerpoint/2010/main">
          <mc:Choice Requires="p14">
            <p:contentPart p14:bwMode="auto" r:id="rId125">
              <p14:nvContentPartPr>
                <p14:cNvPr id="106" name="Ink 105">
                  <a:extLst>
                    <a:ext uri="{FF2B5EF4-FFF2-40B4-BE49-F238E27FC236}">
                      <a16:creationId xmlns:a16="http://schemas.microsoft.com/office/drawing/2014/main" id="{2C750FAF-CFBB-CB99-AE48-26B27CB51178}"/>
                    </a:ext>
                  </a:extLst>
                </p14:cNvPr>
                <p14:cNvContentPartPr/>
                <p14:nvPr/>
              </p14:nvContentPartPr>
              <p14:xfrm>
                <a:off x="9441394" y="5594280"/>
                <a:ext cx="200160" cy="45720"/>
              </p14:xfrm>
            </p:contentPart>
          </mc:Choice>
          <mc:Fallback xmlns="">
            <p:pic>
              <p:nvPicPr>
                <p:cNvPr id="106" name="Ink 105">
                  <a:extLst>
                    <a:ext uri="{FF2B5EF4-FFF2-40B4-BE49-F238E27FC236}">
                      <a16:creationId xmlns:a16="http://schemas.microsoft.com/office/drawing/2014/main" id="{2C750FAF-CFBB-CB99-AE48-26B27CB51178}"/>
                    </a:ext>
                  </a:extLst>
                </p:cNvPr>
                <p:cNvPicPr/>
                <p:nvPr/>
              </p:nvPicPr>
              <p:blipFill>
                <a:blip r:embed="rId126"/>
                <a:stretch>
                  <a:fillRect/>
                </a:stretch>
              </p:blipFill>
              <p:spPr>
                <a:xfrm>
                  <a:off x="9432394" y="5585280"/>
                  <a:ext cx="2178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 name="Ink 106">
                  <a:extLst>
                    <a:ext uri="{FF2B5EF4-FFF2-40B4-BE49-F238E27FC236}">
                      <a16:creationId xmlns:a16="http://schemas.microsoft.com/office/drawing/2014/main" id="{20A5A68F-79FF-7DF2-15CD-846ED9D5AB69}"/>
                    </a:ext>
                  </a:extLst>
                </p14:cNvPr>
                <p14:cNvContentPartPr/>
                <p14:nvPr/>
              </p14:nvContentPartPr>
              <p14:xfrm>
                <a:off x="9540034" y="5543520"/>
                <a:ext cx="11880" cy="184680"/>
              </p14:xfrm>
            </p:contentPart>
          </mc:Choice>
          <mc:Fallback xmlns="">
            <p:pic>
              <p:nvPicPr>
                <p:cNvPr id="107" name="Ink 106">
                  <a:extLst>
                    <a:ext uri="{FF2B5EF4-FFF2-40B4-BE49-F238E27FC236}">
                      <a16:creationId xmlns:a16="http://schemas.microsoft.com/office/drawing/2014/main" id="{20A5A68F-79FF-7DF2-15CD-846ED9D5AB69}"/>
                    </a:ext>
                  </a:extLst>
                </p:cNvPr>
                <p:cNvPicPr/>
                <p:nvPr/>
              </p:nvPicPr>
              <p:blipFill>
                <a:blip r:embed="rId128"/>
                <a:stretch>
                  <a:fillRect/>
                </a:stretch>
              </p:blipFill>
              <p:spPr>
                <a:xfrm>
                  <a:off x="9531034" y="5534520"/>
                  <a:ext cx="29520" cy="202320"/>
                </a:xfrm>
                <a:prstGeom prst="rect">
                  <a:avLst/>
                </a:prstGeom>
              </p:spPr>
            </p:pic>
          </mc:Fallback>
        </mc:AlternateContent>
      </p:grpSp>
      <p:grpSp>
        <p:nvGrpSpPr>
          <p:cNvPr id="114" name="Group 113">
            <a:extLst>
              <a:ext uri="{FF2B5EF4-FFF2-40B4-BE49-F238E27FC236}">
                <a16:creationId xmlns:a16="http://schemas.microsoft.com/office/drawing/2014/main" id="{22E6AB8C-D356-9706-B9EE-71B6F05E1C50}"/>
              </a:ext>
            </a:extLst>
          </p:cNvPr>
          <p:cNvGrpSpPr/>
          <p:nvPr/>
        </p:nvGrpSpPr>
        <p:grpSpPr>
          <a:xfrm>
            <a:off x="9961954" y="5431920"/>
            <a:ext cx="1356840" cy="295920"/>
            <a:chOff x="9961954" y="5431920"/>
            <a:chExt cx="1356840" cy="295920"/>
          </a:xfrm>
        </p:grpSpPr>
        <mc:AlternateContent xmlns:mc="http://schemas.openxmlformats.org/markup-compatibility/2006" xmlns:p14="http://schemas.microsoft.com/office/powerpoint/2010/main">
          <mc:Choice Requires="p14">
            <p:contentPart p14:bwMode="auto" r:id="rId129">
              <p14:nvContentPartPr>
                <p14:cNvPr id="108" name="Ink 107">
                  <a:extLst>
                    <a:ext uri="{FF2B5EF4-FFF2-40B4-BE49-F238E27FC236}">
                      <a16:creationId xmlns:a16="http://schemas.microsoft.com/office/drawing/2014/main" id="{4D769FAB-E7BA-A140-941B-84E6DA27C4FC}"/>
                    </a:ext>
                  </a:extLst>
                </p14:cNvPr>
                <p14:cNvContentPartPr/>
                <p14:nvPr/>
              </p14:nvContentPartPr>
              <p14:xfrm>
                <a:off x="9961954" y="5469360"/>
                <a:ext cx="295560" cy="192960"/>
              </p14:xfrm>
            </p:contentPart>
          </mc:Choice>
          <mc:Fallback xmlns="">
            <p:pic>
              <p:nvPicPr>
                <p:cNvPr id="108" name="Ink 107">
                  <a:extLst>
                    <a:ext uri="{FF2B5EF4-FFF2-40B4-BE49-F238E27FC236}">
                      <a16:creationId xmlns:a16="http://schemas.microsoft.com/office/drawing/2014/main" id="{4D769FAB-E7BA-A140-941B-84E6DA27C4FC}"/>
                    </a:ext>
                  </a:extLst>
                </p:cNvPr>
                <p:cNvPicPr/>
                <p:nvPr/>
              </p:nvPicPr>
              <p:blipFill>
                <a:blip r:embed="rId130"/>
                <a:stretch>
                  <a:fillRect/>
                </a:stretch>
              </p:blipFill>
              <p:spPr>
                <a:xfrm>
                  <a:off x="9953314" y="5460360"/>
                  <a:ext cx="313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 name="Ink 108">
                  <a:extLst>
                    <a:ext uri="{FF2B5EF4-FFF2-40B4-BE49-F238E27FC236}">
                      <a16:creationId xmlns:a16="http://schemas.microsoft.com/office/drawing/2014/main" id="{3E571562-19AE-7184-E1F0-492B24358B08}"/>
                    </a:ext>
                  </a:extLst>
                </p14:cNvPr>
                <p14:cNvContentPartPr/>
                <p14:nvPr/>
              </p14:nvContentPartPr>
              <p14:xfrm>
                <a:off x="10305394" y="5570520"/>
                <a:ext cx="123840" cy="157320"/>
              </p14:xfrm>
            </p:contentPart>
          </mc:Choice>
          <mc:Fallback xmlns="">
            <p:pic>
              <p:nvPicPr>
                <p:cNvPr id="109" name="Ink 108">
                  <a:extLst>
                    <a:ext uri="{FF2B5EF4-FFF2-40B4-BE49-F238E27FC236}">
                      <a16:creationId xmlns:a16="http://schemas.microsoft.com/office/drawing/2014/main" id="{3E571562-19AE-7184-E1F0-492B24358B08}"/>
                    </a:ext>
                  </a:extLst>
                </p:cNvPr>
                <p:cNvPicPr/>
                <p:nvPr/>
              </p:nvPicPr>
              <p:blipFill>
                <a:blip r:embed="rId132"/>
                <a:stretch>
                  <a:fillRect/>
                </a:stretch>
              </p:blipFill>
              <p:spPr>
                <a:xfrm>
                  <a:off x="10296394" y="5561880"/>
                  <a:ext cx="141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 name="Ink 109">
                  <a:extLst>
                    <a:ext uri="{FF2B5EF4-FFF2-40B4-BE49-F238E27FC236}">
                      <a16:creationId xmlns:a16="http://schemas.microsoft.com/office/drawing/2014/main" id="{ADC19910-E280-B3BA-AC0C-FC14636BBECD}"/>
                    </a:ext>
                  </a:extLst>
                </p14:cNvPr>
                <p14:cNvContentPartPr/>
                <p14:nvPr/>
              </p14:nvContentPartPr>
              <p14:xfrm>
                <a:off x="10513834" y="5566200"/>
                <a:ext cx="109440" cy="161280"/>
              </p14:xfrm>
            </p:contentPart>
          </mc:Choice>
          <mc:Fallback xmlns="">
            <p:pic>
              <p:nvPicPr>
                <p:cNvPr id="110" name="Ink 109">
                  <a:extLst>
                    <a:ext uri="{FF2B5EF4-FFF2-40B4-BE49-F238E27FC236}">
                      <a16:creationId xmlns:a16="http://schemas.microsoft.com/office/drawing/2014/main" id="{ADC19910-E280-B3BA-AC0C-FC14636BBECD}"/>
                    </a:ext>
                  </a:extLst>
                </p:cNvPr>
                <p:cNvPicPr/>
                <p:nvPr/>
              </p:nvPicPr>
              <p:blipFill>
                <a:blip r:embed="rId134"/>
                <a:stretch>
                  <a:fillRect/>
                </a:stretch>
              </p:blipFill>
              <p:spPr>
                <a:xfrm>
                  <a:off x="10504834" y="5557560"/>
                  <a:ext cx="127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Ink 110">
                  <a:extLst>
                    <a:ext uri="{FF2B5EF4-FFF2-40B4-BE49-F238E27FC236}">
                      <a16:creationId xmlns:a16="http://schemas.microsoft.com/office/drawing/2014/main" id="{40867225-0BD5-6C29-1709-54DFB9850A14}"/>
                    </a:ext>
                  </a:extLst>
                </p14:cNvPr>
                <p14:cNvContentPartPr/>
                <p14:nvPr/>
              </p14:nvContentPartPr>
              <p14:xfrm>
                <a:off x="10749274" y="5431920"/>
                <a:ext cx="240120" cy="200520"/>
              </p14:xfrm>
            </p:contentPart>
          </mc:Choice>
          <mc:Fallback xmlns="">
            <p:pic>
              <p:nvPicPr>
                <p:cNvPr id="111" name="Ink 110">
                  <a:extLst>
                    <a:ext uri="{FF2B5EF4-FFF2-40B4-BE49-F238E27FC236}">
                      <a16:creationId xmlns:a16="http://schemas.microsoft.com/office/drawing/2014/main" id="{40867225-0BD5-6C29-1709-54DFB9850A14}"/>
                    </a:ext>
                  </a:extLst>
                </p:cNvPr>
                <p:cNvPicPr/>
                <p:nvPr/>
              </p:nvPicPr>
              <p:blipFill>
                <a:blip r:embed="rId136"/>
                <a:stretch>
                  <a:fillRect/>
                </a:stretch>
              </p:blipFill>
              <p:spPr>
                <a:xfrm>
                  <a:off x="10740274" y="5422920"/>
                  <a:ext cx="257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Ink 111">
                  <a:extLst>
                    <a:ext uri="{FF2B5EF4-FFF2-40B4-BE49-F238E27FC236}">
                      <a16:creationId xmlns:a16="http://schemas.microsoft.com/office/drawing/2014/main" id="{3286945C-8BE8-5306-DBA3-C51BA1E693B7}"/>
                    </a:ext>
                  </a:extLst>
                </p14:cNvPr>
                <p14:cNvContentPartPr/>
                <p14:nvPr/>
              </p14:nvContentPartPr>
              <p14:xfrm>
                <a:off x="11062834" y="5486640"/>
                <a:ext cx="114120" cy="206280"/>
              </p14:xfrm>
            </p:contentPart>
          </mc:Choice>
          <mc:Fallback xmlns="">
            <p:pic>
              <p:nvPicPr>
                <p:cNvPr id="112" name="Ink 111">
                  <a:extLst>
                    <a:ext uri="{FF2B5EF4-FFF2-40B4-BE49-F238E27FC236}">
                      <a16:creationId xmlns:a16="http://schemas.microsoft.com/office/drawing/2014/main" id="{3286945C-8BE8-5306-DBA3-C51BA1E693B7}"/>
                    </a:ext>
                  </a:extLst>
                </p:cNvPr>
                <p:cNvPicPr/>
                <p:nvPr/>
              </p:nvPicPr>
              <p:blipFill>
                <a:blip r:embed="rId138"/>
                <a:stretch>
                  <a:fillRect/>
                </a:stretch>
              </p:blipFill>
              <p:spPr>
                <a:xfrm>
                  <a:off x="11053834" y="5477640"/>
                  <a:ext cx="131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Ink 112">
                  <a:extLst>
                    <a:ext uri="{FF2B5EF4-FFF2-40B4-BE49-F238E27FC236}">
                      <a16:creationId xmlns:a16="http://schemas.microsoft.com/office/drawing/2014/main" id="{938C02CF-C101-6B19-12B8-B3EE7DEB8DE0}"/>
                    </a:ext>
                  </a:extLst>
                </p14:cNvPr>
                <p14:cNvContentPartPr/>
                <p14:nvPr/>
              </p14:nvContentPartPr>
              <p14:xfrm>
                <a:off x="11238874" y="5518680"/>
                <a:ext cx="79920" cy="155520"/>
              </p14:xfrm>
            </p:contentPart>
          </mc:Choice>
          <mc:Fallback xmlns="">
            <p:pic>
              <p:nvPicPr>
                <p:cNvPr id="113" name="Ink 112">
                  <a:extLst>
                    <a:ext uri="{FF2B5EF4-FFF2-40B4-BE49-F238E27FC236}">
                      <a16:creationId xmlns:a16="http://schemas.microsoft.com/office/drawing/2014/main" id="{938C02CF-C101-6B19-12B8-B3EE7DEB8DE0}"/>
                    </a:ext>
                  </a:extLst>
                </p:cNvPr>
                <p:cNvPicPr/>
                <p:nvPr/>
              </p:nvPicPr>
              <p:blipFill>
                <a:blip r:embed="rId140"/>
                <a:stretch>
                  <a:fillRect/>
                </a:stretch>
              </p:blipFill>
              <p:spPr>
                <a:xfrm>
                  <a:off x="11229874" y="5509680"/>
                  <a:ext cx="97560" cy="173160"/>
                </a:xfrm>
                <a:prstGeom prst="rect">
                  <a:avLst/>
                </a:prstGeom>
              </p:spPr>
            </p:pic>
          </mc:Fallback>
        </mc:AlternateContent>
      </p:grpSp>
    </p:spTree>
    <p:extLst>
      <p:ext uri="{BB962C8B-B14F-4D97-AF65-F5344CB8AC3E}">
        <p14:creationId xmlns:p14="http://schemas.microsoft.com/office/powerpoint/2010/main" val="3771831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CD99C3-9DA2-39AF-6FC5-B2F2829DD697}"/>
              </a:ext>
            </a:extLst>
          </p:cNvPr>
          <p:cNvGrpSpPr/>
          <p:nvPr/>
        </p:nvGrpSpPr>
        <p:grpSpPr>
          <a:xfrm>
            <a:off x="1249489" y="2369117"/>
            <a:ext cx="9243842" cy="2119766"/>
            <a:chOff x="1474079" y="2369117"/>
            <a:chExt cx="9243842" cy="2119766"/>
          </a:xfrm>
        </p:grpSpPr>
        <p:pic>
          <p:nvPicPr>
            <p:cNvPr id="5" name="Picture 4">
              <a:extLst>
                <a:ext uri="{FF2B5EF4-FFF2-40B4-BE49-F238E27FC236}">
                  <a16:creationId xmlns:a16="http://schemas.microsoft.com/office/drawing/2014/main" id="{3DD73857-E763-36CD-3C1F-A6BFB97AB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9" y="2369117"/>
              <a:ext cx="9243842" cy="2119766"/>
            </a:xfrm>
            <a:prstGeom prst="rect">
              <a:avLst/>
            </a:prstGeom>
          </p:spPr>
        </p:pic>
        <p:sp>
          <p:nvSpPr>
            <p:cNvPr id="6" name="TextBox 5">
              <a:extLst>
                <a:ext uri="{FF2B5EF4-FFF2-40B4-BE49-F238E27FC236}">
                  <a16:creationId xmlns:a16="http://schemas.microsoft.com/office/drawing/2014/main" id="{BAB80162-47F2-A754-6434-EF135343A50F}"/>
                </a:ext>
              </a:extLst>
            </p:cNvPr>
            <p:cNvSpPr txBox="1"/>
            <p:nvPr/>
          </p:nvSpPr>
          <p:spPr>
            <a:xfrm>
              <a:off x="3344779" y="3144252"/>
              <a:ext cx="705852" cy="769441"/>
            </a:xfrm>
            <a:prstGeom prst="rect">
              <a:avLst/>
            </a:prstGeom>
            <a:noFill/>
          </p:spPr>
          <p:txBody>
            <a:bodyPr wrap="square" rtlCol="0">
              <a:spAutoFit/>
            </a:bodyPr>
            <a:lstStyle/>
            <a:p>
              <a:r>
                <a:rPr lang="en-IN" sz="4400" b="1" dirty="0"/>
                <a:t>*</a:t>
              </a:r>
              <a:endParaRPr lang="en-IN" sz="2800" b="1" dirty="0"/>
            </a:p>
          </p:txBody>
        </p:sp>
      </p:grpSp>
      <p:sp>
        <p:nvSpPr>
          <p:cNvPr id="7" name="Rectangle 6">
            <a:extLst>
              <a:ext uri="{FF2B5EF4-FFF2-40B4-BE49-F238E27FC236}">
                <a16:creationId xmlns:a16="http://schemas.microsoft.com/office/drawing/2014/main" id="{58EEE9EB-D822-9706-4FA4-C32E607857E5}"/>
              </a:ext>
            </a:extLst>
          </p:cNvPr>
          <p:cNvSpPr/>
          <p:nvPr/>
        </p:nvSpPr>
        <p:spPr>
          <a:xfrm>
            <a:off x="1332411" y="2969623"/>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02C2FE03-F91B-2D63-0EBE-0C9E2A85EE7A}"/>
              </a:ext>
            </a:extLst>
          </p:cNvPr>
          <p:cNvSpPr/>
          <p:nvPr/>
        </p:nvSpPr>
        <p:spPr>
          <a:xfrm>
            <a:off x="2024742" y="2982681"/>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21323E63-7E82-F03D-2DE0-084377BD0C87}"/>
              </a:ext>
            </a:extLst>
          </p:cNvPr>
          <p:cNvSpPr/>
          <p:nvPr/>
        </p:nvSpPr>
        <p:spPr>
          <a:xfrm>
            <a:off x="2673528" y="2995739"/>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8EDBDAC8-5F57-A473-FF9A-D6EE9B8CA0FF}"/>
              </a:ext>
            </a:extLst>
          </p:cNvPr>
          <p:cNvSpPr/>
          <p:nvPr/>
        </p:nvSpPr>
        <p:spPr>
          <a:xfrm>
            <a:off x="1354171" y="3304891"/>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FD2C450D-D6AA-536C-1E85-95BBCCC84727}"/>
              </a:ext>
            </a:extLst>
          </p:cNvPr>
          <p:cNvSpPr/>
          <p:nvPr/>
        </p:nvSpPr>
        <p:spPr>
          <a:xfrm>
            <a:off x="1349815" y="3614043"/>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3E174FC-5DD7-E5EF-7C93-F34D8A39A9E0}"/>
              </a:ext>
            </a:extLst>
          </p:cNvPr>
          <p:cNvSpPr/>
          <p:nvPr/>
        </p:nvSpPr>
        <p:spPr>
          <a:xfrm>
            <a:off x="2016022" y="3304883"/>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607686E8-FE79-8B4E-1E06-5A7A72CBAB78}"/>
              </a:ext>
            </a:extLst>
          </p:cNvPr>
          <p:cNvSpPr/>
          <p:nvPr/>
        </p:nvSpPr>
        <p:spPr>
          <a:xfrm>
            <a:off x="2682229" y="3291821"/>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BDFA0AC3-B161-6060-380B-021ACB5E6CD1}"/>
              </a:ext>
            </a:extLst>
          </p:cNvPr>
          <p:cNvSpPr/>
          <p:nvPr/>
        </p:nvSpPr>
        <p:spPr>
          <a:xfrm>
            <a:off x="2024733" y="3618394"/>
            <a:ext cx="366258" cy="25254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26A150C5-5841-C8D9-F04F-5A83142D1F4E}"/>
              </a:ext>
            </a:extLst>
          </p:cNvPr>
          <p:cNvSpPr/>
          <p:nvPr/>
        </p:nvSpPr>
        <p:spPr>
          <a:xfrm>
            <a:off x="2673528" y="3622361"/>
            <a:ext cx="366258" cy="2525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F0756393-D1CF-59D4-4ABF-14F4EB4AAB83}"/>
              </a:ext>
            </a:extLst>
          </p:cNvPr>
          <p:cNvSpPr/>
          <p:nvPr/>
        </p:nvSpPr>
        <p:spPr>
          <a:xfrm>
            <a:off x="5373189" y="4232366"/>
            <a:ext cx="4275908" cy="2565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A75880B-8417-8ACE-B3CA-A128F7579C61}"/>
              </a:ext>
            </a:extLst>
          </p:cNvPr>
          <p:cNvSpPr/>
          <p:nvPr/>
        </p:nvSpPr>
        <p:spPr>
          <a:xfrm>
            <a:off x="10154194" y="2369117"/>
            <a:ext cx="252549" cy="18632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itle 18">
            <a:extLst>
              <a:ext uri="{FF2B5EF4-FFF2-40B4-BE49-F238E27FC236}">
                <a16:creationId xmlns:a16="http://schemas.microsoft.com/office/drawing/2014/main" id="{0A095BFE-2831-FD67-A1BF-A1E8DA8D38DC}"/>
              </a:ext>
            </a:extLst>
          </p:cNvPr>
          <p:cNvSpPr>
            <a:spLocks noGrp="1"/>
          </p:cNvSpPr>
          <p:nvPr>
            <p:ph type="title"/>
          </p:nvPr>
        </p:nvSpPr>
        <p:spPr/>
        <p:txBody>
          <a:bodyPr/>
          <a:lstStyle/>
          <a:p>
            <a:endParaRPr lang="en-IN"/>
          </a:p>
        </p:txBody>
      </p:sp>
      <p:pic>
        <p:nvPicPr>
          <p:cNvPr id="20" name="Picture 19">
            <a:extLst>
              <a:ext uri="{FF2B5EF4-FFF2-40B4-BE49-F238E27FC236}">
                <a16:creationId xmlns:a16="http://schemas.microsoft.com/office/drawing/2014/main" id="{78235C83-E9D6-35E6-7AC3-C84040040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9643" y="2938544"/>
            <a:ext cx="80955" cy="111313"/>
          </a:xfrm>
          <a:prstGeom prst="rect">
            <a:avLst/>
          </a:prstGeom>
        </p:spPr>
      </p:pic>
      <p:pic>
        <p:nvPicPr>
          <p:cNvPr id="22" name="Picture 21">
            <a:extLst>
              <a:ext uri="{FF2B5EF4-FFF2-40B4-BE49-F238E27FC236}">
                <a16:creationId xmlns:a16="http://schemas.microsoft.com/office/drawing/2014/main" id="{CA38757D-9C2B-3281-67C7-6D782544D952}"/>
              </a:ext>
            </a:extLst>
          </p:cNvPr>
          <p:cNvPicPr>
            <a:picLocks noChangeAspect="1"/>
          </p:cNvPicPr>
          <p:nvPr/>
        </p:nvPicPr>
        <p:blipFill>
          <a:blip r:embed="rId4"/>
          <a:stretch>
            <a:fillRect/>
          </a:stretch>
        </p:blipFill>
        <p:spPr>
          <a:xfrm>
            <a:off x="11126937" y="2369117"/>
            <a:ext cx="433237" cy="2119766"/>
          </a:xfrm>
          <a:prstGeom prst="rect">
            <a:avLst/>
          </a:prstGeom>
        </p:spPr>
      </p:pic>
      <p:sp>
        <p:nvSpPr>
          <p:cNvPr id="23" name="TextBox 22">
            <a:extLst>
              <a:ext uri="{FF2B5EF4-FFF2-40B4-BE49-F238E27FC236}">
                <a16:creationId xmlns:a16="http://schemas.microsoft.com/office/drawing/2014/main" id="{295EC413-CF6C-3772-CE7C-BA7A3DB13F6D}"/>
              </a:ext>
            </a:extLst>
          </p:cNvPr>
          <p:cNvSpPr txBox="1"/>
          <p:nvPr/>
        </p:nvSpPr>
        <p:spPr>
          <a:xfrm>
            <a:off x="10627895" y="3155462"/>
            <a:ext cx="370533" cy="523220"/>
          </a:xfrm>
          <a:prstGeom prst="rect">
            <a:avLst/>
          </a:prstGeom>
          <a:noFill/>
        </p:spPr>
        <p:txBody>
          <a:bodyPr wrap="square" rtlCol="0">
            <a:spAutoFit/>
          </a:bodyPr>
          <a:lstStyle/>
          <a:p>
            <a:r>
              <a:rPr lang="en-IN" sz="2800" b="1" dirty="0"/>
              <a:t>=</a:t>
            </a:r>
            <a:endParaRPr lang="en-IN" sz="1600" b="1" dirty="0"/>
          </a:p>
        </p:txBody>
      </p:sp>
      <p:sp>
        <p:nvSpPr>
          <p:cNvPr id="2" name="Title 1">
            <a:extLst>
              <a:ext uri="{FF2B5EF4-FFF2-40B4-BE49-F238E27FC236}">
                <a16:creationId xmlns:a16="http://schemas.microsoft.com/office/drawing/2014/main" id="{000B0F31-3807-A469-4311-75A4780B20FF}"/>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3" name="Straight Connector 2">
            <a:extLst>
              <a:ext uri="{FF2B5EF4-FFF2-40B4-BE49-F238E27FC236}">
                <a16:creationId xmlns:a16="http://schemas.microsoft.com/office/drawing/2014/main" id="{7DFF0232-D0B9-4CC8-F0CB-A09F903C7DC1}"/>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grpSp>
        <p:nvGrpSpPr>
          <p:cNvPr id="28" name="Group 27">
            <a:extLst>
              <a:ext uri="{FF2B5EF4-FFF2-40B4-BE49-F238E27FC236}">
                <a16:creationId xmlns:a16="http://schemas.microsoft.com/office/drawing/2014/main" id="{5343A715-1D04-43F5-A334-C3D46FE7D201}"/>
              </a:ext>
            </a:extLst>
          </p:cNvPr>
          <p:cNvGrpSpPr/>
          <p:nvPr/>
        </p:nvGrpSpPr>
        <p:grpSpPr>
          <a:xfrm>
            <a:off x="1990114" y="5101440"/>
            <a:ext cx="636480" cy="316800"/>
            <a:chOff x="1990114" y="5101440"/>
            <a:chExt cx="636480" cy="316800"/>
          </a:xfrm>
        </p:grpSpPr>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6FFC2B50-5FB3-0965-B7B5-07E133B5B376}"/>
                    </a:ext>
                  </a:extLst>
                </p14:cNvPr>
                <p14:cNvContentPartPr/>
                <p14:nvPr/>
              </p14:nvContentPartPr>
              <p14:xfrm>
                <a:off x="1990114" y="5178120"/>
                <a:ext cx="9720" cy="360"/>
              </p14:xfrm>
            </p:contentPart>
          </mc:Choice>
          <mc:Fallback xmlns="">
            <p:pic>
              <p:nvPicPr>
                <p:cNvPr id="18" name="Ink 17">
                  <a:extLst>
                    <a:ext uri="{FF2B5EF4-FFF2-40B4-BE49-F238E27FC236}">
                      <a16:creationId xmlns:a16="http://schemas.microsoft.com/office/drawing/2014/main" id="{6FFC2B50-5FB3-0965-B7B5-07E133B5B376}"/>
                    </a:ext>
                  </a:extLst>
                </p:cNvPr>
                <p:cNvPicPr/>
                <p:nvPr/>
              </p:nvPicPr>
              <p:blipFill>
                <a:blip r:embed="rId6"/>
                <a:stretch>
                  <a:fillRect/>
                </a:stretch>
              </p:blipFill>
              <p:spPr>
                <a:xfrm>
                  <a:off x="1981114" y="516948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E06689AD-E07C-ACCC-28A3-3644D0AC961F}"/>
                    </a:ext>
                  </a:extLst>
                </p14:cNvPr>
                <p14:cNvContentPartPr/>
                <p14:nvPr/>
              </p14:nvContentPartPr>
              <p14:xfrm>
                <a:off x="2016754" y="5101440"/>
                <a:ext cx="201600" cy="282600"/>
              </p14:xfrm>
            </p:contentPart>
          </mc:Choice>
          <mc:Fallback xmlns="">
            <p:pic>
              <p:nvPicPr>
                <p:cNvPr id="21" name="Ink 20">
                  <a:extLst>
                    <a:ext uri="{FF2B5EF4-FFF2-40B4-BE49-F238E27FC236}">
                      <a16:creationId xmlns:a16="http://schemas.microsoft.com/office/drawing/2014/main" id="{E06689AD-E07C-ACCC-28A3-3644D0AC961F}"/>
                    </a:ext>
                  </a:extLst>
                </p:cNvPr>
                <p:cNvPicPr/>
                <p:nvPr/>
              </p:nvPicPr>
              <p:blipFill>
                <a:blip r:embed="rId8"/>
                <a:stretch>
                  <a:fillRect/>
                </a:stretch>
              </p:blipFill>
              <p:spPr>
                <a:xfrm>
                  <a:off x="2007754" y="5092440"/>
                  <a:ext cx="2192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AB431F8-A1B7-90E0-A19E-1307494125E4}"/>
                    </a:ext>
                  </a:extLst>
                </p14:cNvPr>
                <p14:cNvContentPartPr/>
                <p14:nvPr/>
              </p14:nvContentPartPr>
              <p14:xfrm>
                <a:off x="2323114" y="5231040"/>
                <a:ext cx="114120" cy="171720"/>
              </p14:xfrm>
            </p:contentPart>
          </mc:Choice>
          <mc:Fallback xmlns="">
            <p:pic>
              <p:nvPicPr>
                <p:cNvPr id="24" name="Ink 23">
                  <a:extLst>
                    <a:ext uri="{FF2B5EF4-FFF2-40B4-BE49-F238E27FC236}">
                      <a16:creationId xmlns:a16="http://schemas.microsoft.com/office/drawing/2014/main" id="{6AB431F8-A1B7-90E0-A19E-1307494125E4}"/>
                    </a:ext>
                  </a:extLst>
                </p:cNvPr>
                <p:cNvPicPr/>
                <p:nvPr/>
              </p:nvPicPr>
              <p:blipFill>
                <a:blip r:embed="rId10"/>
                <a:stretch>
                  <a:fillRect/>
                </a:stretch>
              </p:blipFill>
              <p:spPr>
                <a:xfrm>
                  <a:off x="2314474" y="5222040"/>
                  <a:ext cx="131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B5BBBEC8-93DE-5B52-68A4-56B440A98EAD}"/>
                    </a:ext>
                  </a:extLst>
                </p14:cNvPr>
                <p14:cNvContentPartPr/>
                <p14:nvPr/>
              </p14:nvContentPartPr>
              <p14:xfrm>
                <a:off x="2534794" y="5231400"/>
                <a:ext cx="91800" cy="186840"/>
              </p14:xfrm>
            </p:contentPart>
          </mc:Choice>
          <mc:Fallback xmlns="">
            <p:pic>
              <p:nvPicPr>
                <p:cNvPr id="25" name="Ink 24">
                  <a:extLst>
                    <a:ext uri="{FF2B5EF4-FFF2-40B4-BE49-F238E27FC236}">
                      <a16:creationId xmlns:a16="http://schemas.microsoft.com/office/drawing/2014/main" id="{B5BBBEC8-93DE-5B52-68A4-56B440A98EAD}"/>
                    </a:ext>
                  </a:extLst>
                </p:cNvPr>
                <p:cNvPicPr/>
                <p:nvPr/>
              </p:nvPicPr>
              <p:blipFill>
                <a:blip r:embed="rId12"/>
                <a:stretch>
                  <a:fillRect/>
                </a:stretch>
              </p:blipFill>
              <p:spPr>
                <a:xfrm>
                  <a:off x="2525794" y="5222760"/>
                  <a:ext cx="10944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5C0202C2-42F8-C2EE-9A6F-55660AD9EC70}"/>
                  </a:ext>
                </a:extLst>
              </p14:cNvPr>
              <p14:cNvContentPartPr/>
              <p14:nvPr/>
            </p14:nvContentPartPr>
            <p14:xfrm>
              <a:off x="2929354" y="5183160"/>
              <a:ext cx="186480" cy="14040"/>
            </p14:xfrm>
          </p:contentPart>
        </mc:Choice>
        <mc:Fallback xmlns="">
          <p:pic>
            <p:nvPicPr>
              <p:cNvPr id="26" name="Ink 25">
                <a:extLst>
                  <a:ext uri="{FF2B5EF4-FFF2-40B4-BE49-F238E27FC236}">
                    <a16:creationId xmlns:a16="http://schemas.microsoft.com/office/drawing/2014/main" id="{5C0202C2-42F8-C2EE-9A6F-55660AD9EC70}"/>
                  </a:ext>
                </a:extLst>
              </p:cNvPr>
              <p:cNvPicPr/>
              <p:nvPr/>
            </p:nvPicPr>
            <p:blipFill>
              <a:blip r:embed="rId14"/>
              <a:stretch>
                <a:fillRect/>
              </a:stretch>
            </p:blipFill>
            <p:spPr>
              <a:xfrm>
                <a:off x="2920354" y="5174520"/>
                <a:ext cx="204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BA07D03-44DD-D7D8-B061-19B31A881C4D}"/>
                  </a:ext>
                </a:extLst>
              </p14:cNvPr>
              <p14:cNvContentPartPr/>
              <p14:nvPr/>
            </p14:nvContentPartPr>
            <p14:xfrm>
              <a:off x="2989114" y="5288640"/>
              <a:ext cx="145800" cy="4680"/>
            </p14:xfrm>
          </p:contentPart>
        </mc:Choice>
        <mc:Fallback xmlns="">
          <p:pic>
            <p:nvPicPr>
              <p:cNvPr id="27" name="Ink 26">
                <a:extLst>
                  <a:ext uri="{FF2B5EF4-FFF2-40B4-BE49-F238E27FC236}">
                    <a16:creationId xmlns:a16="http://schemas.microsoft.com/office/drawing/2014/main" id="{ABA07D03-44DD-D7D8-B061-19B31A881C4D}"/>
                  </a:ext>
                </a:extLst>
              </p:cNvPr>
              <p:cNvPicPr/>
              <p:nvPr/>
            </p:nvPicPr>
            <p:blipFill>
              <a:blip r:embed="rId16"/>
              <a:stretch>
                <a:fillRect/>
              </a:stretch>
            </p:blipFill>
            <p:spPr>
              <a:xfrm>
                <a:off x="2980474" y="5280000"/>
                <a:ext cx="163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FC005291-A3E6-5670-5ECC-4F04481CAD73}"/>
                  </a:ext>
                </a:extLst>
              </p14:cNvPr>
              <p14:cNvContentPartPr/>
              <p14:nvPr/>
            </p14:nvContentPartPr>
            <p14:xfrm>
              <a:off x="3607954" y="5056800"/>
              <a:ext cx="310680" cy="218880"/>
            </p14:xfrm>
          </p:contentPart>
        </mc:Choice>
        <mc:Fallback xmlns="">
          <p:pic>
            <p:nvPicPr>
              <p:cNvPr id="29" name="Ink 28">
                <a:extLst>
                  <a:ext uri="{FF2B5EF4-FFF2-40B4-BE49-F238E27FC236}">
                    <a16:creationId xmlns:a16="http://schemas.microsoft.com/office/drawing/2014/main" id="{FC005291-A3E6-5670-5ECC-4F04481CAD73}"/>
                  </a:ext>
                </a:extLst>
              </p:cNvPr>
              <p:cNvPicPr/>
              <p:nvPr/>
            </p:nvPicPr>
            <p:blipFill>
              <a:blip r:embed="rId18"/>
              <a:stretch>
                <a:fillRect/>
              </a:stretch>
            </p:blipFill>
            <p:spPr>
              <a:xfrm>
                <a:off x="3598954" y="5047800"/>
                <a:ext cx="328320" cy="236520"/>
              </a:xfrm>
              <a:prstGeom prst="rect">
                <a:avLst/>
              </a:prstGeom>
            </p:spPr>
          </p:pic>
        </mc:Fallback>
      </mc:AlternateContent>
      <p:grpSp>
        <p:nvGrpSpPr>
          <p:cNvPr id="32" name="Group 31">
            <a:extLst>
              <a:ext uri="{FF2B5EF4-FFF2-40B4-BE49-F238E27FC236}">
                <a16:creationId xmlns:a16="http://schemas.microsoft.com/office/drawing/2014/main" id="{12BC570B-05BF-05DF-49F2-7F4B4DF168C4}"/>
              </a:ext>
            </a:extLst>
          </p:cNvPr>
          <p:cNvGrpSpPr/>
          <p:nvPr/>
        </p:nvGrpSpPr>
        <p:grpSpPr>
          <a:xfrm>
            <a:off x="4064074" y="5165160"/>
            <a:ext cx="119520" cy="159840"/>
            <a:chOff x="4064074" y="5165160"/>
            <a:chExt cx="119520" cy="159840"/>
          </a:xfrm>
        </p:grpSpPr>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A4D4873F-A3A8-7B6F-C3FB-310F1A7EDFBB}"/>
                    </a:ext>
                  </a:extLst>
                </p14:cNvPr>
                <p14:cNvContentPartPr/>
                <p14:nvPr/>
              </p14:nvContentPartPr>
              <p14:xfrm>
                <a:off x="4064074" y="5165160"/>
                <a:ext cx="30600" cy="159840"/>
              </p14:xfrm>
            </p:contentPart>
          </mc:Choice>
          <mc:Fallback xmlns="">
            <p:pic>
              <p:nvPicPr>
                <p:cNvPr id="30" name="Ink 29">
                  <a:extLst>
                    <a:ext uri="{FF2B5EF4-FFF2-40B4-BE49-F238E27FC236}">
                      <a16:creationId xmlns:a16="http://schemas.microsoft.com/office/drawing/2014/main" id="{A4D4873F-A3A8-7B6F-C3FB-310F1A7EDFBB}"/>
                    </a:ext>
                  </a:extLst>
                </p:cNvPr>
                <p:cNvPicPr/>
                <p:nvPr/>
              </p:nvPicPr>
              <p:blipFill>
                <a:blip r:embed="rId20"/>
                <a:stretch>
                  <a:fillRect/>
                </a:stretch>
              </p:blipFill>
              <p:spPr>
                <a:xfrm>
                  <a:off x="4055434" y="5156160"/>
                  <a:ext cx="48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68B76178-3634-79B6-25F4-2F9D7DF58A78}"/>
                    </a:ext>
                  </a:extLst>
                </p14:cNvPr>
                <p14:cNvContentPartPr/>
                <p14:nvPr/>
              </p14:nvContentPartPr>
              <p14:xfrm>
                <a:off x="4165234" y="5168040"/>
                <a:ext cx="18360" cy="153360"/>
              </p14:xfrm>
            </p:contentPart>
          </mc:Choice>
          <mc:Fallback xmlns="">
            <p:pic>
              <p:nvPicPr>
                <p:cNvPr id="31" name="Ink 30">
                  <a:extLst>
                    <a:ext uri="{FF2B5EF4-FFF2-40B4-BE49-F238E27FC236}">
                      <a16:creationId xmlns:a16="http://schemas.microsoft.com/office/drawing/2014/main" id="{68B76178-3634-79B6-25F4-2F9D7DF58A78}"/>
                    </a:ext>
                  </a:extLst>
                </p:cNvPr>
                <p:cNvPicPr/>
                <p:nvPr/>
              </p:nvPicPr>
              <p:blipFill>
                <a:blip r:embed="rId22"/>
                <a:stretch>
                  <a:fillRect/>
                </a:stretch>
              </p:blipFill>
              <p:spPr>
                <a:xfrm>
                  <a:off x="4156594" y="5159400"/>
                  <a:ext cx="36000" cy="171000"/>
                </a:xfrm>
                <a:prstGeom prst="rect">
                  <a:avLst/>
                </a:prstGeom>
              </p:spPr>
            </p:pic>
          </mc:Fallback>
        </mc:AlternateContent>
      </p:grpSp>
      <p:grpSp>
        <p:nvGrpSpPr>
          <p:cNvPr id="45" name="Group 44">
            <a:extLst>
              <a:ext uri="{FF2B5EF4-FFF2-40B4-BE49-F238E27FC236}">
                <a16:creationId xmlns:a16="http://schemas.microsoft.com/office/drawing/2014/main" id="{69A3F38D-768A-AA01-9E7F-A0D6AB9DF5DC}"/>
              </a:ext>
            </a:extLst>
          </p:cNvPr>
          <p:cNvGrpSpPr/>
          <p:nvPr/>
        </p:nvGrpSpPr>
        <p:grpSpPr>
          <a:xfrm>
            <a:off x="4298074" y="5026560"/>
            <a:ext cx="677880" cy="262800"/>
            <a:chOff x="4298074" y="5026560"/>
            <a:chExt cx="677880" cy="262800"/>
          </a:xfrm>
        </p:grpSpPr>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59DF7DA7-891D-89FC-D0B9-034A738B0942}"/>
                    </a:ext>
                  </a:extLst>
                </p14:cNvPr>
                <p14:cNvContentPartPr/>
                <p14:nvPr/>
              </p14:nvContentPartPr>
              <p14:xfrm>
                <a:off x="4298074" y="5030880"/>
                <a:ext cx="126720" cy="77040"/>
              </p14:xfrm>
            </p:contentPart>
          </mc:Choice>
          <mc:Fallback xmlns="">
            <p:pic>
              <p:nvPicPr>
                <p:cNvPr id="33" name="Ink 32">
                  <a:extLst>
                    <a:ext uri="{FF2B5EF4-FFF2-40B4-BE49-F238E27FC236}">
                      <a16:creationId xmlns:a16="http://schemas.microsoft.com/office/drawing/2014/main" id="{59DF7DA7-891D-89FC-D0B9-034A738B0942}"/>
                    </a:ext>
                  </a:extLst>
                </p:cNvPr>
                <p:cNvPicPr/>
                <p:nvPr/>
              </p:nvPicPr>
              <p:blipFill>
                <a:blip r:embed="rId24"/>
                <a:stretch>
                  <a:fillRect/>
                </a:stretch>
              </p:blipFill>
              <p:spPr>
                <a:xfrm>
                  <a:off x="4289074" y="5021880"/>
                  <a:ext cx="144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73383140-3F61-25A5-2F81-550A43C18465}"/>
                    </a:ext>
                  </a:extLst>
                </p14:cNvPr>
                <p14:cNvContentPartPr/>
                <p14:nvPr/>
              </p14:nvContentPartPr>
              <p14:xfrm>
                <a:off x="4309954" y="5026560"/>
                <a:ext cx="239760" cy="196560"/>
              </p14:xfrm>
            </p:contentPart>
          </mc:Choice>
          <mc:Fallback xmlns="">
            <p:pic>
              <p:nvPicPr>
                <p:cNvPr id="34" name="Ink 33">
                  <a:extLst>
                    <a:ext uri="{FF2B5EF4-FFF2-40B4-BE49-F238E27FC236}">
                      <a16:creationId xmlns:a16="http://schemas.microsoft.com/office/drawing/2014/main" id="{73383140-3F61-25A5-2F81-550A43C18465}"/>
                    </a:ext>
                  </a:extLst>
                </p:cNvPr>
                <p:cNvPicPr/>
                <p:nvPr/>
              </p:nvPicPr>
              <p:blipFill>
                <a:blip r:embed="rId26"/>
                <a:stretch>
                  <a:fillRect/>
                </a:stretch>
              </p:blipFill>
              <p:spPr>
                <a:xfrm>
                  <a:off x="4300954" y="5017920"/>
                  <a:ext cx="257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860C0A51-9EB0-40D8-8EF3-F863DD8E2A6D}"/>
                    </a:ext>
                  </a:extLst>
                </p14:cNvPr>
                <p14:cNvContentPartPr/>
                <p14:nvPr/>
              </p14:nvContentPartPr>
              <p14:xfrm>
                <a:off x="4619554" y="5128080"/>
                <a:ext cx="165240" cy="152280"/>
              </p14:xfrm>
            </p:contentPart>
          </mc:Choice>
          <mc:Fallback xmlns="">
            <p:pic>
              <p:nvPicPr>
                <p:cNvPr id="35" name="Ink 34">
                  <a:extLst>
                    <a:ext uri="{FF2B5EF4-FFF2-40B4-BE49-F238E27FC236}">
                      <a16:creationId xmlns:a16="http://schemas.microsoft.com/office/drawing/2014/main" id="{860C0A51-9EB0-40D8-8EF3-F863DD8E2A6D}"/>
                    </a:ext>
                  </a:extLst>
                </p:cNvPr>
                <p:cNvPicPr/>
                <p:nvPr/>
              </p:nvPicPr>
              <p:blipFill>
                <a:blip r:embed="rId28"/>
                <a:stretch>
                  <a:fillRect/>
                </a:stretch>
              </p:blipFill>
              <p:spPr>
                <a:xfrm>
                  <a:off x="4610914" y="5119080"/>
                  <a:ext cx="182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C8B1A136-DD60-D76D-255D-8BFDC95189DA}"/>
                    </a:ext>
                  </a:extLst>
                </p14:cNvPr>
                <p14:cNvContentPartPr/>
                <p14:nvPr/>
              </p14:nvContentPartPr>
              <p14:xfrm>
                <a:off x="4842394" y="5124840"/>
                <a:ext cx="133560" cy="164520"/>
              </p14:xfrm>
            </p:contentPart>
          </mc:Choice>
          <mc:Fallback xmlns="">
            <p:pic>
              <p:nvPicPr>
                <p:cNvPr id="36" name="Ink 35">
                  <a:extLst>
                    <a:ext uri="{FF2B5EF4-FFF2-40B4-BE49-F238E27FC236}">
                      <a16:creationId xmlns:a16="http://schemas.microsoft.com/office/drawing/2014/main" id="{C8B1A136-DD60-D76D-255D-8BFDC95189DA}"/>
                    </a:ext>
                  </a:extLst>
                </p:cNvPr>
                <p:cNvPicPr/>
                <p:nvPr/>
              </p:nvPicPr>
              <p:blipFill>
                <a:blip r:embed="rId30"/>
                <a:stretch>
                  <a:fillRect/>
                </a:stretch>
              </p:blipFill>
              <p:spPr>
                <a:xfrm>
                  <a:off x="4833394" y="5116200"/>
                  <a:ext cx="1512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984C0011-2F0D-7A7D-342E-6F85542CEE76}"/>
                  </a:ext>
                </a:extLst>
              </p14:cNvPr>
              <p14:cNvContentPartPr/>
              <p14:nvPr/>
            </p14:nvContentPartPr>
            <p14:xfrm>
              <a:off x="5167474" y="5032680"/>
              <a:ext cx="216000" cy="207360"/>
            </p14:xfrm>
          </p:contentPart>
        </mc:Choice>
        <mc:Fallback xmlns="">
          <p:pic>
            <p:nvPicPr>
              <p:cNvPr id="37" name="Ink 36">
                <a:extLst>
                  <a:ext uri="{FF2B5EF4-FFF2-40B4-BE49-F238E27FC236}">
                    <a16:creationId xmlns:a16="http://schemas.microsoft.com/office/drawing/2014/main" id="{984C0011-2F0D-7A7D-342E-6F85542CEE76}"/>
                  </a:ext>
                </a:extLst>
              </p:cNvPr>
              <p:cNvPicPr/>
              <p:nvPr/>
            </p:nvPicPr>
            <p:blipFill>
              <a:blip r:embed="rId32"/>
              <a:stretch>
                <a:fillRect/>
              </a:stretch>
            </p:blipFill>
            <p:spPr>
              <a:xfrm>
                <a:off x="5158834" y="5023680"/>
                <a:ext cx="233640" cy="225000"/>
              </a:xfrm>
              <a:prstGeom prst="rect">
                <a:avLst/>
              </a:prstGeom>
            </p:spPr>
          </p:pic>
        </mc:Fallback>
      </mc:AlternateContent>
      <p:grpSp>
        <p:nvGrpSpPr>
          <p:cNvPr id="44" name="Group 43">
            <a:extLst>
              <a:ext uri="{FF2B5EF4-FFF2-40B4-BE49-F238E27FC236}">
                <a16:creationId xmlns:a16="http://schemas.microsoft.com/office/drawing/2014/main" id="{864D3761-BB69-049F-B1CE-16809470926F}"/>
              </a:ext>
            </a:extLst>
          </p:cNvPr>
          <p:cNvGrpSpPr/>
          <p:nvPr/>
        </p:nvGrpSpPr>
        <p:grpSpPr>
          <a:xfrm>
            <a:off x="5705674" y="4984800"/>
            <a:ext cx="1275120" cy="288360"/>
            <a:chOff x="5705674" y="4984800"/>
            <a:chExt cx="1275120" cy="288360"/>
          </a:xfrm>
        </p:grpSpPr>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0129A816-6C18-1487-04B7-88AF28BCBCDC}"/>
                    </a:ext>
                  </a:extLst>
                </p14:cNvPr>
                <p14:cNvContentPartPr/>
                <p14:nvPr/>
              </p14:nvContentPartPr>
              <p14:xfrm>
                <a:off x="5705674" y="5007840"/>
                <a:ext cx="267120" cy="174960"/>
              </p14:xfrm>
            </p:contentPart>
          </mc:Choice>
          <mc:Fallback xmlns="">
            <p:pic>
              <p:nvPicPr>
                <p:cNvPr id="38" name="Ink 37">
                  <a:extLst>
                    <a:ext uri="{FF2B5EF4-FFF2-40B4-BE49-F238E27FC236}">
                      <a16:creationId xmlns:a16="http://schemas.microsoft.com/office/drawing/2014/main" id="{0129A816-6C18-1487-04B7-88AF28BCBCDC}"/>
                    </a:ext>
                  </a:extLst>
                </p:cNvPr>
                <p:cNvPicPr/>
                <p:nvPr/>
              </p:nvPicPr>
              <p:blipFill>
                <a:blip r:embed="rId34"/>
                <a:stretch>
                  <a:fillRect/>
                </a:stretch>
              </p:blipFill>
              <p:spPr>
                <a:xfrm>
                  <a:off x="5696674" y="4998840"/>
                  <a:ext cx="284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6089A2BA-319C-4417-E909-D19061B46913}"/>
                    </a:ext>
                  </a:extLst>
                </p14:cNvPr>
                <p14:cNvContentPartPr/>
                <p14:nvPr/>
              </p14:nvContentPartPr>
              <p14:xfrm>
                <a:off x="6046954" y="5092080"/>
                <a:ext cx="22680" cy="150840"/>
              </p14:xfrm>
            </p:contentPart>
          </mc:Choice>
          <mc:Fallback xmlns="">
            <p:pic>
              <p:nvPicPr>
                <p:cNvPr id="39" name="Ink 38">
                  <a:extLst>
                    <a:ext uri="{FF2B5EF4-FFF2-40B4-BE49-F238E27FC236}">
                      <a16:creationId xmlns:a16="http://schemas.microsoft.com/office/drawing/2014/main" id="{6089A2BA-319C-4417-E909-D19061B46913}"/>
                    </a:ext>
                  </a:extLst>
                </p:cNvPr>
                <p:cNvPicPr/>
                <p:nvPr/>
              </p:nvPicPr>
              <p:blipFill>
                <a:blip r:embed="rId36"/>
                <a:stretch>
                  <a:fillRect/>
                </a:stretch>
              </p:blipFill>
              <p:spPr>
                <a:xfrm>
                  <a:off x="6037954" y="5083440"/>
                  <a:ext cx="40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310B6CF4-1238-CB6D-AAC1-A1898CDD17FE}"/>
                    </a:ext>
                  </a:extLst>
                </p14:cNvPr>
                <p14:cNvContentPartPr/>
                <p14:nvPr/>
              </p14:nvContentPartPr>
              <p14:xfrm>
                <a:off x="6141994" y="5087400"/>
                <a:ext cx="136440" cy="116280"/>
              </p14:xfrm>
            </p:contentPart>
          </mc:Choice>
          <mc:Fallback xmlns="">
            <p:pic>
              <p:nvPicPr>
                <p:cNvPr id="40" name="Ink 39">
                  <a:extLst>
                    <a:ext uri="{FF2B5EF4-FFF2-40B4-BE49-F238E27FC236}">
                      <a16:creationId xmlns:a16="http://schemas.microsoft.com/office/drawing/2014/main" id="{310B6CF4-1238-CB6D-AAC1-A1898CDD17FE}"/>
                    </a:ext>
                  </a:extLst>
                </p:cNvPr>
                <p:cNvPicPr/>
                <p:nvPr/>
              </p:nvPicPr>
              <p:blipFill>
                <a:blip r:embed="rId38"/>
                <a:stretch>
                  <a:fillRect/>
                </a:stretch>
              </p:blipFill>
              <p:spPr>
                <a:xfrm>
                  <a:off x="6132994" y="5078400"/>
                  <a:ext cx="154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978C8C04-58C2-1AF5-A532-9CAC3C373C62}"/>
                    </a:ext>
                  </a:extLst>
                </p14:cNvPr>
                <p14:cNvContentPartPr/>
                <p14:nvPr/>
              </p14:nvContentPartPr>
              <p14:xfrm>
                <a:off x="6392914" y="4984800"/>
                <a:ext cx="195480" cy="173160"/>
              </p14:xfrm>
            </p:contentPart>
          </mc:Choice>
          <mc:Fallback xmlns="">
            <p:pic>
              <p:nvPicPr>
                <p:cNvPr id="41" name="Ink 40">
                  <a:extLst>
                    <a:ext uri="{FF2B5EF4-FFF2-40B4-BE49-F238E27FC236}">
                      <a16:creationId xmlns:a16="http://schemas.microsoft.com/office/drawing/2014/main" id="{978C8C04-58C2-1AF5-A532-9CAC3C373C62}"/>
                    </a:ext>
                  </a:extLst>
                </p:cNvPr>
                <p:cNvPicPr/>
                <p:nvPr/>
              </p:nvPicPr>
              <p:blipFill>
                <a:blip r:embed="rId40"/>
                <a:stretch>
                  <a:fillRect/>
                </a:stretch>
              </p:blipFill>
              <p:spPr>
                <a:xfrm>
                  <a:off x="6383914" y="4976160"/>
                  <a:ext cx="213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E6B5D089-BC7E-C74C-D6B9-EB9E1169D40A}"/>
                    </a:ext>
                  </a:extLst>
                </p14:cNvPr>
                <p14:cNvContentPartPr/>
                <p14:nvPr/>
              </p14:nvContentPartPr>
              <p14:xfrm>
                <a:off x="6675154" y="5071200"/>
                <a:ext cx="108720" cy="152280"/>
              </p14:xfrm>
            </p:contentPart>
          </mc:Choice>
          <mc:Fallback xmlns="">
            <p:pic>
              <p:nvPicPr>
                <p:cNvPr id="42" name="Ink 41">
                  <a:extLst>
                    <a:ext uri="{FF2B5EF4-FFF2-40B4-BE49-F238E27FC236}">
                      <a16:creationId xmlns:a16="http://schemas.microsoft.com/office/drawing/2014/main" id="{E6B5D089-BC7E-C74C-D6B9-EB9E1169D40A}"/>
                    </a:ext>
                  </a:extLst>
                </p:cNvPr>
                <p:cNvPicPr/>
                <p:nvPr/>
              </p:nvPicPr>
              <p:blipFill>
                <a:blip r:embed="rId42"/>
                <a:stretch>
                  <a:fillRect/>
                </a:stretch>
              </p:blipFill>
              <p:spPr>
                <a:xfrm>
                  <a:off x="6666154" y="5062560"/>
                  <a:ext cx="126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9F3DD008-F74C-6B99-233B-8A9AB1B8F43F}"/>
                    </a:ext>
                  </a:extLst>
                </p14:cNvPr>
                <p14:cNvContentPartPr/>
                <p14:nvPr/>
              </p14:nvContentPartPr>
              <p14:xfrm>
                <a:off x="6874594" y="5078400"/>
                <a:ext cx="106200" cy="194760"/>
              </p14:xfrm>
            </p:contentPart>
          </mc:Choice>
          <mc:Fallback xmlns="">
            <p:pic>
              <p:nvPicPr>
                <p:cNvPr id="43" name="Ink 42">
                  <a:extLst>
                    <a:ext uri="{FF2B5EF4-FFF2-40B4-BE49-F238E27FC236}">
                      <a16:creationId xmlns:a16="http://schemas.microsoft.com/office/drawing/2014/main" id="{9F3DD008-F74C-6B99-233B-8A9AB1B8F43F}"/>
                    </a:ext>
                  </a:extLst>
                </p:cNvPr>
                <p:cNvPicPr/>
                <p:nvPr/>
              </p:nvPicPr>
              <p:blipFill>
                <a:blip r:embed="rId44"/>
                <a:stretch>
                  <a:fillRect/>
                </a:stretch>
              </p:blipFill>
              <p:spPr>
                <a:xfrm>
                  <a:off x="6865954" y="5069400"/>
                  <a:ext cx="123840" cy="212400"/>
                </a:xfrm>
                <a:prstGeom prst="rect">
                  <a:avLst/>
                </a:prstGeom>
              </p:spPr>
            </p:pic>
          </mc:Fallback>
        </mc:AlternateContent>
      </p:grpSp>
      <p:grpSp>
        <p:nvGrpSpPr>
          <p:cNvPr id="48" name="Group 47">
            <a:extLst>
              <a:ext uri="{FF2B5EF4-FFF2-40B4-BE49-F238E27FC236}">
                <a16:creationId xmlns:a16="http://schemas.microsoft.com/office/drawing/2014/main" id="{3218F8D1-4FED-18D0-9937-65C479A99431}"/>
              </a:ext>
            </a:extLst>
          </p:cNvPr>
          <p:cNvGrpSpPr/>
          <p:nvPr/>
        </p:nvGrpSpPr>
        <p:grpSpPr>
          <a:xfrm>
            <a:off x="7288594" y="5014680"/>
            <a:ext cx="163440" cy="190800"/>
            <a:chOff x="7288594" y="5014680"/>
            <a:chExt cx="163440" cy="190800"/>
          </a:xfrm>
        </p:grpSpPr>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F52D906D-09CB-7FD2-07AC-426E44D84203}"/>
                    </a:ext>
                  </a:extLst>
                </p14:cNvPr>
                <p14:cNvContentPartPr/>
                <p14:nvPr/>
              </p14:nvContentPartPr>
              <p14:xfrm>
                <a:off x="7288594" y="5090280"/>
                <a:ext cx="163440" cy="16200"/>
              </p14:xfrm>
            </p:contentPart>
          </mc:Choice>
          <mc:Fallback xmlns="">
            <p:pic>
              <p:nvPicPr>
                <p:cNvPr id="46" name="Ink 45">
                  <a:extLst>
                    <a:ext uri="{FF2B5EF4-FFF2-40B4-BE49-F238E27FC236}">
                      <a16:creationId xmlns:a16="http://schemas.microsoft.com/office/drawing/2014/main" id="{F52D906D-09CB-7FD2-07AC-426E44D84203}"/>
                    </a:ext>
                  </a:extLst>
                </p:cNvPr>
                <p:cNvPicPr/>
                <p:nvPr/>
              </p:nvPicPr>
              <p:blipFill>
                <a:blip r:embed="rId46"/>
                <a:stretch>
                  <a:fillRect/>
                </a:stretch>
              </p:blipFill>
              <p:spPr>
                <a:xfrm>
                  <a:off x="7279954" y="5081280"/>
                  <a:ext cx="181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99158135-95F7-5AE1-3D8C-ED1BBDFD3211}"/>
                    </a:ext>
                  </a:extLst>
                </p14:cNvPr>
                <p14:cNvContentPartPr/>
                <p14:nvPr/>
              </p14:nvContentPartPr>
              <p14:xfrm>
                <a:off x="7380034" y="5014680"/>
                <a:ext cx="16200" cy="190800"/>
              </p14:xfrm>
            </p:contentPart>
          </mc:Choice>
          <mc:Fallback xmlns="">
            <p:pic>
              <p:nvPicPr>
                <p:cNvPr id="47" name="Ink 46">
                  <a:extLst>
                    <a:ext uri="{FF2B5EF4-FFF2-40B4-BE49-F238E27FC236}">
                      <a16:creationId xmlns:a16="http://schemas.microsoft.com/office/drawing/2014/main" id="{99158135-95F7-5AE1-3D8C-ED1BBDFD3211}"/>
                    </a:ext>
                  </a:extLst>
                </p:cNvPr>
                <p:cNvPicPr/>
                <p:nvPr/>
              </p:nvPicPr>
              <p:blipFill>
                <a:blip r:embed="rId48"/>
                <a:stretch>
                  <a:fillRect/>
                </a:stretch>
              </p:blipFill>
              <p:spPr>
                <a:xfrm>
                  <a:off x="7371394" y="5006040"/>
                  <a:ext cx="33840" cy="208440"/>
                </a:xfrm>
                <a:prstGeom prst="rect">
                  <a:avLst/>
                </a:prstGeom>
              </p:spPr>
            </p:pic>
          </mc:Fallback>
        </mc:AlternateContent>
      </p:grpSp>
      <p:grpSp>
        <p:nvGrpSpPr>
          <p:cNvPr id="52" name="Group 51">
            <a:extLst>
              <a:ext uri="{FF2B5EF4-FFF2-40B4-BE49-F238E27FC236}">
                <a16:creationId xmlns:a16="http://schemas.microsoft.com/office/drawing/2014/main" id="{0DA66D50-6265-42CD-C056-468A05837383}"/>
              </a:ext>
            </a:extLst>
          </p:cNvPr>
          <p:cNvGrpSpPr/>
          <p:nvPr/>
        </p:nvGrpSpPr>
        <p:grpSpPr>
          <a:xfrm>
            <a:off x="7746514" y="4977600"/>
            <a:ext cx="554400" cy="256680"/>
            <a:chOff x="7746514" y="4977600"/>
            <a:chExt cx="554400" cy="256680"/>
          </a:xfrm>
        </p:grpSpPr>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77ADCA46-D4AB-7D83-5D89-B0835407B522}"/>
                    </a:ext>
                  </a:extLst>
                </p14:cNvPr>
                <p14:cNvContentPartPr/>
                <p14:nvPr/>
              </p14:nvContentPartPr>
              <p14:xfrm>
                <a:off x="7746514" y="4977600"/>
                <a:ext cx="281160" cy="148680"/>
              </p14:xfrm>
            </p:contentPart>
          </mc:Choice>
          <mc:Fallback xmlns="">
            <p:pic>
              <p:nvPicPr>
                <p:cNvPr id="49" name="Ink 48">
                  <a:extLst>
                    <a:ext uri="{FF2B5EF4-FFF2-40B4-BE49-F238E27FC236}">
                      <a16:creationId xmlns:a16="http://schemas.microsoft.com/office/drawing/2014/main" id="{77ADCA46-D4AB-7D83-5D89-B0835407B522}"/>
                    </a:ext>
                  </a:extLst>
                </p:cNvPr>
                <p:cNvPicPr/>
                <p:nvPr/>
              </p:nvPicPr>
              <p:blipFill>
                <a:blip r:embed="rId50"/>
                <a:stretch>
                  <a:fillRect/>
                </a:stretch>
              </p:blipFill>
              <p:spPr>
                <a:xfrm>
                  <a:off x="7737874" y="4968600"/>
                  <a:ext cx="298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4D377291-6207-A104-D137-19C6872533B5}"/>
                    </a:ext>
                  </a:extLst>
                </p14:cNvPr>
                <p14:cNvContentPartPr/>
                <p14:nvPr/>
              </p14:nvContentPartPr>
              <p14:xfrm>
                <a:off x="8085634" y="5049600"/>
                <a:ext cx="154080" cy="120960"/>
              </p14:xfrm>
            </p:contentPart>
          </mc:Choice>
          <mc:Fallback xmlns="">
            <p:pic>
              <p:nvPicPr>
                <p:cNvPr id="50" name="Ink 49">
                  <a:extLst>
                    <a:ext uri="{FF2B5EF4-FFF2-40B4-BE49-F238E27FC236}">
                      <a16:creationId xmlns:a16="http://schemas.microsoft.com/office/drawing/2014/main" id="{4D377291-6207-A104-D137-19C6872533B5}"/>
                    </a:ext>
                  </a:extLst>
                </p:cNvPr>
                <p:cNvPicPr/>
                <p:nvPr/>
              </p:nvPicPr>
              <p:blipFill>
                <a:blip r:embed="rId52"/>
                <a:stretch>
                  <a:fillRect/>
                </a:stretch>
              </p:blipFill>
              <p:spPr>
                <a:xfrm>
                  <a:off x="8076994" y="5040600"/>
                  <a:ext cx="1717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7F37870F-41D8-6B37-D757-49BB2DB3BD34}"/>
                    </a:ext>
                  </a:extLst>
                </p14:cNvPr>
                <p14:cNvContentPartPr/>
                <p14:nvPr/>
              </p14:nvContentPartPr>
              <p14:xfrm>
                <a:off x="8292274" y="5057880"/>
                <a:ext cx="8640" cy="176400"/>
              </p14:xfrm>
            </p:contentPart>
          </mc:Choice>
          <mc:Fallback xmlns="">
            <p:pic>
              <p:nvPicPr>
                <p:cNvPr id="51" name="Ink 50">
                  <a:extLst>
                    <a:ext uri="{FF2B5EF4-FFF2-40B4-BE49-F238E27FC236}">
                      <a16:creationId xmlns:a16="http://schemas.microsoft.com/office/drawing/2014/main" id="{7F37870F-41D8-6B37-D757-49BB2DB3BD34}"/>
                    </a:ext>
                  </a:extLst>
                </p:cNvPr>
                <p:cNvPicPr/>
                <p:nvPr/>
              </p:nvPicPr>
              <p:blipFill>
                <a:blip r:embed="rId54"/>
                <a:stretch>
                  <a:fillRect/>
                </a:stretch>
              </p:blipFill>
              <p:spPr>
                <a:xfrm>
                  <a:off x="8283634" y="5048880"/>
                  <a:ext cx="26280" cy="194040"/>
                </a:xfrm>
                <a:prstGeom prst="rect">
                  <a:avLst/>
                </a:prstGeom>
              </p:spPr>
            </p:pic>
          </mc:Fallback>
        </mc:AlternateContent>
      </p:grpSp>
      <p:grpSp>
        <p:nvGrpSpPr>
          <p:cNvPr id="65" name="Group 64">
            <a:extLst>
              <a:ext uri="{FF2B5EF4-FFF2-40B4-BE49-F238E27FC236}">
                <a16:creationId xmlns:a16="http://schemas.microsoft.com/office/drawing/2014/main" id="{408DB73C-1827-D2DD-9234-E43768C29118}"/>
              </a:ext>
            </a:extLst>
          </p:cNvPr>
          <p:cNvGrpSpPr/>
          <p:nvPr/>
        </p:nvGrpSpPr>
        <p:grpSpPr>
          <a:xfrm>
            <a:off x="8418994" y="4902720"/>
            <a:ext cx="861120" cy="376920"/>
            <a:chOff x="8418994" y="4902720"/>
            <a:chExt cx="861120" cy="37692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E81D74EA-0455-8F34-D8D5-90AA5771493A}"/>
                    </a:ext>
                  </a:extLst>
                </p14:cNvPr>
                <p14:cNvContentPartPr/>
                <p14:nvPr/>
              </p14:nvContentPartPr>
              <p14:xfrm>
                <a:off x="8418994" y="4992000"/>
                <a:ext cx="295200" cy="158040"/>
              </p14:xfrm>
            </p:contentPart>
          </mc:Choice>
          <mc:Fallback xmlns="">
            <p:pic>
              <p:nvPicPr>
                <p:cNvPr id="53" name="Ink 52">
                  <a:extLst>
                    <a:ext uri="{FF2B5EF4-FFF2-40B4-BE49-F238E27FC236}">
                      <a16:creationId xmlns:a16="http://schemas.microsoft.com/office/drawing/2014/main" id="{E81D74EA-0455-8F34-D8D5-90AA5771493A}"/>
                    </a:ext>
                  </a:extLst>
                </p:cNvPr>
                <p:cNvPicPr/>
                <p:nvPr/>
              </p:nvPicPr>
              <p:blipFill>
                <a:blip r:embed="rId56"/>
                <a:stretch>
                  <a:fillRect/>
                </a:stretch>
              </p:blipFill>
              <p:spPr>
                <a:xfrm>
                  <a:off x="8410354" y="4983360"/>
                  <a:ext cx="312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A8157BA9-BA77-C850-3CE9-750E43A3F048}"/>
                    </a:ext>
                  </a:extLst>
                </p14:cNvPr>
                <p14:cNvContentPartPr/>
                <p14:nvPr/>
              </p14:nvContentPartPr>
              <p14:xfrm>
                <a:off x="8682514" y="5078760"/>
                <a:ext cx="114840" cy="200880"/>
              </p14:xfrm>
            </p:contentPart>
          </mc:Choice>
          <mc:Fallback xmlns="">
            <p:pic>
              <p:nvPicPr>
                <p:cNvPr id="54" name="Ink 53">
                  <a:extLst>
                    <a:ext uri="{FF2B5EF4-FFF2-40B4-BE49-F238E27FC236}">
                      <a16:creationId xmlns:a16="http://schemas.microsoft.com/office/drawing/2014/main" id="{A8157BA9-BA77-C850-3CE9-750E43A3F048}"/>
                    </a:ext>
                  </a:extLst>
                </p:cNvPr>
                <p:cNvPicPr/>
                <p:nvPr/>
              </p:nvPicPr>
              <p:blipFill>
                <a:blip r:embed="rId58"/>
                <a:stretch>
                  <a:fillRect/>
                </a:stretch>
              </p:blipFill>
              <p:spPr>
                <a:xfrm>
                  <a:off x="8673514" y="5070120"/>
                  <a:ext cx="1324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69C4B031-9255-4FC4-0205-6EBC73680095}"/>
                    </a:ext>
                  </a:extLst>
                </p14:cNvPr>
                <p14:cNvContentPartPr/>
                <p14:nvPr/>
              </p14:nvContentPartPr>
              <p14:xfrm>
                <a:off x="8838394" y="5094600"/>
                <a:ext cx="131400" cy="138240"/>
              </p14:xfrm>
            </p:contentPart>
          </mc:Choice>
          <mc:Fallback xmlns="">
            <p:pic>
              <p:nvPicPr>
                <p:cNvPr id="55" name="Ink 54">
                  <a:extLst>
                    <a:ext uri="{FF2B5EF4-FFF2-40B4-BE49-F238E27FC236}">
                      <a16:creationId xmlns:a16="http://schemas.microsoft.com/office/drawing/2014/main" id="{69C4B031-9255-4FC4-0205-6EBC73680095}"/>
                    </a:ext>
                  </a:extLst>
                </p:cNvPr>
                <p:cNvPicPr/>
                <p:nvPr/>
              </p:nvPicPr>
              <p:blipFill>
                <a:blip r:embed="rId60"/>
                <a:stretch>
                  <a:fillRect/>
                </a:stretch>
              </p:blipFill>
              <p:spPr>
                <a:xfrm>
                  <a:off x="8829754" y="5085960"/>
                  <a:ext cx="149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a:extLst>
                    <a:ext uri="{FF2B5EF4-FFF2-40B4-BE49-F238E27FC236}">
                      <a16:creationId xmlns:a16="http://schemas.microsoft.com/office/drawing/2014/main" id="{0BFC24B0-85F0-8A69-F56B-80EC96D78080}"/>
                    </a:ext>
                  </a:extLst>
                </p14:cNvPr>
                <p14:cNvContentPartPr/>
                <p14:nvPr/>
              </p14:nvContentPartPr>
              <p14:xfrm>
                <a:off x="9061594" y="4991640"/>
                <a:ext cx="218520" cy="34920"/>
              </p14:xfrm>
            </p:contentPart>
          </mc:Choice>
          <mc:Fallback xmlns="">
            <p:pic>
              <p:nvPicPr>
                <p:cNvPr id="56" name="Ink 55">
                  <a:extLst>
                    <a:ext uri="{FF2B5EF4-FFF2-40B4-BE49-F238E27FC236}">
                      <a16:creationId xmlns:a16="http://schemas.microsoft.com/office/drawing/2014/main" id="{0BFC24B0-85F0-8A69-F56B-80EC96D78080}"/>
                    </a:ext>
                  </a:extLst>
                </p:cNvPr>
                <p:cNvPicPr/>
                <p:nvPr/>
              </p:nvPicPr>
              <p:blipFill>
                <a:blip r:embed="rId62"/>
                <a:stretch>
                  <a:fillRect/>
                </a:stretch>
              </p:blipFill>
              <p:spPr>
                <a:xfrm>
                  <a:off x="9052594" y="4983000"/>
                  <a:ext cx="236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Ink 56">
                  <a:extLst>
                    <a:ext uri="{FF2B5EF4-FFF2-40B4-BE49-F238E27FC236}">
                      <a16:creationId xmlns:a16="http://schemas.microsoft.com/office/drawing/2014/main" id="{7002D2C6-7E75-57D4-3298-F6931BEC3110}"/>
                    </a:ext>
                  </a:extLst>
                </p14:cNvPr>
                <p14:cNvContentPartPr/>
                <p14:nvPr/>
              </p14:nvContentPartPr>
              <p14:xfrm>
                <a:off x="9150874" y="4902720"/>
                <a:ext cx="33120" cy="217440"/>
              </p14:xfrm>
            </p:contentPart>
          </mc:Choice>
          <mc:Fallback xmlns="">
            <p:pic>
              <p:nvPicPr>
                <p:cNvPr id="57" name="Ink 56">
                  <a:extLst>
                    <a:ext uri="{FF2B5EF4-FFF2-40B4-BE49-F238E27FC236}">
                      <a16:creationId xmlns:a16="http://schemas.microsoft.com/office/drawing/2014/main" id="{7002D2C6-7E75-57D4-3298-F6931BEC3110}"/>
                    </a:ext>
                  </a:extLst>
                </p:cNvPr>
                <p:cNvPicPr/>
                <p:nvPr/>
              </p:nvPicPr>
              <p:blipFill>
                <a:blip r:embed="rId64"/>
                <a:stretch>
                  <a:fillRect/>
                </a:stretch>
              </p:blipFill>
              <p:spPr>
                <a:xfrm>
                  <a:off x="9142234" y="4894080"/>
                  <a:ext cx="50760" cy="235080"/>
                </a:xfrm>
                <a:prstGeom prst="rect">
                  <a:avLst/>
                </a:prstGeom>
              </p:spPr>
            </p:pic>
          </mc:Fallback>
        </mc:AlternateContent>
      </p:grpSp>
      <p:grpSp>
        <p:nvGrpSpPr>
          <p:cNvPr id="64" name="Group 63">
            <a:extLst>
              <a:ext uri="{FF2B5EF4-FFF2-40B4-BE49-F238E27FC236}">
                <a16:creationId xmlns:a16="http://schemas.microsoft.com/office/drawing/2014/main" id="{26C2AE0F-F565-499A-DE31-024196A660B9}"/>
              </a:ext>
            </a:extLst>
          </p:cNvPr>
          <p:cNvGrpSpPr/>
          <p:nvPr/>
        </p:nvGrpSpPr>
        <p:grpSpPr>
          <a:xfrm>
            <a:off x="9482794" y="4908120"/>
            <a:ext cx="1197720" cy="249840"/>
            <a:chOff x="9482794" y="4908120"/>
            <a:chExt cx="1197720" cy="249840"/>
          </a:xfrm>
        </p:grpSpPr>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423BDA04-5404-6595-6D9E-FF6A7CBB4B1D}"/>
                    </a:ext>
                  </a:extLst>
                </p14:cNvPr>
                <p14:cNvContentPartPr/>
                <p14:nvPr/>
              </p14:nvContentPartPr>
              <p14:xfrm>
                <a:off x="9482794" y="4935480"/>
                <a:ext cx="221040" cy="170640"/>
              </p14:xfrm>
            </p:contentPart>
          </mc:Choice>
          <mc:Fallback xmlns="">
            <p:pic>
              <p:nvPicPr>
                <p:cNvPr id="58" name="Ink 57">
                  <a:extLst>
                    <a:ext uri="{FF2B5EF4-FFF2-40B4-BE49-F238E27FC236}">
                      <a16:creationId xmlns:a16="http://schemas.microsoft.com/office/drawing/2014/main" id="{423BDA04-5404-6595-6D9E-FF6A7CBB4B1D}"/>
                    </a:ext>
                  </a:extLst>
                </p:cNvPr>
                <p:cNvPicPr/>
                <p:nvPr/>
              </p:nvPicPr>
              <p:blipFill>
                <a:blip r:embed="rId66"/>
                <a:stretch>
                  <a:fillRect/>
                </a:stretch>
              </p:blipFill>
              <p:spPr>
                <a:xfrm>
                  <a:off x="9473794" y="4926480"/>
                  <a:ext cx="238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1594B65A-4861-FE24-4952-DC24104A9265}"/>
                    </a:ext>
                  </a:extLst>
                </p14:cNvPr>
                <p14:cNvContentPartPr/>
                <p14:nvPr/>
              </p14:nvContentPartPr>
              <p14:xfrm>
                <a:off x="9792394" y="5047080"/>
                <a:ext cx="132840" cy="110880"/>
              </p14:xfrm>
            </p:contentPart>
          </mc:Choice>
          <mc:Fallback xmlns="">
            <p:pic>
              <p:nvPicPr>
                <p:cNvPr id="59" name="Ink 58">
                  <a:extLst>
                    <a:ext uri="{FF2B5EF4-FFF2-40B4-BE49-F238E27FC236}">
                      <a16:creationId xmlns:a16="http://schemas.microsoft.com/office/drawing/2014/main" id="{1594B65A-4861-FE24-4952-DC24104A9265}"/>
                    </a:ext>
                  </a:extLst>
                </p:cNvPr>
                <p:cNvPicPr/>
                <p:nvPr/>
              </p:nvPicPr>
              <p:blipFill>
                <a:blip r:embed="rId68"/>
                <a:stretch>
                  <a:fillRect/>
                </a:stretch>
              </p:blipFill>
              <p:spPr>
                <a:xfrm>
                  <a:off x="9783394" y="5038440"/>
                  <a:ext cx="150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Ink 59">
                  <a:extLst>
                    <a:ext uri="{FF2B5EF4-FFF2-40B4-BE49-F238E27FC236}">
                      <a16:creationId xmlns:a16="http://schemas.microsoft.com/office/drawing/2014/main" id="{99D0B112-1EFF-253C-0596-0BB83F1D6928}"/>
                    </a:ext>
                  </a:extLst>
                </p14:cNvPr>
                <p14:cNvContentPartPr/>
                <p14:nvPr/>
              </p14:nvContentPartPr>
              <p14:xfrm>
                <a:off x="9974914" y="5021160"/>
                <a:ext cx="132120" cy="122040"/>
              </p14:xfrm>
            </p:contentPart>
          </mc:Choice>
          <mc:Fallback xmlns="">
            <p:pic>
              <p:nvPicPr>
                <p:cNvPr id="60" name="Ink 59">
                  <a:extLst>
                    <a:ext uri="{FF2B5EF4-FFF2-40B4-BE49-F238E27FC236}">
                      <a16:creationId xmlns:a16="http://schemas.microsoft.com/office/drawing/2014/main" id="{99D0B112-1EFF-253C-0596-0BB83F1D6928}"/>
                    </a:ext>
                  </a:extLst>
                </p:cNvPr>
                <p:cNvPicPr/>
                <p:nvPr/>
              </p:nvPicPr>
              <p:blipFill>
                <a:blip r:embed="rId70"/>
                <a:stretch>
                  <a:fillRect/>
                </a:stretch>
              </p:blipFill>
              <p:spPr>
                <a:xfrm>
                  <a:off x="9966274" y="5012520"/>
                  <a:ext cx="1497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216AEE38-4619-DAE5-A67D-04E854984CC0}"/>
                    </a:ext>
                  </a:extLst>
                </p14:cNvPr>
                <p14:cNvContentPartPr/>
                <p14:nvPr/>
              </p14:nvContentPartPr>
              <p14:xfrm>
                <a:off x="10163554" y="4908120"/>
                <a:ext cx="172080" cy="161640"/>
              </p14:xfrm>
            </p:contentPart>
          </mc:Choice>
          <mc:Fallback xmlns="">
            <p:pic>
              <p:nvPicPr>
                <p:cNvPr id="61" name="Ink 60">
                  <a:extLst>
                    <a:ext uri="{FF2B5EF4-FFF2-40B4-BE49-F238E27FC236}">
                      <a16:creationId xmlns:a16="http://schemas.microsoft.com/office/drawing/2014/main" id="{216AEE38-4619-DAE5-A67D-04E854984CC0}"/>
                    </a:ext>
                  </a:extLst>
                </p:cNvPr>
                <p:cNvPicPr/>
                <p:nvPr/>
              </p:nvPicPr>
              <p:blipFill>
                <a:blip r:embed="rId72"/>
                <a:stretch>
                  <a:fillRect/>
                </a:stretch>
              </p:blipFill>
              <p:spPr>
                <a:xfrm>
                  <a:off x="10154554" y="4899120"/>
                  <a:ext cx="189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B85002E0-512B-A5F5-6983-279729A6FEB1}"/>
                    </a:ext>
                  </a:extLst>
                </p14:cNvPr>
                <p14:cNvContentPartPr/>
                <p14:nvPr/>
              </p14:nvContentPartPr>
              <p14:xfrm>
                <a:off x="10396834" y="4976880"/>
                <a:ext cx="114480" cy="160920"/>
              </p14:xfrm>
            </p:contentPart>
          </mc:Choice>
          <mc:Fallback xmlns="">
            <p:pic>
              <p:nvPicPr>
                <p:cNvPr id="62" name="Ink 61">
                  <a:extLst>
                    <a:ext uri="{FF2B5EF4-FFF2-40B4-BE49-F238E27FC236}">
                      <a16:creationId xmlns:a16="http://schemas.microsoft.com/office/drawing/2014/main" id="{B85002E0-512B-A5F5-6983-279729A6FEB1}"/>
                    </a:ext>
                  </a:extLst>
                </p:cNvPr>
                <p:cNvPicPr/>
                <p:nvPr/>
              </p:nvPicPr>
              <p:blipFill>
                <a:blip r:embed="rId74"/>
                <a:stretch>
                  <a:fillRect/>
                </a:stretch>
              </p:blipFill>
              <p:spPr>
                <a:xfrm>
                  <a:off x="10387834" y="4968240"/>
                  <a:ext cx="132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a:extLst>
                    <a:ext uri="{FF2B5EF4-FFF2-40B4-BE49-F238E27FC236}">
                      <a16:creationId xmlns:a16="http://schemas.microsoft.com/office/drawing/2014/main" id="{A73B713C-6017-DA17-EFB2-9AC1748609C8}"/>
                    </a:ext>
                  </a:extLst>
                </p14:cNvPr>
                <p14:cNvContentPartPr/>
                <p14:nvPr/>
              </p14:nvContentPartPr>
              <p14:xfrm>
                <a:off x="10575394" y="4975080"/>
                <a:ext cx="105120" cy="153360"/>
              </p14:xfrm>
            </p:contentPart>
          </mc:Choice>
          <mc:Fallback xmlns="">
            <p:pic>
              <p:nvPicPr>
                <p:cNvPr id="63" name="Ink 62">
                  <a:extLst>
                    <a:ext uri="{FF2B5EF4-FFF2-40B4-BE49-F238E27FC236}">
                      <a16:creationId xmlns:a16="http://schemas.microsoft.com/office/drawing/2014/main" id="{A73B713C-6017-DA17-EFB2-9AC1748609C8}"/>
                    </a:ext>
                  </a:extLst>
                </p:cNvPr>
                <p:cNvPicPr/>
                <p:nvPr/>
              </p:nvPicPr>
              <p:blipFill>
                <a:blip r:embed="rId76"/>
                <a:stretch>
                  <a:fillRect/>
                </a:stretch>
              </p:blipFill>
              <p:spPr>
                <a:xfrm>
                  <a:off x="10566394" y="4966080"/>
                  <a:ext cx="122760" cy="171000"/>
                </a:xfrm>
                <a:prstGeom prst="rect">
                  <a:avLst/>
                </a:prstGeom>
              </p:spPr>
            </p:pic>
          </mc:Fallback>
        </mc:AlternateContent>
      </p:grpSp>
    </p:spTree>
    <p:extLst>
      <p:ext uri="{BB962C8B-B14F-4D97-AF65-F5344CB8AC3E}">
        <p14:creationId xmlns:p14="http://schemas.microsoft.com/office/powerpoint/2010/main" val="2282095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151D9-D3B4-9E46-C11B-F5904B4B7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37" y="2024052"/>
            <a:ext cx="10229925" cy="2809896"/>
          </a:xfrm>
          <a:prstGeom prst="rect">
            <a:avLst/>
          </a:prstGeom>
        </p:spPr>
      </p:pic>
      <p:sp>
        <p:nvSpPr>
          <p:cNvPr id="5" name="Title 4">
            <a:extLst>
              <a:ext uri="{FF2B5EF4-FFF2-40B4-BE49-F238E27FC236}">
                <a16:creationId xmlns:a16="http://schemas.microsoft.com/office/drawing/2014/main" id="{CF9617EA-B15E-D4E2-FB6F-DBD55C087B85}"/>
              </a:ext>
            </a:extLst>
          </p:cNvPr>
          <p:cNvSpPr>
            <a:spLocks noGrp="1"/>
          </p:cNvSpPr>
          <p:nvPr>
            <p:ph type="title"/>
          </p:nvPr>
        </p:nvSpPr>
        <p:spPr/>
        <p:txBody>
          <a:bodyPr/>
          <a:lstStyle/>
          <a:p>
            <a:endParaRPr lang="en-IN"/>
          </a:p>
        </p:txBody>
      </p:sp>
      <p:sp>
        <p:nvSpPr>
          <p:cNvPr id="6" name="Title 1">
            <a:extLst>
              <a:ext uri="{FF2B5EF4-FFF2-40B4-BE49-F238E27FC236}">
                <a16:creationId xmlns:a16="http://schemas.microsoft.com/office/drawing/2014/main" id="{9689670D-FBAC-1389-4BB6-6825376F5D0E}"/>
              </a:ext>
            </a:extLst>
          </p:cNvPr>
          <p:cNvSpPr txBox="1">
            <a:spLocks/>
          </p:cNvSpPr>
          <p:nvPr/>
        </p:nvSpPr>
        <p:spPr>
          <a:xfrm>
            <a:off x="838200" y="365126"/>
            <a:ext cx="10515600" cy="77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FF0000"/>
                </a:solidFill>
              </a:rPr>
              <a:t>Top Left Convolutions</a:t>
            </a:r>
            <a:endParaRPr lang="en-IN" dirty="0">
              <a:solidFill>
                <a:srgbClr val="FF0000"/>
              </a:solidFill>
            </a:endParaRPr>
          </a:p>
        </p:txBody>
      </p:sp>
      <p:cxnSp>
        <p:nvCxnSpPr>
          <p:cNvPr id="7" name="Straight Connector 6">
            <a:extLst>
              <a:ext uri="{FF2B5EF4-FFF2-40B4-BE49-F238E27FC236}">
                <a16:creationId xmlns:a16="http://schemas.microsoft.com/office/drawing/2014/main" id="{A036556F-B862-BFD7-A1B6-08DBB89368E8}"/>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87886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cxnSp>
        <p:nvCxnSpPr>
          <p:cNvPr id="8" name="Straight Connector 7">
            <a:extLst>
              <a:ext uri="{FF2B5EF4-FFF2-40B4-BE49-F238E27FC236}">
                <a16:creationId xmlns:a16="http://schemas.microsoft.com/office/drawing/2014/main" id="{886E5CD3-6D76-28DA-D717-5A03432C08B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4EE93B62-52C1-2B71-52D6-8CC4877C6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673" y="1441783"/>
            <a:ext cx="6344653" cy="4758490"/>
          </a:xfrm>
          <a:prstGeom prst="rect">
            <a:avLst/>
          </a:prstGeom>
        </p:spPr>
      </p:pic>
    </p:spTree>
    <p:extLst>
      <p:ext uri="{BB962C8B-B14F-4D97-AF65-F5344CB8AC3E}">
        <p14:creationId xmlns:p14="http://schemas.microsoft.com/office/powerpoint/2010/main" val="256786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Generative AI</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r>
              <a:rPr lang="en-US" sz="2400" dirty="0"/>
              <a:t>Generative AI refers to a class of artificial intelligence algorithms that have the capability to generate new content, such as text, images, or other forms of data, based on patterns and information present in the training data</a:t>
            </a:r>
          </a:p>
          <a:p>
            <a:r>
              <a:rPr lang="en-US" sz="2400" dirty="0"/>
              <a:t>Text: GPT-3, Chat-GPT, </a:t>
            </a:r>
            <a:r>
              <a:rPr lang="en-US" sz="2400" dirty="0" err="1"/>
              <a:t>PaLM</a:t>
            </a:r>
            <a:r>
              <a:rPr lang="en-US" sz="2400" dirty="0"/>
              <a:t>, Llama etc.</a:t>
            </a:r>
          </a:p>
          <a:p>
            <a:r>
              <a:rPr lang="en-US" sz="2400" dirty="0"/>
              <a:t>Images: GAN, </a:t>
            </a:r>
            <a:r>
              <a:rPr lang="en-US" sz="2400" dirty="0" err="1"/>
              <a:t>StyleGAN</a:t>
            </a:r>
            <a:r>
              <a:rPr lang="en-US" sz="2400" dirty="0"/>
              <a:t>, </a:t>
            </a:r>
            <a:r>
              <a:rPr lang="en-US" sz="2400" dirty="0" err="1"/>
              <a:t>DeepCream</a:t>
            </a:r>
            <a:endParaRPr lang="en-US" sz="2400" dirty="0"/>
          </a:p>
        </p:txBody>
      </p:sp>
      <p:cxnSp>
        <p:nvCxnSpPr>
          <p:cNvPr id="4" name="Straight Connector 3">
            <a:extLst>
              <a:ext uri="{FF2B5EF4-FFF2-40B4-BE49-F238E27FC236}">
                <a16:creationId xmlns:a16="http://schemas.microsoft.com/office/drawing/2014/main" id="{DC434F12-AC71-FF9D-FC04-43D6B23A2A87}"/>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53262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lstStyle/>
          <a:p>
            <a:pPr marL="0" indent="0">
              <a:buNone/>
            </a:pPr>
            <a:r>
              <a:rPr lang="en-US" sz="2000" dirty="0">
                <a:latin typeface="Arial" panose="020B0604020202020204" pitchFamily="34" charset="0"/>
              </a:rPr>
              <a:t>FInC Flow</a:t>
            </a:r>
          </a:p>
          <a:p>
            <a:r>
              <a:rPr lang="en-US" sz="2000" dirty="0">
                <a:latin typeface="Arial" panose="020B0604020202020204" pitchFamily="34" charset="0"/>
              </a:rPr>
              <a:t>Padding the input is done so that the resulting </a:t>
            </a:r>
            <a:r>
              <a:rPr lang="en-US" sz="2000" b="1" dirty="0">
                <a:latin typeface="Arial" panose="020B0604020202020204" pitchFamily="34" charset="0"/>
              </a:rPr>
              <a:t>M </a:t>
            </a:r>
            <a:r>
              <a:rPr lang="en-US" sz="2000" dirty="0">
                <a:latin typeface="Arial" panose="020B0604020202020204" pitchFamily="34" charset="0"/>
              </a:rPr>
              <a:t>is triangular</a:t>
            </a:r>
            <a:endParaRPr lang="en-US" sz="2000" b="1" dirty="0">
              <a:latin typeface="Arial" panose="020B0604020202020204" pitchFamily="34" charset="0"/>
            </a:endParaRPr>
          </a:p>
          <a:p>
            <a:r>
              <a:rPr lang="en-US" sz="2000" dirty="0">
                <a:latin typeface="Arial" panose="020B0604020202020204" pitchFamily="34" charset="0"/>
              </a:rPr>
              <a:t>Very minimal amount of masking required</a:t>
            </a:r>
          </a:p>
          <a:p>
            <a:r>
              <a:rPr lang="en-US" sz="2000" dirty="0">
                <a:latin typeface="Arial" panose="020B0604020202020204" pitchFamily="34" charset="0"/>
              </a:rPr>
              <a:t>Inverse Time is O(nk</a:t>
            </a:r>
            <a:r>
              <a:rPr lang="en-US" sz="2000" baseline="30000" dirty="0">
                <a:latin typeface="Arial" panose="020B0604020202020204" pitchFamily="34" charset="0"/>
              </a:rPr>
              <a:t>2</a:t>
            </a:r>
            <a:r>
              <a:rPr lang="en-US" sz="2000" dirty="0">
                <a:latin typeface="Arial" panose="020B0604020202020204" pitchFamily="34" charset="0"/>
              </a:rPr>
              <a:t>)</a:t>
            </a:r>
          </a:p>
          <a:p>
            <a:pPr marL="0" indent="0">
              <a:buNone/>
            </a:pPr>
            <a:endParaRPr lang="en-US" sz="2000" baseline="30000" dirty="0">
              <a:latin typeface="Arial" panose="020B0604020202020204" pitchFamily="34" charset="0"/>
            </a:endParaRPr>
          </a:p>
          <a:p>
            <a:endParaRPr lang="en-US" sz="2000" dirty="0">
              <a:latin typeface="Arial" panose="020B0604020202020204" pitchFamily="34" charset="0"/>
            </a:endParaRPr>
          </a:p>
          <a:p>
            <a:pPr marL="0" indent="0">
              <a:buNone/>
            </a:pPr>
            <a:endParaRPr lang="en-IN" sz="2000" dirty="0"/>
          </a:p>
        </p:txBody>
      </p:sp>
      <p:pic>
        <p:nvPicPr>
          <p:cNvPr id="9" name="Picture 8">
            <a:extLst>
              <a:ext uri="{FF2B5EF4-FFF2-40B4-BE49-F238E27FC236}">
                <a16:creationId xmlns:a16="http://schemas.microsoft.com/office/drawing/2014/main" id="{59847C77-1BFB-06EA-B3AE-1C6A76807F40}"/>
              </a:ext>
            </a:extLst>
          </p:cNvPr>
          <p:cNvPicPr>
            <a:picLocks noChangeAspect="1"/>
          </p:cNvPicPr>
          <p:nvPr/>
        </p:nvPicPr>
        <p:blipFill>
          <a:blip r:embed="rId2"/>
          <a:stretch>
            <a:fillRect/>
          </a:stretch>
        </p:blipFill>
        <p:spPr>
          <a:xfrm>
            <a:off x="1550276" y="2906669"/>
            <a:ext cx="9091448" cy="3208298"/>
          </a:xfrm>
          <a:prstGeom prst="rect">
            <a:avLst/>
          </a:prstGeom>
          <a:effectLst>
            <a:glow rad="63500">
              <a:schemeClr val="accent3">
                <a:satMod val="175000"/>
                <a:alpha val="40000"/>
              </a:schemeClr>
            </a:glow>
          </a:effectLst>
        </p:spPr>
      </p:pic>
      <p:cxnSp>
        <p:nvCxnSpPr>
          <p:cNvPr id="6" name="Straight Connector 5">
            <a:extLst>
              <a:ext uri="{FF2B5EF4-FFF2-40B4-BE49-F238E27FC236}">
                <a16:creationId xmlns:a16="http://schemas.microsoft.com/office/drawing/2014/main" id="{989ECF91-E705-E4FA-77DB-E4BA1F60667E}"/>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39886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FINC Flow – Architecture</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0515600" cy="4351338"/>
          </a:xfrm>
        </p:spPr>
        <p:txBody>
          <a:bodyPr/>
          <a:lstStyle/>
          <a:p>
            <a:pPr marL="0" indent="0">
              <a:buNone/>
            </a:pPr>
            <a:r>
              <a:rPr lang="en-IN" dirty="0" err="1"/>
              <a:t>ActNorm</a:t>
            </a:r>
            <a:endParaRPr lang="en-IN" dirty="0"/>
          </a:p>
          <a:p>
            <a:r>
              <a:rPr lang="en-US" sz="2000" dirty="0">
                <a:effectLst/>
                <a:latin typeface="Arial" panose="020B0604020202020204" pitchFamily="34" charset="0"/>
              </a:rPr>
              <a:t>Performs an affine transformation of the activations using a scale and bias parameter per channel, similar to batch normalization.</a:t>
            </a:r>
          </a:p>
          <a:p>
            <a:r>
              <a:rPr lang="en-US" sz="2000" dirty="0">
                <a:latin typeface="Arial" panose="020B0604020202020204" pitchFamily="34" charset="0"/>
              </a:rPr>
              <a:t>Batch Normalization is not generally used because for large images, we need to train with </a:t>
            </a:r>
            <a:r>
              <a:rPr lang="en-US" sz="2000" dirty="0" err="1">
                <a:latin typeface="Arial" panose="020B0604020202020204" pitchFamily="34" charset="0"/>
              </a:rPr>
              <a:t>batch_size</a:t>
            </a:r>
            <a:r>
              <a:rPr lang="en-US" sz="2000" dirty="0">
                <a:latin typeface="Arial" panose="020B0604020202020204" pitchFamily="34" charset="0"/>
              </a:rPr>
              <a:t> = 1 and it creates a problem</a:t>
            </a:r>
          </a:p>
          <a:p>
            <a:pPr marL="0" indent="0">
              <a:buNone/>
            </a:pPr>
            <a:endParaRPr lang="en-US" sz="2000" dirty="0">
              <a:effectLst/>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IN" sz="2000" dirty="0"/>
          </a:p>
        </p:txBody>
      </p:sp>
      <p:pic>
        <p:nvPicPr>
          <p:cNvPr id="15" name="Picture 14">
            <a:extLst>
              <a:ext uri="{FF2B5EF4-FFF2-40B4-BE49-F238E27FC236}">
                <a16:creationId xmlns:a16="http://schemas.microsoft.com/office/drawing/2014/main" id="{FF0FC8CD-7C9F-30DC-102A-182730F42586}"/>
              </a:ext>
            </a:extLst>
          </p:cNvPr>
          <p:cNvPicPr>
            <a:picLocks noChangeAspect="1"/>
          </p:cNvPicPr>
          <p:nvPr/>
        </p:nvPicPr>
        <p:blipFill>
          <a:blip r:embed="rId2"/>
          <a:stretch>
            <a:fillRect/>
          </a:stretch>
        </p:blipFill>
        <p:spPr>
          <a:xfrm>
            <a:off x="3510298" y="3073617"/>
            <a:ext cx="4459319" cy="1907455"/>
          </a:xfrm>
          <a:prstGeom prst="rect">
            <a:avLst/>
          </a:prstGeom>
        </p:spPr>
      </p:pic>
      <p:cxnSp>
        <p:nvCxnSpPr>
          <p:cNvPr id="6" name="Straight Connector 5">
            <a:extLst>
              <a:ext uri="{FF2B5EF4-FFF2-40B4-BE49-F238E27FC236}">
                <a16:creationId xmlns:a16="http://schemas.microsoft.com/office/drawing/2014/main" id="{DFE01E47-B828-876F-068E-F26AB860649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8405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FINC Flow – Architecture</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0515600" cy="4351338"/>
          </a:xfrm>
        </p:spPr>
        <p:txBody>
          <a:bodyPr/>
          <a:lstStyle/>
          <a:p>
            <a:pPr marL="0" indent="0">
              <a:buNone/>
            </a:pPr>
            <a:r>
              <a:rPr lang="en-IN" dirty="0"/>
              <a:t>Affine Coupling Layer</a:t>
            </a:r>
          </a:p>
          <a:p>
            <a:r>
              <a:rPr lang="en-US" sz="2000" dirty="0">
                <a:effectLst/>
                <a:latin typeface="Arial" panose="020B0604020202020204" pitchFamily="34" charset="0"/>
              </a:rPr>
              <a:t>A powerful reversible transformation where the forward function, the reverse function and the log-determinant are computationally efficient</a:t>
            </a:r>
          </a:p>
          <a:p>
            <a:pPr marL="0" indent="0">
              <a:buNone/>
            </a:pPr>
            <a:endParaRPr lang="en-US" sz="2000" dirty="0">
              <a:latin typeface="Arial" panose="020B0604020202020204" pitchFamily="34" charset="0"/>
            </a:endParaRPr>
          </a:p>
          <a:p>
            <a:pPr marL="0" indent="0">
              <a:buNone/>
            </a:pPr>
            <a:endParaRPr lang="en-IN" sz="2000" dirty="0"/>
          </a:p>
        </p:txBody>
      </p:sp>
      <p:pic>
        <p:nvPicPr>
          <p:cNvPr id="8" name="Picture 7">
            <a:extLst>
              <a:ext uri="{FF2B5EF4-FFF2-40B4-BE49-F238E27FC236}">
                <a16:creationId xmlns:a16="http://schemas.microsoft.com/office/drawing/2014/main" id="{4E150964-2FA0-6EC0-2E38-0EE6088F9B90}"/>
              </a:ext>
            </a:extLst>
          </p:cNvPr>
          <p:cNvPicPr>
            <a:picLocks noChangeAspect="1"/>
          </p:cNvPicPr>
          <p:nvPr/>
        </p:nvPicPr>
        <p:blipFill>
          <a:blip r:embed="rId2"/>
          <a:stretch>
            <a:fillRect/>
          </a:stretch>
        </p:blipFill>
        <p:spPr>
          <a:xfrm>
            <a:off x="1531939" y="2512499"/>
            <a:ext cx="4593330" cy="3058175"/>
          </a:xfrm>
          <a:prstGeom prst="rect">
            <a:avLst/>
          </a:prstGeom>
          <a:effectLst>
            <a:glow rad="63500">
              <a:schemeClr val="accent3">
                <a:satMod val="175000"/>
                <a:alpha val="40000"/>
              </a:schemeClr>
            </a:glow>
          </a:effectLst>
        </p:spPr>
      </p:pic>
      <p:pic>
        <p:nvPicPr>
          <p:cNvPr id="10" name="Picture 9">
            <a:extLst>
              <a:ext uri="{FF2B5EF4-FFF2-40B4-BE49-F238E27FC236}">
                <a16:creationId xmlns:a16="http://schemas.microsoft.com/office/drawing/2014/main" id="{22963F51-4B36-9014-D16D-4CDF91414BC0}"/>
              </a:ext>
            </a:extLst>
          </p:cNvPr>
          <p:cNvPicPr>
            <a:picLocks noChangeAspect="1"/>
          </p:cNvPicPr>
          <p:nvPr/>
        </p:nvPicPr>
        <p:blipFill>
          <a:blip r:embed="rId3"/>
          <a:stretch>
            <a:fillRect/>
          </a:stretch>
        </p:blipFill>
        <p:spPr>
          <a:xfrm>
            <a:off x="6546758" y="2512499"/>
            <a:ext cx="4085917" cy="3058175"/>
          </a:xfrm>
          <a:prstGeom prst="rect">
            <a:avLst/>
          </a:prstGeom>
          <a:effectLst>
            <a:glow rad="63500">
              <a:schemeClr val="accent3">
                <a:satMod val="175000"/>
                <a:alpha val="40000"/>
              </a:schemeClr>
            </a:glow>
          </a:effectLst>
        </p:spPr>
      </p:pic>
      <p:cxnSp>
        <p:nvCxnSpPr>
          <p:cNvPr id="6" name="Straight Connector 5">
            <a:extLst>
              <a:ext uri="{FF2B5EF4-FFF2-40B4-BE49-F238E27FC236}">
                <a16:creationId xmlns:a16="http://schemas.microsoft.com/office/drawing/2014/main" id="{628AD0C8-EF78-3900-484E-E0171745D02D}"/>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98210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FINC Flow – Architecture</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0515600" cy="4351338"/>
          </a:xfrm>
        </p:spPr>
        <p:txBody>
          <a:bodyPr/>
          <a:lstStyle/>
          <a:p>
            <a:pPr marL="0" indent="0">
              <a:buNone/>
            </a:pPr>
            <a:r>
              <a:rPr lang="en-IN" dirty="0"/>
              <a:t>Invertible 1x1 Convolution</a:t>
            </a:r>
          </a:p>
          <a:p>
            <a:r>
              <a:rPr lang="en-US" sz="2000" dirty="0">
                <a:effectLst/>
                <a:latin typeface="Arial" panose="020B0604020202020204" pitchFamily="34" charset="0"/>
              </a:rPr>
              <a:t>To incorporate a permutation along the channel dimension, we include a trainable invertible 1 × 1 convolution layer to generalize the permutation operation as:</a:t>
            </a:r>
          </a:p>
          <a:p>
            <a:pPr marL="0" indent="0">
              <a:buNone/>
            </a:pPr>
            <a:endParaRPr lang="en-US" sz="2000" dirty="0">
              <a:latin typeface="Arial" panose="020B0604020202020204" pitchFamily="34" charset="0"/>
            </a:endParaRPr>
          </a:p>
          <a:p>
            <a:pPr marL="0" indent="0">
              <a:buNone/>
            </a:pPr>
            <a:endParaRPr lang="en-IN" sz="2000" dirty="0"/>
          </a:p>
        </p:txBody>
      </p:sp>
      <p:pic>
        <p:nvPicPr>
          <p:cNvPr id="7" name="Picture 6">
            <a:extLst>
              <a:ext uri="{FF2B5EF4-FFF2-40B4-BE49-F238E27FC236}">
                <a16:creationId xmlns:a16="http://schemas.microsoft.com/office/drawing/2014/main" id="{AB6EFD12-3B0F-EC82-1306-0CF01722D98C}"/>
              </a:ext>
            </a:extLst>
          </p:cNvPr>
          <p:cNvPicPr>
            <a:picLocks noChangeAspect="1"/>
          </p:cNvPicPr>
          <p:nvPr/>
        </p:nvPicPr>
        <p:blipFill>
          <a:blip r:embed="rId2"/>
          <a:stretch>
            <a:fillRect/>
          </a:stretch>
        </p:blipFill>
        <p:spPr>
          <a:xfrm>
            <a:off x="3744912" y="2170869"/>
            <a:ext cx="2712955" cy="655377"/>
          </a:xfrm>
          <a:prstGeom prst="rect">
            <a:avLst/>
          </a:prstGeom>
        </p:spPr>
      </p:pic>
      <p:pic>
        <p:nvPicPr>
          <p:cNvPr id="9" name="Picture 8">
            <a:extLst>
              <a:ext uri="{FF2B5EF4-FFF2-40B4-BE49-F238E27FC236}">
                <a16:creationId xmlns:a16="http://schemas.microsoft.com/office/drawing/2014/main" id="{BCDA4F3C-FB57-339E-CAEB-E7524F9E3893}"/>
              </a:ext>
            </a:extLst>
          </p:cNvPr>
          <p:cNvPicPr>
            <a:picLocks noChangeAspect="1"/>
          </p:cNvPicPr>
          <p:nvPr/>
        </p:nvPicPr>
        <p:blipFill>
          <a:blip r:embed="rId3"/>
          <a:stretch>
            <a:fillRect/>
          </a:stretch>
        </p:blipFill>
        <p:spPr>
          <a:xfrm>
            <a:off x="3744912" y="2826246"/>
            <a:ext cx="3086187" cy="928852"/>
          </a:xfrm>
          <a:prstGeom prst="rect">
            <a:avLst/>
          </a:prstGeom>
        </p:spPr>
      </p:pic>
      <p:cxnSp>
        <p:nvCxnSpPr>
          <p:cNvPr id="6" name="Straight Connector 5">
            <a:extLst>
              <a:ext uri="{FF2B5EF4-FFF2-40B4-BE49-F238E27FC236}">
                <a16:creationId xmlns:a16="http://schemas.microsoft.com/office/drawing/2014/main" id="{BD44720A-FA99-482F-3B50-3E056C5C9854}"/>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49486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Bijective Functions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260000"/>
            <a:ext cx="10515600" cy="4351338"/>
          </a:xfrm>
        </p:spPr>
        <p:txBody>
          <a:bodyPr/>
          <a:lstStyle/>
          <a:p>
            <a:pPr marL="0" indent="0">
              <a:buNone/>
            </a:pPr>
            <a:r>
              <a:rPr lang="en-IN" dirty="0"/>
              <a:t>Split</a:t>
            </a:r>
          </a:p>
          <a:p>
            <a:r>
              <a:rPr lang="en-US" sz="2000" dirty="0">
                <a:effectLst/>
                <a:latin typeface="Arial" panose="020B0604020202020204" pitchFamily="34" charset="0"/>
              </a:rPr>
              <a:t> Input is split into two halves across the channel dimension. We retain the first half and a function parameterized by first half transform the second half.</a:t>
            </a:r>
          </a:p>
          <a:p>
            <a:r>
              <a:rPr lang="en-US" sz="2000" dirty="0">
                <a:effectLst/>
                <a:latin typeface="Arial" panose="020B0604020202020204" pitchFamily="34" charset="0"/>
              </a:rPr>
              <a:t>The transformed second half is modeled as Gaussian samples, are the latent vectors.</a:t>
            </a:r>
          </a:p>
          <a:p>
            <a:pPr marL="0" indent="0">
              <a:buNone/>
            </a:pPr>
            <a:endParaRPr lang="en-US" sz="2000" dirty="0">
              <a:latin typeface="Arial" panose="020B0604020202020204" pitchFamily="34" charset="0"/>
            </a:endParaRPr>
          </a:p>
          <a:p>
            <a:pPr marL="0" indent="0">
              <a:buNone/>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Squeeze</a:t>
            </a:r>
          </a:p>
          <a:p>
            <a:r>
              <a:rPr lang="en-US" sz="2000" dirty="0">
                <a:latin typeface="Arial" panose="020B0604020202020204" pitchFamily="34" charset="0"/>
              </a:rPr>
              <a:t> This function/layer reduces the feature dimension by total four, two across the height dimension and two across the width dimension resulting in increases the channel dimension by four</a:t>
            </a:r>
          </a:p>
          <a:p>
            <a:pPr marL="0" indent="0">
              <a:buNone/>
            </a:pPr>
            <a:endParaRPr lang="en-IN" sz="2000" dirty="0"/>
          </a:p>
        </p:txBody>
      </p:sp>
      <p:cxnSp>
        <p:nvCxnSpPr>
          <p:cNvPr id="6" name="Straight Connector 5">
            <a:extLst>
              <a:ext uri="{FF2B5EF4-FFF2-40B4-BE49-F238E27FC236}">
                <a16:creationId xmlns:a16="http://schemas.microsoft.com/office/drawing/2014/main" id="{591194B7-7674-5A32-A528-97298A4AEEE8}"/>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08150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lstStyle/>
          <a:p>
            <a:pPr marL="0" indent="0">
              <a:buNone/>
            </a:pPr>
            <a:r>
              <a:rPr lang="en-US" sz="2000" b="1" dirty="0">
                <a:latin typeface="Arial" panose="020B0604020202020204" pitchFamily="34" charset="0"/>
              </a:rPr>
              <a:t>Theorem 1:</a:t>
            </a:r>
            <a:r>
              <a:rPr lang="en-US" sz="2000" dirty="0">
                <a:latin typeface="Arial" panose="020B0604020202020204" pitchFamily="34" charset="0"/>
              </a:rPr>
              <a:t> The inverse of the pixels on the diagonals of a TL padded convolution can be computed independently and parallelly</a:t>
            </a:r>
          </a:p>
          <a:p>
            <a:pPr marL="0" indent="0">
              <a:buNone/>
            </a:pPr>
            <a:r>
              <a:rPr lang="en-US" sz="2000" b="1" dirty="0">
                <a:latin typeface="Arial" panose="020B0604020202020204" pitchFamily="34" charset="0"/>
              </a:rPr>
              <a:t>Proof:</a:t>
            </a:r>
          </a:p>
          <a:p>
            <a:endParaRPr lang="en-US" sz="2000" dirty="0">
              <a:latin typeface="Arial" panose="020B0604020202020204" pitchFamily="34" charset="0"/>
            </a:endParaRP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7" name="Straight Connector 6">
            <a:extLst>
              <a:ext uri="{FF2B5EF4-FFF2-40B4-BE49-F238E27FC236}">
                <a16:creationId xmlns:a16="http://schemas.microsoft.com/office/drawing/2014/main" id="{B14078B0-FA11-59D7-B364-7C021F57504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3C82623D-75B5-57B9-8AD1-21C619409133}"/>
              </a:ext>
            </a:extLst>
          </p:cNvPr>
          <p:cNvPicPr>
            <a:picLocks noChangeAspect="1"/>
          </p:cNvPicPr>
          <p:nvPr/>
        </p:nvPicPr>
        <p:blipFill>
          <a:blip r:embed="rId2"/>
          <a:stretch>
            <a:fillRect/>
          </a:stretch>
        </p:blipFill>
        <p:spPr>
          <a:xfrm>
            <a:off x="900000" y="2412788"/>
            <a:ext cx="11117542" cy="3851747"/>
          </a:xfrm>
          <a:prstGeom prst="rect">
            <a:avLst/>
          </a:prstGeom>
        </p:spPr>
      </p:pic>
    </p:spTree>
    <p:extLst>
      <p:ext uri="{BB962C8B-B14F-4D97-AF65-F5344CB8AC3E}">
        <p14:creationId xmlns:p14="http://schemas.microsoft.com/office/powerpoint/2010/main" val="3269019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60158" y="815973"/>
            <a:ext cx="11016916" cy="5336173"/>
          </a:xfrm>
        </p:spPr>
        <p:txBody>
          <a:bodyPr/>
          <a:lstStyle/>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08BF41F1-AF86-D3F4-6555-DBDEA600BD1D}"/>
              </a:ext>
            </a:extLst>
          </p:cNvPr>
          <p:cNvPicPr>
            <a:picLocks noChangeAspect="1"/>
          </p:cNvPicPr>
          <p:nvPr/>
        </p:nvPicPr>
        <p:blipFill>
          <a:blip r:embed="rId2"/>
          <a:stretch>
            <a:fillRect/>
          </a:stretch>
        </p:blipFill>
        <p:spPr>
          <a:xfrm>
            <a:off x="614635" y="1440001"/>
            <a:ext cx="11311117" cy="4622638"/>
          </a:xfrm>
          <a:prstGeom prst="rect">
            <a:avLst/>
          </a:prstGeom>
        </p:spPr>
      </p:pic>
    </p:spTree>
    <p:extLst>
      <p:ext uri="{BB962C8B-B14F-4D97-AF65-F5344CB8AC3E}">
        <p14:creationId xmlns:p14="http://schemas.microsoft.com/office/powerpoint/2010/main" val="1017372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60158" y="815973"/>
            <a:ext cx="11016916" cy="5336173"/>
          </a:xfrm>
        </p:spPr>
        <p:txBody>
          <a:bodyPr/>
          <a:lstStyle/>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4" name="Content Placeholder 2">
            <a:extLst>
              <a:ext uri="{FF2B5EF4-FFF2-40B4-BE49-F238E27FC236}">
                <a16:creationId xmlns:a16="http://schemas.microsoft.com/office/drawing/2014/main" id="{4B49EFE2-D589-E7E6-80E4-EA151C21AA3A}"/>
              </a:ext>
            </a:extLst>
          </p:cNvPr>
          <p:cNvSpPr txBox="1">
            <a:spLocks/>
          </p:cNvSpPr>
          <p:nvPr/>
        </p:nvSpPr>
        <p:spPr>
          <a:xfrm>
            <a:off x="900000" y="1080001"/>
            <a:ext cx="11016916" cy="7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panose="020B0604020202020204" pitchFamily="34" charset="0"/>
              </a:rPr>
              <a:t>Theorem 1:</a:t>
            </a:r>
            <a:r>
              <a:rPr lang="en-US" sz="2000" dirty="0">
                <a:latin typeface="Arial" panose="020B0604020202020204" pitchFamily="34" charset="0"/>
              </a:rPr>
              <a:t> The inverse of the pixels on the diagonals of a TL padded convolution can be computed independently and parallelly</a:t>
            </a:r>
            <a:endParaRPr lang="en-IN" sz="2000" dirty="0"/>
          </a:p>
          <a:p>
            <a:pPr marL="0" indent="0">
              <a:buFont typeface="Arial" panose="020B0604020202020204" pitchFamily="34" charset="0"/>
              <a:buNone/>
            </a:pPr>
            <a:endParaRPr lang="en-IN" sz="2000" dirty="0"/>
          </a:p>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2346919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60158" y="815973"/>
            <a:ext cx="11016916" cy="5336173"/>
          </a:xfrm>
        </p:spPr>
        <p:txBody>
          <a:bodyPr/>
          <a:lstStyle/>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02D2E0E8-864E-2726-FBF4-872AD132E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49" y="1851922"/>
            <a:ext cx="7448640" cy="1176101"/>
          </a:xfrm>
          <a:prstGeom prst="rect">
            <a:avLst/>
          </a:prstGeom>
        </p:spPr>
      </p:pic>
      <p:sp>
        <p:nvSpPr>
          <p:cNvPr id="4" name="Content Placeholder 2">
            <a:extLst>
              <a:ext uri="{FF2B5EF4-FFF2-40B4-BE49-F238E27FC236}">
                <a16:creationId xmlns:a16="http://schemas.microsoft.com/office/drawing/2014/main" id="{4B49EFE2-D589-E7E6-80E4-EA151C21AA3A}"/>
              </a:ext>
            </a:extLst>
          </p:cNvPr>
          <p:cNvSpPr txBox="1">
            <a:spLocks/>
          </p:cNvSpPr>
          <p:nvPr/>
        </p:nvSpPr>
        <p:spPr>
          <a:xfrm>
            <a:off x="900000" y="1080001"/>
            <a:ext cx="11016916" cy="7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panose="020B0604020202020204" pitchFamily="34" charset="0"/>
              </a:rPr>
              <a:t>Theorem 1:</a:t>
            </a:r>
            <a:r>
              <a:rPr lang="en-US" sz="2000" dirty="0">
                <a:latin typeface="Arial" panose="020B0604020202020204" pitchFamily="34" charset="0"/>
              </a:rPr>
              <a:t> The inverse of the pixels on the diagonals of a TL padded convolution can be computed independently and parallelly</a:t>
            </a:r>
            <a:endParaRPr lang="en-US" sz="2000" b="1" dirty="0">
              <a:latin typeface="Arial" panose="020B0604020202020204" pitchFamily="34" charset="0"/>
            </a:endParaRPr>
          </a:p>
        </p:txBody>
      </p:sp>
    </p:spTree>
    <p:extLst>
      <p:ext uri="{BB962C8B-B14F-4D97-AF65-F5344CB8AC3E}">
        <p14:creationId xmlns:p14="http://schemas.microsoft.com/office/powerpoint/2010/main" val="35483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60158" y="815973"/>
            <a:ext cx="11016916" cy="5336173"/>
          </a:xfrm>
        </p:spPr>
        <p:txBody>
          <a:bodyPr/>
          <a:lstStyle/>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02D2E0E8-864E-2726-FBF4-872AD132E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49" y="1851922"/>
            <a:ext cx="7448640" cy="1176101"/>
          </a:xfrm>
          <a:prstGeom prst="rect">
            <a:avLst/>
          </a:prstGeom>
        </p:spPr>
      </p:pic>
      <p:sp>
        <p:nvSpPr>
          <p:cNvPr id="4" name="Content Placeholder 2">
            <a:extLst>
              <a:ext uri="{FF2B5EF4-FFF2-40B4-BE49-F238E27FC236}">
                <a16:creationId xmlns:a16="http://schemas.microsoft.com/office/drawing/2014/main" id="{4B49EFE2-D589-E7E6-80E4-EA151C21AA3A}"/>
              </a:ext>
            </a:extLst>
          </p:cNvPr>
          <p:cNvSpPr txBox="1">
            <a:spLocks/>
          </p:cNvSpPr>
          <p:nvPr/>
        </p:nvSpPr>
        <p:spPr>
          <a:xfrm>
            <a:off x="900000" y="1080001"/>
            <a:ext cx="11016916" cy="7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panose="020B0604020202020204" pitchFamily="34" charset="0"/>
              </a:rPr>
              <a:t>Theorem 1:</a:t>
            </a:r>
            <a:r>
              <a:rPr lang="en-US" sz="2000" dirty="0">
                <a:latin typeface="Arial" panose="020B0604020202020204" pitchFamily="34" charset="0"/>
              </a:rPr>
              <a:t> The inverse of the pixels on the diagonals of a TL padded convolution can be computed independently and parallelly</a:t>
            </a:r>
            <a:endParaRPr lang="en-US" sz="2000" b="1" dirty="0">
              <a:latin typeface="Arial" panose="020B0604020202020204" pitchFamily="34" charset="0"/>
            </a:endParaRPr>
          </a:p>
        </p:txBody>
      </p:sp>
      <p:pic>
        <p:nvPicPr>
          <p:cNvPr id="7" name="Picture 6">
            <a:extLst>
              <a:ext uri="{FF2B5EF4-FFF2-40B4-BE49-F238E27FC236}">
                <a16:creationId xmlns:a16="http://schemas.microsoft.com/office/drawing/2014/main" id="{F67859E9-B67E-27C7-7F98-B29E8F7F9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549" y="3250471"/>
            <a:ext cx="7064596" cy="1389436"/>
          </a:xfrm>
          <a:prstGeom prst="rect">
            <a:avLst/>
          </a:prstGeom>
        </p:spPr>
      </p:pic>
    </p:spTree>
    <p:extLst>
      <p:ext uri="{BB962C8B-B14F-4D97-AF65-F5344CB8AC3E}">
        <p14:creationId xmlns:p14="http://schemas.microsoft.com/office/powerpoint/2010/main" val="178384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Generative AI</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r>
              <a:rPr lang="en-US" sz="2400" dirty="0"/>
              <a:t>Generative AI refers to a class of artificial intelligence algorithms that have the capability to generate new content, such as text, images, or other forms of data, based on patterns and information present in the training data</a:t>
            </a:r>
          </a:p>
          <a:p>
            <a:r>
              <a:rPr lang="en-US" sz="2400" dirty="0"/>
              <a:t>Text: GPT-3, Chat-GPT, </a:t>
            </a:r>
            <a:r>
              <a:rPr lang="en-US" sz="2400" dirty="0" err="1"/>
              <a:t>PaLM</a:t>
            </a:r>
            <a:r>
              <a:rPr lang="en-US" sz="2400" dirty="0"/>
              <a:t>, Llama etc.</a:t>
            </a:r>
          </a:p>
          <a:p>
            <a:r>
              <a:rPr lang="en-US" sz="2400" dirty="0"/>
              <a:t>Images: GAN, </a:t>
            </a:r>
            <a:r>
              <a:rPr lang="en-US" sz="2400" dirty="0" err="1"/>
              <a:t>StyleGAN</a:t>
            </a:r>
            <a:r>
              <a:rPr lang="en-US" sz="2400" dirty="0"/>
              <a:t>, </a:t>
            </a:r>
            <a:r>
              <a:rPr lang="en-US" sz="2400" dirty="0" err="1"/>
              <a:t>DeepCream</a:t>
            </a:r>
            <a:endParaRPr lang="en-US" sz="2400" dirty="0"/>
          </a:p>
          <a:p>
            <a:r>
              <a:rPr lang="en-US" sz="2400" dirty="0"/>
              <a:t>Art: DALL-E, </a:t>
            </a:r>
            <a:r>
              <a:rPr lang="en-US" sz="2400" dirty="0" err="1"/>
              <a:t>Aiva</a:t>
            </a:r>
            <a:endParaRPr lang="en-US" sz="2400" dirty="0"/>
          </a:p>
          <a:p>
            <a:r>
              <a:rPr lang="en-US" sz="2400" dirty="0"/>
              <a:t>Audio: GANs, Normalizing Flows, VAE models</a:t>
            </a:r>
          </a:p>
          <a:p>
            <a:pPr marL="0" indent="0">
              <a:buNone/>
            </a:pPr>
            <a:endParaRPr lang="en-IN" sz="2400" dirty="0"/>
          </a:p>
        </p:txBody>
      </p:sp>
      <p:cxnSp>
        <p:nvCxnSpPr>
          <p:cNvPr id="4" name="Straight Connector 3">
            <a:extLst>
              <a:ext uri="{FF2B5EF4-FFF2-40B4-BE49-F238E27FC236}">
                <a16:creationId xmlns:a16="http://schemas.microsoft.com/office/drawing/2014/main" id="{DC945B02-9656-5FBD-6343-9CE9108502B1}"/>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44363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60158" y="815973"/>
            <a:ext cx="11016916" cy="5336173"/>
          </a:xfrm>
        </p:spPr>
        <p:txBody>
          <a:bodyPr/>
          <a:lstStyle/>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02D2E0E8-864E-2726-FBF4-872AD132E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49" y="1851922"/>
            <a:ext cx="7448640" cy="1176101"/>
          </a:xfrm>
          <a:prstGeom prst="rect">
            <a:avLst/>
          </a:prstGeom>
        </p:spPr>
      </p:pic>
      <p:sp>
        <p:nvSpPr>
          <p:cNvPr id="4" name="Content Placeholder 2">
            <a:extLst>
              <a:ext uri="{FF2B5EF4-FFF2-40B4-BE49-F238E27FC236}">
                <a16:creationId xmlns:a16="http://schemas.microsoft.com/office/drawing/2014/main" id="{4B49EFE2-D589-E7E6-80E4-EA151C21AA3A}"/>
              </a:ext>
            </a:extLst>
          </p:cNvPr>
          <p:cNvSpPr txBox="1">
            <a:spLocks/>
          </p:cNvSpPr>
          <p:nvPr/>
        </p:nvSpPr>
        <p:spPr>
          <a:xfrm>
            <a:off x="900000" y="1080001"/>
            <a:ext cx="11016916" cy="7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panose="020B0604020202020204" pitchFamily="34" charset="0"/>
              </a:rPr>
              <a:t>Theorem 1:</a:t>
            </a:r>
            <a:r>
              <a:rPr lang="en-US" sz="2000" dirty="0">
                <a:latin typeface="Arial" panose="020B0604020202020204" pitchFamily="34" charset="0"/>
              </a:rPr>
              <a:t> The inverse of the pixels on the diagonals of a TL padded convolution can be computed independently and parallelly</a:t>
            </a:r>
            <a:endParaRPr lang="en-US" sz="2000" b="1" dirty="0">
              <a:latin typeface="Arial" panose="020B0604020202020204" pitchFamily="34" charset="0"/>
            </a:endParaRPr>
          </a:p>
        </p:txBody>
      </p:sp>
      <p:pic>
        <p:nvPicPr>
          <p:cNvPr id="7" name="Picture 6">
            <a:extLst>
              <a:ext uri="{FF2B5EF4-FFF2-40B4-BE49-F238E27FC236}">
                <a16:creationId xmlns:a16="http://schemas.microsoft.com/office/drawing/2014/main" id="{F67859E9-B67E-27C7-7F98-B29E8F7F9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549" y="3250471"/>
            <a:ext cx="7064596" cy="1389436"/>
          </a:xfrm>
          <a:prstGeom prst="rect">
            <a:avLst/>
          </a:prstGeom>
        </p:spPr>
      </p:pic>
      <p:pic>
        <p:nvPicPr>
          <p:cNvPr id="8" name="Picture 7">
            <a:extLst>
              <a:ext uri="{FF2B5EF4-FFF2-40B4-BE49-F238E27FC236}">
                <a16:creationId xmlns:a16="http://schemas.microsoft.com/office/drawing/2014/main" id="{A8A5FBA7-41DA-7435-85D2-9DFD56594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549" y="4807977"/>
            <a:ext cx="7076198" cy="1176099"/>
          </a:xfrm>
          <a:prstGeom prst="rect">
            <a:avLst/>
          </a:prstGeom>
        </p:spPr>
      </p:pic>
    </p:spTree>
    <p:extLst>
      <p:ext uri="{BB962C8B-B14F-4D97-AF65-F5344CB8AC3E}">
        <p14:creationId xmlns:p14="http://schemas.microsoft.com/office/powerpoint/2010/main" val="129393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E82B8887-4248-E99A-9F49-DD9DF0DB9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8473"/>
            <a:ext cx="6921615" cy="1390075"/>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62D47EC-503C-D6E5-1468-97E63EBD9626}"/>
                  </a:ext>
                </a:extLst>
              </p14:cNvPr>
              <p14:cNvContentPartPr/>
              <p14:nvPr/>
            </p14:nvContentPartPr>
            <p14:xfrm>
              <a:off x="9364714" y="5534880"/>
              <a:ext cx="360" cy="360"/>
            </p14:xfrm>
          </p:contentPart>
        </mc:Choice>
        <mc:Fallback xmlns="">
          <p:pic>
            <p:nvPicPr>
              <p:cNvPr id="19" name="Ink 18">
                <a:extLst>
                  <a:ext uri="{FF2B5EF4-FFF2-40B4-BE49-F238E27FC236}">
                    <a16:creationId xmlns:a16="http://schemas.microsoft.com/office/drawing/2014/main" id="{362D47EC-503C-D6E5-1468-97E63EBD9626}"/>
                  </a:ext>
                </a:extLst>
              </p:cNvPr>
              <p:cNvPicPr/>
              <p:nvPr/>
            </p:nvPicPr>
            <p:blipFill>
              <a:blip r:embed="rId4"/>
              <a:stretch>
                <a:fillRect/>
              </a:stretch>
            </p:blipFill>
            <p:spPr>
              <a:xfrm>
                <a:off x="9356074" y="5525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C399941-FEC6-67D1-B939-C79ED831932E}"/>
                  </a:ext>
                </a:extLst>
              </p14:cNvPr>
              <p14:cNvContentPartPr/>
              <p14:nvPr/>
            </p14:nvContentPartPr>
            <p14:xfrm>
              <a:off x="10058434" y="6097200"/>
              <a:ext cx="21240" cy="9360"/>
            </p14:xfrm>
          </p:contentPart>
        </mc:Choice>
        <mc:Fallback xmlns="">
          <p:pic>
            <p:nvPicPr>
              <p:cNvPr id="20" name="Ink 19">
                <a:extLst>
                  <a:ext uri="{FF2B5EF4-FFF2-40B4-BE49-F238E27FC236}">
                    <a16:creationId xmlns:a16="http://schemas.microsoft.com/office/drawing/2014/main" id="{AC399941-FEC6-67D1-B939-C79ED831932E}"/>
                  </a:ext>
                </a:extLst>
              </p:cNvPr>
              <p:cNvPicPr/>
              <p:nvPr/>
            </p:nvPicPr>
            <p:blipFill>
              <a:blip r:embed="rId6"/>
              <a:stretch>
                <a:fillRect/>
              </a:stretch>
            </p:blipFill>
            <p:spPr>
              <a:xfrm>
                <a:off x="10049434" y="6088560"/>
                <a:ext cx="38880" cy="27000"/>
              </a:xfrm>
              <a:prstGeom prst="rect">
                <a:avLst/>
              </a:prstGeom>
            </p:spPr>
          </p:pic>
        </mc:Fallback>
      </mc:AlternateContent>
      <p:grpSp>
        <p:nvGrpSpPr>
          <p:cNvPr id="47" name="Group 46">
            <a:extLst>
              <a:ext uri="{FF2B5EF4-FFF2-40B4-BE49-F238E27FC236}">
                <a16:creationId xmlns:a16="http://schemas.microsoft.com/office/drawing/2014/main" id="{1217464D-6B48-9ED4-01F3-1282A11CFB1C}"/>
              </a:ext>
            </a:extLst>
          </p:cNvPr>
          <p:cNvGrpSpPr/>
          <p:nvPr/>
        </p:nvGrpSpPr>
        <p:grpSpPr>
          <a:xfrm>
            <a:off x="8617714" y="1341240"/>
            <a:ext cx="3020040" cy="2356920"/>
            <a:chOff x="8617714" y="1341240"/>
            <a:chExt cx="3020040" cy="2356920"/>
          </a:xfrm>
        </p:grpSpPr>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F88EAA62-CB15-1C0E-21E0-6F493CC298B8}"/>
                    </a:ext>
                  </a:extLst>
                </p14:cNvPr>
                <p14:cNvContentPartPr/>
                <p14:nvPr/>
              </p14:nvContentPartPr>
              <p14:xfrm>
                <a:off x="8685034" y="1457160"/>
                <a:ext cx="133920" cy="2187000"/>
              </p14:xfrm>
            </p:contentPart>
          </mc:Choice>
          <mc:Fallback xmlns="">
            <p:pic>
              <p:nvPicPr>
                <p:cNvPr id="30" name="Ink 29">
                  <a:extLst>
                    <a:ext uri="{FF2B5EF4-FFF2-40B4-BE49-F238E27FC236}">
                      <a16:creationId xmlns:a16="http://schemas.microsoft.com/office/drawing/2014/main" id="{F88EAA62-CB15-1C0E-21E0-6F493CC298B8}"/>
                    </a:ext>
                  </a:extLst>
                </p:cNvPr>
                <p:cNvPicPr/>
                <p:nvPr/>
              </p:nvPicPr>
              <p:blipFill>
                <a:blip r:embed="rId8"/>
                <a:stretch>
                  <a:fillRect/>
                </a:stretch>
              </p:blipFill>
              <p:spPr>
                <a:xfrm>
                  <a:off x="8676394" y="1448520"/>
                  <a:ext cx="151560" cy="220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233A5188-30FF-2309-BCC2-659B753DA64A}"/>
                    </a:ext>
                  </a:extLst>
                </p14:cNvPr>
                <p14:cNvContentPartPr/>
                <p14:nvPr/>
              </p14:nvContentPartPr>
              <p14:xfrm>
                <a:off x="8617714" y="1341240"/>
                <a:ext cx="3020040" cy="2220840"/>
              </p14:xfrm>
            </p:contentPart>
          </mc:Choice>
          <mc:Fallback xmlns="">
            <p:pic>
              <p:nvPicPr>
                <p:cNvPr id="31" name="Ink 30">
                  <a:extLst>
                    <a:ext uri="{FF2B5EF4-FFF2-40B4-BE49-F238E27FC236}">
                      <a16:creationId xmlns:a16="http://schemas.microsoft.com/office/drawing/2014/main" id="{233A5188-30FF-2309-BCC2-659B753DA64A}"/>
                    </a:ext>
                  </a:extLst>
                </p:cNvPr>
                <p:cNvPicPr/>
                <p:nvPr/>
              </p:nvPicPr>
              <p:blipFill>
                <a:blip r:embed="rId10"/>
                <a:stretch>
                  <a:fillRect/>
                </a:stretch>
              </p:blipFill>
              <p:spPr>
                <a:xfrm>
                  <a:off x="8608714" y="1332600"/>
                  <a:ext cx="3037680" cy="223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F0F7EFAA-A6E6-12C5-BCF3-6FA5DA19B649}"/>
                    </a:ext>
                  </a:extLst>
                </p14:cNvPr>
                <p14:cNvContentPartPr/>
                <p14:nvPr/>
              </p14:nvContentPartPr>
              <p14:xfrm>
                <a:off x="8731114" y="3519960"/>
                <a:ext cx="2853720" cy="178200"/>
              </p14:xfrm>
            </p:contentPart>
          </mc:Choice>
          <mc:Fallback xmlns="">
            <p:pic>
              <p:nvPicPr>
                <p:cNvPr id="32" name="Ink 31">
                  <a:extLst>
                    <a:ext uri="{FF2B5EF4-FFF2-40B4-BE49-F238E27FC236}">
                      <a16:creationId xmlns:a16="http://schemas.microsoft.com/office/drawing/2014/main" id="{F0F7EFAA-A6E6-12C5-BCF3-6FA5DA19B649}"/>
                    </a:ext>
                  </a:extLst>
                </p:cNvPr>
                <p:cNvPicPr/>
                <p:nvPr/>
              </p:nvPicPr>
              <p:blipFill>
                <a:blip r:embed="rId12"/>
                <a:stretch>
                  <a:fillRect/>
                </a:stretch>
              </p:blipFill>
              <p:spPr>
                <a:xfrm>
                  <a:off x="8722114" y="3511320"/>
                  <a:ext cx="2871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90BF48C3-71BD-8B26-1B82-751099FE2D22}"/>
                    </a:ext>
                  </a:extLst>
                </p14:cNvPr>
                <p14:cNvContentPartPr/>
                <p14:nvPr/>
              </p14:nvContentPartPr>
              <p14:xfrm>
                <a:off x="9222514" y="1446360"/>
                <a:ext cx="319680" cy="2251080"/>
              </p14:xfrm>
            </p:contentPart>
          </mc:Choice>
          <mc:Fallback xmlns="">
            <p:pic>
              <p:nvPicPr>
                <p:cNvPr id="33" name="Ink 32">
                  <a:extLst>
                    <a:ext uri="{FF2B5EF4-FFF2-40B4-BE49-F238E27FC236}">
                      <a16:creationId xmlns:a16="http://schemas.microsoft.com/office/drawing/2014/main" id="{90BF48C3-71BD-8B26-1B82-751099FE2D22}"/>
                    </a:ext>
                  </a:extLst>
                </p:cNvPr>
                <p:cNvPicPr/>
                <p:nvPr/>
              </p:nvPicPr>
              <p:blipFill>
                <a:blip r:embed="rId14"/>
                <a:stretch>
                  <a:fillRect/>
                </a:stretch>
              </p:blipFill>
              <p:spPr>
                <a:xfrm>
                  <a:off x="9213514" y="1437720"/>
                  <a:ext cx="337320" cy="226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B382C6B4-6328-BBB1-0653-FA84EE5A4C92}"/>
                    </a:ext>
                  </a:extLst>
                </p14:cNvPr>
                <p14:cNvContentPartPr/>
                <p14:nvPr/>
              </p14:nvContentPartPr>
              <p14:xfrm>
                <a:off x="9757834" y="1440960"/>
                <a:ext cx="203400" cy="2138400"/>
              </p14:xfrm>
            </p:contentPart>
          </mc:Choice>
          <mc:Fallback xmlns="">
            <p:pic>
              <p:nvPicPr>
                <p:cNvPr id="34" name="Ink 33">
                  <a:extLst>
                    <a:ext uri="{FF2B5EF4-FFF2-40B4-BE49-F238E27FC236}">
                      <a16:creationId xmlns:a16="http://schemas.microsoft.com/office/drawing/2014/main" id="{B382C6B4-6328-BBB1-0653-FA84EE5A4C92}"/>
                    </a:ext>
                  </a:extLst>
                </p:cNvPr>
                <p:cNvPicPr/>
                <p:nvPr/>
              </p:nvPicPr>
              <p:blipFill>
                <a:blip r:embed="rId16"/>
                <a:stretch>
                  <a:fillRect/>
                </a:stretch>
              </p:blipFill>
              <p:spPr>
                <a:xfrm>
                  <a:off x="9749194" y="1432320"/>
                  <a:ext cx="221040" cy="215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1B96C1DB-3221-E083-5363-B01E8B262461}"/>
                    </a:ext>
                  </a:extLst>
                </p14:cNvPr>
                <p14:cNvContentPartPr/>
                <p14:nvPr/>
              </p14:nvContentPartPr>
              <p14:xfrm>
                <a:off x="10284154" y="1426560"/>
                <a:ext cx="96480" cy="2113560"/>
              </p14:xfrm>
            </p:contentPart>
          </mc:Choice>
          <mc:Fallback xmlns="">
            <p:pic>
              <p:nvPicPr>
                <p:cNvPr id="35" name="Ink 34">
                  <a:extLst>
                    <a:ext uri="{FF2B5EF4-FFF2-40B4-BE49-F238E27FC236}">
                      <a16:creationId xmlns:a16="http://schemas.microsoft.com/office/drawing/2014/main" id="{1B96C1DB-3221-E083-5363-B01E8B262461}"/>
                    </a:ext>
                  </a:extLst>
                </p:cNvPr>
                <p:cNvPicPr/>
                <p:nvPr/>
              </p:nvPicPr>
              <p:blipFill>
                <a:blip r:embed="rId18"/>
                <a:stretch>
                  <a:fillRect/>
                </a:stretch>
              </p:blipFill>
              <p:spPr>
                <a:xfrm>
                  <a:off x="10275154" y="1417560"/>
                  <a:ext cx="114120" cy="213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0F8194C6-6BB2-0CA9-48F3-E71D9C3B22A4}"/>
                    </a:ext>
                  </a:extLst>
                </p14:cNvPr>
                <p14:cNvContentPartPr/>
                <p14:nvPr/>
              </p14:nvContentPartPr>
              <p14:xfrm>
                <a:off x="10724434" y="1374720"/>
                <a:ext cx="67680" cy="2225160"/>
              </p14:xfrm>
            </p:contentPart>
          </mc:Choice>
          <mc:Fallback xmlns="">
            <p:pic>
              <p:nvPicPr>
                <p:cNvPr id="36" name="Ink 35">
                  <a:extLst>
                    <a:ext uri="{FF2B5EF4-FFF2-40B4-BE49-F238E27FC236}">
                      <a16:creationId xmlns:a16="http://schemas.microsoft.com/office/drawing/2014/main" id="{0F8194C6-6BB2-0CA9-48F3-E71D9C3B22A4}"/>
                    </a:ext>
                  </a:extLst>
                </p:cNvPr>
                <p:cNvPicPr/>
                <p:nvPr/>
              </p:nvPicPr>
              <p:blipFill>
                <a:blip r:embed="rId20"/>
                <a:stretch>
                  <a:fillRect/>
                </a:stretch>
              </p:blipFill>
              <p:spPr>
                <a:xfrm>
                  <a:off x="10715434" y="1366080"/>
                  <a:ext cx="85320" cy="224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838BB0FD-915B-8D98-F5EC-09F9FB240B3B}"/>
                    </a:ext>
                  </a:extLst>
                </p14:cNvPr>
                <p14:cNvContentPartPr/>
                <p14:nvPr/>
              </p14:nvContentPartPr>
              <p14:xfrm>
                <a:off x="8992114" y="1486320"/>
                <a:ext cx="190800" cy="2171520"/>
              </p14:xfrm>
            </p:contentPart>
          </mc:Choice>
          <mc:Fallback xmlns="">
            <p:pic>
              <p:nvPicPr>
                <p:cNvPr id="38" name="Ink 37">
                  <a:extLst>
                    <a:ext uri="{FF2B5EF4-FFF2-40B4-BE49-F238E27FC236}">
                      <a16:creationId xmlns:a16="http://schemas.microsoft.com/office/drawing/2014/main" id="{838BB0FD-915B-8D98-F5EC-09F9FB240B3B}"/>
                    </a:ext>
                  </a:extLst>
                </p:cNvPr>
                <p:cNvPicPr/>
                <p:nvPr/>
              </p:nvPicPr>
              <p:blipFill>
                <a:blip r:embed="rId22"/>
                <a:stretch>
                  <a:fillRect/>
                </a:stretch>
              </p:blipFill>
              <p:spPr>
                <a:xfrm>
                  <a:off x="8983474" y="1477680"/>
                  <a:ext cx="208440" cy="218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25E6C322-B7CF-7B1F-27E1-099D55099B6E}"/>
                    </a:ext>
                  </a:extLst>
                </p14:cNvPr>
                <p14:cNvContentPartPr/>
                <p14:nvPr/>
              </p14:nvContentPartPr>
              <p14:xfrm>
                <a:off x="11079034" y="1381920"/>
                <a:ext cx="68400" cy="2147400"/>
              </p14:xfrm>
            </p:contentPart>
          </mc:Choice>
          <mc:Fallback xmlns="">
            <p:pic>
              <p:nvPicPr>
                <p:cNvPr id="39" name="Ink 38">
                  <a:extLst>
                    <a:ext uri="{FF2B5EF4-FFF2-40B4-BE49-F238E27FC236}">
                      <a16:creationId xmlns:a16="http://schemas.microsoft.com/office/drawing/2014/main" id="{25E6C322-B7CF-7B1F-27E1-099D55099B6E}"/>
                    </a:ext>
                  </a:extLst>
                </p:cNvPr>
                <p:cNvPicPr/>
                <p:nvPr/>
              </p:nvPicPr>
              <p:blipFill>
                <a:blip r:embed="rId24"/>
                <a:stretch>
                  <a:fillRect/>
                </a:stretch>
              </p:blipFill>
              <p:spPr>
                <a:xfrm>
                  <a:off x="11070034" y="1373280"/>
                  <a:ext cx="86040" cy="2165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39F9CBE5-32A8-0BFE-9866-49878A92BC18}"/>
                    </a:ext>
                  </a:extLst>
                </p14:cNvPr>
                <p14:cNvContentPartPr/>
                <p14:nvPr/>
              </p14:nvContentPartPr>
              <p14:xfrm>
                <a:off x="8692234" y="1608000"/>
                <a:ext cx="2879640" cy="105480"/>
              </p14:xfrm>
            </p:contentPart>
          </mc:Choice>
          <mc:Fallback xmlns="">
            <p:pic>
              <p:nvPicPr>
                <p:cNvPr id="41" name="Ink 40">
                  <a:extLst>
                    <a:ext uri="{FF2B5EF4-FFF2-40B4-BE49-F238E27FC236}">
                      <a16:creationId xmlns:a16="http://schemas.microsoft.com/office/drawing/2014/main" id="{39F9CBE5-32A8-0BFE-9866-49878A92BC18}"/>
                    </a:ext>
                  </a:extLst>
                </p:cNvPr>
                <p:cNvPicPr/>
                <p:nvPr/>
              </p:nvPicPr>
              <p:blipFill>
                <a:blip r:embed="rId26"/>
                <a:stretch>
                  <a:fillRect/>
                </a:stretch>
              </p:blipFill>
              <p:spPr>
                <a:xfrm>
                  <a:off x="8683234" y="1599360"/>
                  <a:ext cx="2897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0102016C-C2C8-1664-CF02-3765DFE220C4}"/>
                    </a:ext>
                  </a:extLst>
                </p14:cNvPr>
                <p14:cNvContentPartPr/>
                <p14:nvPr/>
              </p14:nvContentPartPr>
              <p14:xfrm>
                <a:off x="8690074" y="1989240"/>
                <a:ext cx="2888280" cy="122400"/>
              </p14:xfrm>
            </p:contentPart>
          </mc:Choice>
          <mc:Fallback xmlns="">
            <p:pic>
              <p:nvPicPr>
                <p:cNvPr id="42" name="Ink 41">
                  <a:extLst>
                    <a:ext uri="{FF2B5EF4-FFF2-40B4-BE49-F238E27FC236}">
                      <a16:creationId xmlns:a16="http://schemas.microsoft.com/office/drawing/2014/main" id="{0102016C-C2C8-1664-CF02-3765DFE220C4}"/>
                    </a:ext>
                  </a:extLst>
                </p:cNvPr>
                <p:cNvPicPr/>
                <p:nvPr/>
              </p:nvPicPr>
              <p:blipFill>
                <a:blip r:embed="rId28"/>
                <a:stretch>
                  <a:fillRect/>
                </a:stretch>
              </p:blipFill>
              <p:spPr>
                <a:xfrm>
                  <a:off x="8681434" y="1980240"/>
                  <a:ext cx="2905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9F49E3D8-6344-6BB7-2CD7-AA7E6066984C}"/>
                    </a:ext>
                  </a:extLst>
                </p14:cNvPr>
                <p14:cNvContentPartPr/>
                <p14:nvPr/>
              </p14:nvContentPartPr>
              <p14:xfrm>
                <a:off x="8694754" y="2344560"/>
                <a:ext cx="2841840" cy="148680"/>
              </p14:xfrm>
            </p:contentPart>
          </mc:Choice>
          <mc:Fallback xmlns="">
            <p:pic>
              <p:nvPicPr>
                <p:cNvPr id="43" name="Ink 42">
                  <a:extLst>
                    <a:ext uri="{FF2B5EF4-FFF2-40B4-BE49-F238E27FC236}">
                      <a16:creationId xmlns:a16="http://schemas.microsoft.com/office/drawing/2014/main" id="{9F49E3D8-6344-6BB7-2CD7-AA7E6066984C}"/>
                    </a:ext>
                  </a:extLst>
                </p:cNvPr>
                <p:cNvPicPr/>
                <p:nvPr/>
              </p:nvPicPr>
              <p:blipFill>
                <a:blip r:embed="rId30"/>
                <a:stretch>
                  <a:fillRect/>
                </a:stretch>
              </p:blipFill>
              <p:spPr>
                <a:xfrm>
                  <a:off x="8686114" y="2335560"/>
                  <a:ext cx="2859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FCB92386-63FC-4CF4-4B52-B21ED8829468}"/>
                    </a:ext>
                  </a:extLst>
                </p14:cNvPr>
                <p14:cNvContentPartPr/>
                <p14:nvPr/>
              </p14:nvContentPartPr>
              <p14:xfrm>
                <a:off x="8780794" y="2600160"/>
                <a:ext cx="2732040" cy="215280"/>
              </p14:xfrm>
            </p:contentPart>
          </mc:Choice>
          <mc:Fallback xmlns="">
            <p:pic>
              <p:nvPicPr>
                <p:cNvPr id="44" name="Ink 43">
                  <a:extLst>
                    <a:ext uri="{FF2B5EF4-FFF2-40B4-BE49-F238E27FC236}">
                      <a16:creationId xmlns:a16="http://schemas.microsoft.com/office/drawing/2014/main" id="{FCB92386-63FC-4CF4-4B52-B21ED8829468}"/>
                    </a:ext>
                  </a:extLst>
                </p:cNvPr>
                <p:cNvPicPr/>
                <p:nvPr/>
              </p:nvPicPr>
              <p:blipFill>
                <a:blip r:embed="rId32"/>
                <a:stretch>
                  <a:fillRect/>
                </a:stretch>
              </p:blipFill>
              <p:spPr>
                <a:xfrm>
                  <a:off x="8772154" y="2591520"/>
                  <a:ext cx="2749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CB0D2FA8-401F-1491-FABE-F930C12CF6AD}"/>
                    </a:ext>
                  </a:extLst>
                </p14:cNvPr>
                <p14:cNvContentPartPr/>
                <p14:nvPr/>
              </p14:nvContentPartPr>
              <p14:xfrm>
                <a:off x="8816434" y="2916960"/>
                <a:ext cx="2746440" cy="171000"/>
              </p14:xfrm>
            </p:contentPart>
          </mc:Choice>
          <mc:Fallback xmlns="">
            <p:pic>
              <p:nvPicPr>
                <p:cNvPr id="45" name="Ink 44">
                  <a:extLst>
                    <a:ext uri="{FF2B5EF4-FFF2-40B4-BE49-F238E27FC236}">
                      <a16:creationId xmlns:a16="http://schemas.microsoft.com/office/drawing/2014/main" id="{CB0D2FA8-401F-1491-FABE-F930C12CF6AD}"/>
                    </a:ext>
                  </a:extLst>
                </p:cNvPr>
                <p:cNvPicPr/>
                <p:nvPr/>
              </p:nvPicPr>
              <p:blipFill>
                <a:blip r:embed="rId34"/>
                <a:stretch>
                  <a:fillRect/>
                </a:stretch>
              </p:blipFill>
              <p:spPr>
                <a:xfrm>
                  <a:off x="8807794" y="2908320"/>
                  <a:ext cx="2764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2488FC8C-CC0B-F22F-915C-D5FF5CD5BE7C}"/>
                    </a:ext>
                  </a:extLst>
                </p14:cNvPr>
                <p14:cNvContentPartPr/>
                <p14:nvPr/>
              </p14:nvContentPartPr>
              <p14:xfrm>
                <a:off x="8758834" y="3222960"/>
                <a:ext cx="2781720" cy="131760"/>
              </p14:xfrm>
            </p:contentPart>
          </mc:Choice>
          <mc:Fallback xmlns="">
            <p:pic>
              <p:nvPicPr>
                <p:cNvPr id="46" name="Ink 45">
                  <a:extLst>
                    <a:ext uri="{FF2B5EF4-FFF2-40B4-BE49-F238E27FC236}">
                      <a16:creationId xmlns:a16="http://schemas.microsoft.com/office/drawing/2014/main" id="{2488FC8C-CC0B-F22F-915C-D5FF5CD5BE7C}"/>
                    </a:ext>
                  </a:extLst>
                </p:cNvPr>
                <p:cNvPicPr/>
                <p:nvPr/>
              </p:nvPicPr>
              <p:blipFill>
                <a:blip r:embed="rId36"/>
                <a:stretch>
                  <a:fillRect/>
                </a:stretch>
              </p:blipFill>
              <p:spPr>
                <a:xfrm>
                  <a:off x="8749834" y="3213960"/>
                  <a:ext cx="2799360" cy="14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EBDA1E0E-EAFF-D67F-5183-7E14EB9DA6E2}"/>
                  </a:ext>
                </a:extLst>
              </p14:cNvPr>
              <p14:cNvContentPartPr/>
              <p14:nvPr/>
            </p14:nvContentPartPr>
            <p14:xfrm>
              <a:off x="9349594" y="1929120"/>
              <a:ext cx="1518120" cy="1142280"/>
            </p14:xfrm>
          </p:contentPart>
        </mc:Choice>
        <mc:Fallback xmlns="">
          <p:pic>
            <p:nvPicPr>
              <p:cNvPr id="48" name="Ink 47">
                <a:extLst>
                  <a:ext uri="{FF2B5EF4-FFF2-40B4-BE49-F238E27FC236}">
                    <a16:creationId xmlns:a16="http://schemas.microsoft.com/office/drawing/2014/main" id="{EBDA1E0E-EAFF-D67F-5183-7E14EB9DA6E2}"/>
                  </a:ext>
                </a:extLst>
              </p:cNvPr>
              <p:cNvPicPr/>
              <p:nvPr/>
            </p:nvPicPr>
            <p:blipFill>
              <a:blip r:embed="rId38"/>
              <a:stretch>
                <a:fillRect/>
              </a:stretch>
            </p:blipFill>
            <p:spPr>
              <a:xfrm>
                <a:off x="9340594" y="1920480"/>
                <a:ext cx="1535760"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B24E1098-661C-AE4F-FFE0-F33CE55C3C9F}"/>
                  </a:ext>
                </a:extLst>
              </p14:cNvPr>
              <p14:cNvContentPartPr/>
              <p14:nvPr/>
            </p14:nvContentPartPr>
            <p14:xfrm>
              <a:off x="10563874" y="3153480"/>
              <a:ext cx="378720" cy="753840"/>
            </p14:xfrm>
          </p:contentPart>
        </mc:Choice>
        <mc:Fallback xmlns="">
          <p:pic>
            <p:nvPicPr>
              <p:cNvPr id="55" name="Ink 54">
                <a:extLst>
                  <a:ext uri="{FF2B5EF4-FFF2-40B4-BE49-F238E27FC236}">
                    <a16:creationId xmlns:a16="http://schemas.microsoft.com/office/drawing/2014/main" id="{B24E1098-661C-AE4F-FFE0-F33CE55C3C9F}"/>
                  </a:ext>
                </a:extLst>
              </p:cNvPr>
              <p:cNvPicPr/>
              <p:nvPr/>
            </p:nvPicPr>
            <p:blipFill>
              <a:blip r:embed="rId40"/>
              <a:stretch>
                <a:fillRect/>
              </a:stretch>
            </p:blipFill>
            <p:spPr>
              <a:xfrm>
                <a:off x="10555234" y="3144480"/>
                <a:ext cx="396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Ink 55">
                <a:extLst>
                  <a:ext uri="{FF2B5EF4-FFF2-40B4-BE49-F238E27FC236}">
                    <a16:creationId xmlns:a16="http://schemas.microsoft.com/office/drawing/2014/main" id="{E7DB082A-B850-BC3C-B8E5-AD7360BCF229}"/>
                  </a:ext>
                </a:extLst>
              </p14:cNvPr>
              <p14:cNvContentPartPr/>
              <p14:nvPr/>
            </p14:nvContentPartPr>
            <p14:xfrm>
              <a:off x="10672234" y="4051320"/>
              <a:ext cx="200880" cy="140040"/>
            </p14:xfrm>
          </p:contentPart>
        </mc:Choice>
        <mc:Fallback xmlns="">
          <p:pic>
            <p:nvPicPr>
              <p:cNvPr id="56" name="Ink 55">
                <a:extLst>
                  <a:ext uri="{FF2B5EF4-FFF2-40B4-BE49-F238E27FC236}">
                    <a16:creationId xmlns:a16="http://schemas.microsoft.com/office/drawing/2014/main" id="{E7DB082A-B850-BC3C-B8E5-AD7360BCF229}"/>
                  </a:ext>
                </a:extLst>
              </p:cNvPr>
              <p:cNvPicPr/>
              <p:nvPr/>
            </p:nvPicPr>
            <p:blipFill>
              <a:blip r:embed="rId42"/>
              <a:stretch>
                <a:fillRect/>
              </a:stretch>
            </p:blipFill>
            <p:spPr>
              <a:xfrm>
                <a:off x="10663234" y="4042680"/>
                <a:ext cx="218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Ink 56">
                <a:extLst>
                  <a:ext uri="{FF2B5EF4-FFF2-40B4-BE49-F238E27FC236}">
                    <a16:creationId xmlns:a16="http://schemas.microsoft.com/office/drawing/2014/main" id="{939F9AB0-B465-712C-CF7E-FAF508C1E0F0}"/>
                  </a:ext>
                </a:extLst>
              </p14:cNvPr>
              <p14:cNvContentPartPr/>
              <p14:nvPr/>
            </p14:nvContentPartPr>
            <p14:xfrm>
              <a:off x="10958434" y="4133040"/>
              <a:ext cx="360" cy="119520"/>
            </p14:xfrm>
          </p:contentPart>
        </mc:Choice>
        <mc:Fallback xmlns="">
          <p:pic>
            <p:nvPicPr>
              <p:cNvPr id="57" name="Ink 56">
                <a:extLst>
                  <a:ext uri="{FF2B5EF4-FFF2-40B4-BE49-F238E27FC236}">
                    <a16:creationId xmlns:a16="http://schemas.microsoft.com/office/drawing/2014/main" id="{939F9AB0-B465-712C-CF7E-FAF508C1E0F0}"/>
                  </a:ext>
                </a:extLst>
              </p:cNvPr>
              <p:cNvPicPr/>
              <p:nvPr/>
            </p:nvPicPr>
            <p:blipFill>
              <a:blip r:embed="rId44"/>
              <a:stretch>
                <a:fillRect/>
              </a:stretch>
            </p:blipFill>
            <p:spPr>
              <a:xfrm>
                <a:off x="10949794" y="4124400"/>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Ink 57">
                <a:extLst>
                  <a:ext uri="{FF2B5EF4-FFF2-40B4-BE49-F238E27FC236}">
                    <a16:creationId xmlns:a16="http://schemas.microsoft.com/office/drawing/2014/main" id="{63CE906E-E9C1-B146-DFCF-7C84C9DA2AA4}"/>
                  </a:ext>
                </a:extLst>
              </p14:cNvPr>
              <p14:cNvContentPartPr/>
              <p14:nvPr/>
            </p14:nvContentPartPr>
            <p14:xfrm>
              <a:off x="10922794" y="4068240"/>
              <a:ext cx="25560" cy="6120"/>
            </p14:xfrm>
          </p:contentPart>
        </mc:Choice>
        <mc:Fallback xmlns="">
          <p:pic>
            <p:nvPicPr>
              <p:cNvPr id="58" name="Ink 57">
                <a:extLst>
                  <a:ext uri="{FF2B5EF4-FFF2-40B4-BE49-F238E27FC236}">
                    <a16:creationId xmlns:a16="http://schemas.microsoft.com/office/drawing/2014/main" id="{63CE906E-E9C1-B146-DFCF-7C84C9DA2AA4}"/>
                  </a:ext>
                </a:extLst>
              </p:cNvPr>
              <p:cNvPicPr/>
              <p:nvPr/>
            </p:nvPicPr>
            <p:blipFill>
              <a:blip r:embed="rId46"/>
              <a:stretch>
                <a:fillRect/>
              </a:stretch>
            </p:blipFill>
            <p:spPr>
              <a:xfrm>
                <a:off x="10914154" y="4059600"/>
                <a:ext cx="43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31FB0B84-D488-F75C-D00C-4DCB1B6452A2}"/>
                  </a:ext>
                </a:extLst>
              </p14:cNvPr>
              <p14:cNvContentPartPr/>
              <p14:nvPr/>
            </p14:nvContentPartPr>
            <p14:xfrm>
              <a:off x="11031514" y="4089120"/>
              <a:ext cx="152280" cy="119520"/>
            </p14:xfrm>
          </p:contentPart>
        </mc:Choice>
        <mc:Fallback xmlns="">
          <p:pic>
            <p:nvPicPr>
              <p:cNvPr id="59" name="Ink 58">
                <a:extLst>
                  <a:ext uri="{FF2B5EF4-FFF2-40B4-BE49-F238E27FC236}">
                    <a16:creationId xmlns:a16="http://schemas.microsoft.com/office/drawing/2014/main" id="{31FB0B84-D488-F75C-D00C-4DCB1B6452A2}"/>
                  </a:ext>
                </a:extLst>
              </p:cNvPr>
              <p:cNvPicPr/>
              <p:nvPr/>
            </p:nvPicPr>
            <p:blipFill>
              <a:blip r:embed="rId48"/>
              <a:stretch>
                <a:fillRect/>
              </a:stretch>
            </p:blipFill>
            <p:spPr>
              <a:xfrm>
                <a:off x="11022514" y="4080480"/>
                <a:ext cx="169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0" name="Ink 59">
                <a:extLst>
                  <a:ext uri="{FF2B5EF4-FFF2-40B4-BE49-F238E27FC236}">
                    <a16:creationId xmlns:a16="http://schemas.microsoft.com/office/drawing/2014/main" id="{64A8ABD5-87D9-5950-375D-54FDC5AFF7A9}"/>
                  </a:ext>
                </a:extLst>
              </p14:cNvPr>
              <p14:cNvContentPartPr/>
              <p14:nvPr/>
            </p14:nvContentPartPr>
            <p14:xfrm>
              <a:off x="11209354" y="4099200"/>
              <a:ext cx="113760" cy="150480"/>
            </p14:xfrm>
          </p:contentPart>
        </mc:Choice>
        <mc:Fallback xmlns="">
          <p:pic>
            <p:nvPicPr>
              <p:cNvPr id="60" name="Ink 59">
                <a:extLst>
                  <a:ext uri="{FF2B5EF4-FFF2-40B4-BE49-F238E27FC236}">
                    <a16:creationId xmlns:a16="http://schemas.microsoft.com/office/drawing/2014/main" id="{64A8ABD5-87D9-5950-375D-54FDC5AFF7A9}"/>
                  </a:ext>
                </a:extLst>
              </p:cNvPr>
              <p:cNvPicPr/>
              <p:nvPr/>
            </p:nvPicPr>
            <p:blipFill>
              <a:blip r:embed="rId50"/>
              <a:stretch>
                <a:fillRect/>
              </a:stretch>
            </p:blipFill>
            <p:spPr>
              <a:xfrm>
                <a:off x="11200354" y="4090200"/>
                <a:ext cx="131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1" name="Ink 60">
                <a:extLst>
                  <a:ext uri="{FF2B5EF4-FFF2-40B4-BE49-F238E27FC236}">
                    <a16:creationId xmlns:a16="http://schemas.microsoft.com/office/drawing/2014/main" id="{0692D298-6FAF-A776-F3C4-2423A2836276}"/>
                  </a:ext>
                </a:extLst>
              </p14:cNvPr>
              <p14:cNvContentPartPr/>
              <p14:nvPr/>
            </p14:nvContentPartPr>
            <p14:xfrm>
              <a:off x="11376394" y="4099200"/>
              <a:ext cx="120240" cy="184320"/>
            </p14:xfrm>
          </p:contentPart>
        </mc:Choice>
        <mc:Fallback xmlns="">
          <p:pic>
            <p:nvPicPr>
              <p:cNvPr id="61" name="Ink 60">
                <a:extLst>
                  <a:ext uri="{FF2B5EF4-FFF2-40B4-BE49-F238E27FC236}">
                    <a16:creationId xmlns:a16="http://schemas.microsoft.com/office/drawing/2014/main" id="{0692D298-6FAF-A776-F3C4-2423A2836276}"/>
                  </a:ext>
                </a:extLst>
              </p:cNvPr>
              <p:cNvPicPr/>
              <p:nvPr/>
            </p:nvPicPr>
            <p:blipFill>
              <a:blip r:embed="rId52"/>
              <a:stretch>
                <a:fillRect/>
              </a:stretch>
            </p:blipFill>
            <p:spPr>
              <a:xfrm>
                <a:off x="11367754" y="4090200"/>
                <a:ext cx="137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81EAA66A-B05D-8BDF-77D4-8FF3E781CA6A}"/>
                  </a:ext>
                </a:extLst>
              </p14:cNvPr>
              <p14:cNvContentPartPr/>
              <p14:nvPr/>
            </p14:nvContentPartPr>
            <p14:xfrm>
              <a:off x="11489434" y="4035120"/>
              <a:ext cx="13680" cy="2520"/>
            </p14:xfrm>
          </p:contentPart>
        </mc:Choice>
        <mc:Fallback xmlns="">
          <p:pic>
            <p:nvPicPr>
              <p:cNvPr id="62" name="Ink 61">
                <a:extLst>
                  <a:ext uri="{FF2B5EF4-FFF2-40B4-BE49-F238E27FC236}">
                    <a16:creationId xmlns:a16="http://schemas.microsoft.com/office/drawing/2014/main" id="{81EAA66A-B05D-8BDF-77D4-8FF3E781CA6A}"/>
                  </a:ext>
                </a:extLst>
              </p:cNvPr>
              <p:cNvPicPr/>
              <p:nvPr/>
            </p:nvPicPr>
            <p:blipFill>
              <a:blip r:embed="rId54"/>
              <a:stretch>
                <a:fillRect/>
              </a:stretch>
            </p:blipFill>
            <p:spPr>
              <a:xfrm>
                <a:off x="11480794" y="4026480"/>
                <a:ext cx="31320" cy="20160"/>
              </a:xfrm>
              <a:prstGeom prst="rect">
                <a:avLst/>
              </a:prstGeom>
            </p:spPr>
          </p:pic>
        </mc:Fallback>
      </mc:AlternateContent>
      <p:grpSp>
        <p:nvGrpSpPr>
          <p:cNvPr id="71" name="Group 70">
            <a:extLst>
              <a:ext uri="{FF2B5EF4-FFF2-40B4-BE49-F238E27FC236}">
                <a16:creationId xmlns:a16="http://schemas.microsoft.com/office/drawing/2014/main" id="{6A4B3966-A9B9-D367-3D61-4A1835FC9330}"/>
              </a:ext>
            </a:extLst>
          </p:cNvPr>
          <p:cNvGrpSpPr/>
          <p:nvPr/>
        </p:nvGrpSpPr>
        <p:grpSpPr>
          <a:xfrm>
            <a:off x="10351114" y="2217480"/>
            <a:ext cx="1809720" cy="735480"/>
            <a:chOff x="10351114" y="2217480"/>
            <a:chExt cx="1809720" cy="735480"/>
          </a:xfrm>
        </p:grpSpPr>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DB9FB850-19C0-3953-84E5-20A705F2701D}"/>
                    </a:ext>
                  </a:extLst>
                </p14:cNvPr>
                <p14:cNvContentPartPr/>
                <p14:nvPr/>
              </p14:nvContentPartPr>
              <p14:xfrm>
                <a:off x="10351114" y="2727960"/>
                <a:ext cx="166680" cy="125280"/>
              </p14:xfrm>
            </p:contentPart>
          </mc:Choice>
          <mc:Fallback xmlns="">
            <p:pic>
              <p:nvPicPr>
                <p:cNvPr id="49" name="Ink 48">
                  <a:extLst>
                    <a:ext uri="{FF2B5EF4-FFF2-40B4-BE49-F238E27FC236}">
                      <a16:creationId xmlns:a16="http://schemas.microsoft.com/office/drawing/2014/main" id="{DB9FB850-19C0-3953-84E5-20A705F2701D}"/>
                    </a:ext>
                  </a:extLst>
                </p:cNvPr>
                <p:cNvPicPr/>
                <p:nvPr/>
              </p:nvPicPr>
              <p:blipFill>
                <a:blip r:embed="rId56"/>
                <a:stretch>
                  <a:fillRect/>
                </a:stretch>
              </p:blipFill>
              <p:spPr>
                <a:xfrm>
                  <a:off x="10342474" y="2719320"/>
                  <a:ext cx="184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6DF0437E-9615-3A59-E5B8-EA2682300FE5}"/>
                    </a:ext>
                  </a:extLst>
                </p14:cNvPr>
                <p14:cNvContentPartPr/>
                <p14:nvPr/>
              </p14:nvContentPartPr>
              <p14:xfrm>
                <a:off x="10518514" y="2824080"/>
                <a:ext cx="5400" cy="6480"/>
              </p14:xfrm>
            </p:contentPart>
          </mc:Choice>
          <mc:Fallback xmlns="">
            <p:pic>
              <p:nvPicPr>
                <p:cNvPr id="50" name="Ink 49">
                  <a:extLst>
                    <a:ext uri="{FF2B5EF4-FFF2-40B4-BE49-F238E27FC236}">
                      <a16:creationId xmlns:a16="http://schemas.microsoft.com/office/drawing/2014/main" id="{6DF0437E-9615-3A59-E5B8-EA2682300FE5}"/>
                    </a:ext>
                  </a:extLst>
                </p:cNvPr>
                <p:cNvPicPr/>
                <p:nvPr/>
              </p:nvPicPr>
              <p:blipFill>
                <a:blip r:embed="rId58"/>
                <a:stretch>
                  <a:fillRect/>
                </a:stretch>
              </p:blipFill>
              <p:spPr>
                <a:xfrm>
                  <a:off x="10509874" y="2815440"/>
                  <a:ext cx="2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8152CC72-764C-391C-8876-313BABBFC8E5}"/>
                    </a:ext>
                  </a:extLst>
                </p14:cNvPr>
                <p14:cNvContentPartPr/>
                <p14:nvPr/>
              </p14:nvContentPartPr>
              <p14:xfrm>
                <a:off x="10498354" y="2749200"/>
                <a:ext cx="28800" cy="115200"/>
              </p14:xfrm>
            </p:contentPart>
          </mc:Choice>
          <mc:Fallback xmlns="">
            <p:pic>
              <p:nvPicPr>
                <p:cNvPr id="51" name="Ink 50">
                  <a:extLst>
                    <a:ext uri="{FF2B5EF4-FFF2-40B4-BE49-F238E27FC236}">
                      <a16:creationId xmlns:a16="http://schemas.microsoft.com/office/drawing/2014/main" id="{8152CC72-764C-391C-8876-313BABBFC8E5}"/>
                    </a:ext>
                  </a:extLst>
                </p:cNvPr>
                <p:cNvPicPr/>
                <p:nvPr/>
              </p:nvPicPr>
              <p:blipFill>
                <a:blip r:embed="rId60"/>
                <a:stretch>
                  <a:fillRect/>
                </a:stretch>
              </p:blipFill>
              <p:spPr>
                <a:xfrm>
                  <a:off x="10489714" y="2740560"/>
                  <a:ext cx="46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03A01983-15D3-F315-F512-D63B55790EBB}"/>
                    </a:ext>
                  </a:extLst>
                </p14:cNvPr>
                <p14:cNvContentPartPr/>
                <p14:nvPr/>
              </p14:nvContentPartPr>
              <p14:xfrm>
                <a:off x="10589434" y="2838120"/>
                <a:ext cx="8280" cy="43560"/>
              </p14:xfrm>
            </p:contentPart>
          </mc:Choice>
          <mc:Fallback xmlns="">
            <p:pic>
              <p:nvPicPr>
                <p:cNvPr id="52" name="Ink 51">
                  <a:extLst>
                    <a:ext uri="{FF2B5EF4-FFF2-40B4-BE49-F238E27FC236}">
                      <a16:creationId xmlns:a16="http://schemas.microsoft.com/office/drawing/2014/main" id="{03A01983-15D3-F315-F512-D63B55790EBB}"/>
                    </a:ext>
                  </a:extLst>
                </p:cNvPr>
                <p:cNvPicPr/>
                <p:nvPr/>
              </p:nvPicPr>
              <p:blipFill>
                <a:blip r:embed="rId62"/>
                <a:stretch>
                  <a:fillRect/>
                </a:stretch>
              </p:blipFill>
              <p:spPr>
                <a:xfrm>
                  <a:off x="10580794" y="2829120"/>
                  <a:ext cx="259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B73FBF67-0F40-E251-F1E8-D3FE22ADEE94}"/>
                    </a:ext>
                  </a:extLst>
                </p14:cNvPr>
                <p14:cNvContentPartPr/>
                <p14:nvPr/>
              </p14:nvContentPartPr>
              <p14:xfrm>
                <a:off x="10580074" y="2714640"/>
                <a:ext cx="61560" cy="238320"/>
              </p14:xfrm>
            </p:contentPart>
          </mc:Choice>
          <mc:Fallback xmlns="">
            <p:pic>
              <p:nvPicPr>
                <p:cNvPr id="53" name="Ink 52">
                  <a:extLst>
                    <a:ext uri="{FF2B5EF4-FFF2-40B4-BE49-F238E27FC236}">
                      <a16:creationId xmlns:a16="http://schemas.microsoft.com/office/drawing/2014/main" id="{B73FBF67-0F40-E251-F1E8-D3FE22ADEE94}"/>
                    </a:ext>
                  </a:extLst>
                </p:cNvPr>
                <p:cNvPicPr/>
                <p:nvPr/>
              </p:nvPicPr>
              <p:blipFill>
                <a:blip r:embed="rId64"/>
                <a:stretch>
                  <a:fillRect/>
                </a:stretch>
              </p:blipFill>
              <p:spPr>
                <a:xfrm>
                  <a:off x="10571434" y="2706000"/>
                  <a:ext cx="792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Ink 63">
                  <a:extLst>
                    <a:ext uri="{FF2B5EF4-FFF2-40B4-BE49-F238E27FC236}">
                      <a16:creationId xmlns:a16="http://schemas.microsoft.com/office/drawing/2014/main" id="{3600E678-DE74-FD16-7944-82A2BCCE5C0F}"/>
                    </a:ext>
                  </a:extLst>
                </p14:cNvPr>
                <p14:cNvContentPartPr/>
                <p14:nvPr/>
              </p14:nvContentPartPr>
              <p14:xfrm>
                <a:off x="10959154" y="2403240"/>
                <a:ext cx="623520" cy="348840"/>
              </p14:xfrm>
            </p:contentPart>
          </mc:Choice>
          <mc:Fallback xmlns="">
            <p:pic>
              <p:nvPicPr>
                <p:cNvPr id="64" name="Ink 63">
                  <a:extLst>
                    <a:ext uri="{FF2B5EF4-FFF2-40B4-BE49-F238E27FC236}">
                      <a16:creationId xmlns:a16="http://schemas.microsoft.com/office/drawing/2014/main" id="{3600E678-DE74-FD16-7944-82A2BCCE5C0F}"/>
                    </a:ext>
                  </a:extLst>
                </p:cNvPr>
                <p:cNvPicPr/>
                <p:nvPr/>
              </p:nvPicPr>
              <p:blipFill>
                <a:blip r:embed="rId66"/>
                <a:stretch>
                  <a:fillRect/>
                </a:stretch>
              </p:blipFill>
              <p:spPr>
                <a:xfrm>
                  <a:off x="10950154" y="2394240"/>
                  <a:ext cx="6411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5" name="Ink 64">
                  <a:extLst>
                    <a:ext uri="{FF2B5EF4-FFF2-40B4-BE49-F238E27FC236}">
                      <a16:creationId xmlns:a16="http://schemas.microsoft.com/office/drawing/2014/main" id="{C92BA67A-E75C-5263-0C7F-507F46E4D39C}"/>
                    </a:ext>
                  </a:extLst>
                </p14:cNvPr>
                <p14:cNvContentPartPr/>
                <p14:nvPr/>
              </p14:nvContentPartPr>
              <p14:xfrm>
                <a:off x="11570074" y="2217480"/>
                <a:ext cx="146160" cy="95040"/>
              </p14:xfrm>
            </p:contentPart>
          </mc:Choice>
          <mc:Fallback xmlns="">
            <p:pic>
              <p:nvPicPr>
                <p:cNvPr id="65" name="Ink 64">
                  <a:extLst>
                    <a:ext uri="{FF2B5EF4-FFF2-40B4-BE49-F238E27FC236}">
                      <a16:creationId xmlns:a16="http://schemas.microsoft.com/office/drawing/2014/main" id="{C92BA67A-E75C-5263-0C7F-507F46E4D39C}"/>
                    </a:ext>
                  </a:extLst>
                </p:cNvPr>
                <p:cNvPicPr/>
                <p:nvPr/>
              </p:nvPicPr>
              <p:blipFill>
                <a:blip r:embed="rId68"/>
                <a:stretch>
                  <a:fillRect/>
                </a:stretch>
              </p:blipFill>
              <p:spPr>
                <a:xfrm>
                  <a:off x="11561434" y="2208480"/>
                  <a:ext cx="163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Ink 65">
                  <a:extLst>
                    <a:ext uri="{FF2B5EF4-FFF2-40B4-BE49-F238E27FC236}">
                      <a16:creationId xmlns:a16="http://schemas.microsoft.com/office/drawing/2014/main" id="{E479D43D-879E-E07C-4A91-ECA9AFFA622C}"/>
                    </a:ext>
                  </a:extLst>
                </p14:cNvPr>
                <p14:cNvContentPartPr/>
                <p14:nvPr/>
              </p14:nvContentPartPr>
              <p14:xfrm>
                <a:off x="11762314" y="2226840"/>
                <a:ext cx="23760" cy="145080"/>
              </p14:xfrm>
            </p:contentPart>
          </mc:Choice>
          <mc:Fallback xmlns="">
            <p:pic>
              <p:nvPicPr>
                <p:cNvPr id="66" name="Ink 65">
                  <a:extLst>
                    <a:ext uri="{FF2B5EF4-FFF2-40B4-BE49-F238E27FC236}">
                      <a16:creationId xmlns:a16="http://schemas.microsoft.com/office/drawing/2014/main" id="{E479D43D-879E-E07C-4A91-ECA9AFFA622C}"/>
                    </a:ext>
                  </a:extLst>
                </p:cNvPr>
                <p:cNvPicPr/>
                <p:nvPr/>
              </p:nvPicPr>
              <p:blipFill>
                <a:blip r:embed="rId70"/>
                <a:stretch>
                  <a:fillRect/>
                </a:stretch>
              </p:blipFill>
              <p:spPr>
                <a:xfrm>
                  <a:off x="11753314" y="2217840"/>
                  <a:ext cx="41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Ink 66">
                  <a:extLst>
                    <a:ext uri="{FF2B5EF4-FFF2-40B4-BE49-F238E27FC236}">
                      <a16:creationId xmlns:a16="http://schemas.microsoft.com/office/drawing/2014/main" id="{95DB53EE-C474-8D27-604C-6054CAFBF8A5}"/>
                    </a:ext>
                  </a:extLst>
                </p14:cNvPr>
                <p14:cNvContentPartPr/>
                <p14:nvPr/>
              </p14:nvContentPartPr>
              <p14:xfrm>
                <a:off x="11819914" y="2373000"/>
                <a:ext cx="51840" cy="118080"/>
              </p14:xfrm>
            </p:contentPart>
          </mc:Choice>
          <mc:Fallback xmlns="">
            <p:pic>
              <p:nvPicPr>
                <p:cNvPr id="67" name="Ink 66">
                  <a:extLst>
                    <a:ext uri="{FF2B5EF4-FFF2-40B4-BE49-F238E27FC236}">
                      <a16:creationId xmlns:a16="http://schemas.microsoft.com/office/drawing/2014/main" id="{95DB53EE-C474-8D27-604C-6054CAFBF8A5}"/>
                    </a:ext>
                  </a:extLst>
                </p:cNvPr>
                <p:cNvPicPr/>
                <p:nvPr/>
              </p:nvPicPr>
              <p:blipFill>
                <a:blip r:embed="rId72"/>
                <a:stretch>
                  <a:fillRect/>
                </a:stretch>
              </p:blipFill>
              <p:spPr>
                <a:xfrm>
                  <a:off x="11810914" y="2364360"/>
                  <a:ext cx="69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Ink 67">
                  <a:extLst>
                    <a:ext uri="{FF2B5EF4-FFF2-40B4-BE49-F238E27FC236}">
                      <a16:creationId xmlns:a16="http://schemas.microsoft.com/office/drawing/2014/main" id="{27E1F2F4-EDFD-DCBE-BB1C-15542FDC07E9}"/>
                    </a:ext>
                  </a:extLst>
                </p14:cNvPr>
                <p14:cNvContentPartPr/>
                <p14:nvPr/>
              </p14:nvContentPartPr>
              <p14:xfrm>
                <a:off x="11870674" y="2231880"/>
                <a:ext cx="51120" cy="264240"/>
              </p14:xfrm>
            </p:contentPart>
          </mc:Choice>
          <mc:Fallback xmlns="">
            <p:pic>
              <p:nvPicPr>
                <p:cNvPr id="68" name="Ink 67">
                  <a:extLst>
                    <a:ext uri="{FF2B5EF4-FFF2-40B4-BE49-F238E27FC236}">
                      <a16:creationId xmlns:a16="http://schemas.microsoft.com/office/drawing/2014/main" id="{27E1F2F4-EDFD-DCBE-BB1C-15542FDC07E9}"/>
                    </a:ext>
                  </a:extLst>
                </p:cNvPr>
                <p:cNvPicPr/>
                <p:nvPr/>
              </p:nvPicPr>
              <p:blipFill>
                <a:blip r:embed="rId74"/>
                <a:stretch>
                  <a:fillRect/>
                </a:stretch>
              </p:blipFill>
              <p:spPr>
                <a:xfrm>
                  <a:off x="11861674" y="2222880"/>
                  <a:ext cx="68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9" name="Ink 68">
                  <a:extLst>
                    <a:ext uri="{FF2B5EF4-FFF2-40B4-BE49-F238E27FC236}">
                      <a16:creationId xmlns:a16="http://schemas.microsoft.com/office/drawing/2014/main" id="{60D0EBEE-D770-91EA-9016-A678DB47C5B0}"/>
                    </a:ext>
                  </a:extLst>
                </p14:cNvPr>
                <p14:cNvContentPartPr/>
                <p14:nvPr/>
              </p14:nvContentPartPr>
              <p14:xfrm>
                <a:off x="11961034" y="2252760"/>
                <a:ext cx="124200" cy="108720"/>
              </p14:xfrm>
            </p:contentPart>
          </mc:Choice>
          <mc:Fallback xmlns="">
            <p:pic>
              <p:nvPicPr>
                <p:cNvPr id="69" name="Ink 68">
                  <a:extLst>
                    <a:ext uri="{FF2B5EF4-FFF2-40B4-BE49-F238E27FC236}">
                      <a16:creationId xmlns:a16="http://schemas.microsoft.com/office/drawing/2014/main" id="{60D0EBEE-D770-91EA-9016-A678DB47C5B0}"/>
                    </a:ext>
                  </a:extLst>
                </p:cNvPr>
                <p:cNvPicPr/>
                <p:nvPr/>
              </p:nvPicPr>
              <p:blipFill>
                <a:blip r:embed="rId76"/>
                <a:stretch>
                  <a:fillRect/>
                </a:stretch>
              </p:blipFill>
              <p:spPr>
                <a:xfrm>
                  <a:off x="11952394" y="2243760"/>
                  <a:ext cx="141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Ink 69">
                  <a:extLst>
                    <a:ext uri="{FF2B5EF4-FFF2-40B4-BE49-F238E27FC236}">
                      <a16:creationId xmlns:a16="http://schemas.microsoft.com/office/drawing/2014/main" id="{0420C994-7168-14B4-5369-336AD3C87759}"/>
                    </a:ext>
                  </a:extLst>
                </p14:cNvPr>
                <p14:cNvContentPartPr/>
                <p14:nvPr/>
              </p14:nvContentPartPr>
              <p14:xfrm>
                <a:off x="12125554" y="2226840"/>
                <a:ext cx="35280" cy="169920"/>
              </p14:xfrm>
            </p:contentPart>
          </mc:Choice>
          <mc:Fallback xmlns="">
            <p:pic>
              <p:nvPicPr>
                <p:cNvPr id="70" name="Ink 69">
                  <a:extLst>
                    <a:ext uri="{FF2B5EF4-FFF2-40B4-BE49-F238E27FC236}">
                      <a16:creationId xmlns:a16="http://schemas.microsoft.com/office/drawing/2014/main" id="{0420C994-7168-14B4-5369-336AD3C87759}"/>
                    </a:ext>
                  </a:extLst>
                </p:cNvPr>
                <p:cNvPicPr/>
                <p:nvPr/>
              </p:nvPicPr>
              <p:blipFill>
                <a:blip r:embed="rId78"/>
                <a:stretch>
                  <a:fillRect/>
                </a:stretch>
              </p:blipFill>
              <p:spPr>
                <a:xfrm>
                  <a:off x="12116914" y="2217840"/>
                  <a:ext cx="52920" cy="187560"/>
                </a:xfrm>
                <a:prstGeom prst="rect">
                  <a:avLst/>
                </a:prstGeom>
              </p:spPr>
            </p:pic>
          </mc:Fallback>
        </mc:AlternateContent>
      </p:grpSp>
    </p:spTree>
    <p:extLst>
      <p:ext uri="{BB962C8B-B14F-4D97-AF65-F5344CB8AC3E}">
        <p14:creationId xmlns:p14="http://schemas.microsoft.com/office/powerpoint/2010/main" val="135912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E82B8887-4248-E99A-9F49-DD9DF0DB9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8473"/>
            <a:ext cx="6921615" cy="1390075"/>
          </a:xfrm>
          <a:prstGeom prst="rect">
            <a:avLst/>
          </a:prstGeom>
        </p:spPr>
      </p:pic>
      <p:pic>
        <p:nvPicPr>
          <p:cNvPr id="9" name="Picture 8">
            <a:extLst>
              <a:ext uri="{FF2B5EF4-FFF2-40B4-BE49-F238E27FC236}">
                <a16:creationId xmlns:a16="http://schemas.microsoft.com/office/drawing/2014/main" id="{E85C37B9-4CD8-2673-3212-B35FF57D1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9" y="3016878"/>
            <a:ext cx="6612270" cy="412122"/>
          </a:xfrm>
          <a:prstGeom prst="rect">
            <a:avLst/>
          </a:prstGeom>
        </p:spPr>
      </p:pic>
      <p:pic>
        <p:nvPicPr>
          <p:cNvPr id="15" name="Picture 14">
            <a:extLst>
              <a:ext uri="{FF2B5EF4-FFF2-40B4-BE49-F238E27FC236}">
                <a16:creationId xmlns:a16="http://schemas.microsoft.com/office/drawing/2014/main" id="{2E908560-C91A-5A58-D97B-963FB99E0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83" y="3623295"/>
            <a:ext cx="6612263" cy="412122"/>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62D47EC-503C-D6E5-1468-97E63EBD9626}"/>
                  </a:ext>
                </a:extLst>
              </p14:cNvPr>
              <p14:cNvContentPartPr/>
              <p14:nvPr/>
            </p14:nvContentPartPr>
            <p14:xfrm>
              <a:off x="9364714" y="5534880"/>
              <a:ext cx="360" cy="360"/>
            </p14:xfrm>
          </p:contentPart>
        </mc:Choice>
        <mc:Fallback xmlns="">
          <p:pic>
            <p:nvPicPr>
              <p:cNvPr id="19" name="Ink 18">
                <a:extLst>
                  <a:ext uri="{FF2B5EF4-FFF2-40B4-BE49-F238E27FC236}">
                    <a16:creationId xmlns:a16="http://schemas.microsoft.com/office/drawing/2014/main" id="{362D47EC-503C-D6E5-1468-97E63EBD9626}"/>
                  </a:ext>
                </a:extLst>
              </p:cNvPr>
              <p:cNvPicPr/>
              <p:nvPr/>
            </p:nvPicPr>
            <p:blipFill>
              <a:blip r:embed="rId6"/>
              <a:stretch>
                <a:fillRect/>
              </a:stretch>
            </p:blipFill>
            <p:spPr>
              <a:xfrm>
                <a:off x="9355714" y="5525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C399941-FEC6-67D1-B939-C79ED831932E}"/>
                  </a:ext>
                </a:extLst>
              </p14:cNvPr>
              <p14:cNvContentPartPr/>
              <p14:nvPr/>
            </p14:nvContentPartPr>
            <p14:xfrm>
              <a:off x="10058434" y="6097200"/>
              <a:ext cx="21240" cy="9360"/>
            </p14:xfrm>
          </p:contentPart>
        </mc:Choice>
        <mc:Fallback xmlns="">
          <p:pic>
            <p:nvPicPr>
              <p:cNvPr id="20" name="Ink 19">
                <a:extLst>
                  <a:ext uri="{FF2B5EF4-FFF2-40B4-BE49-F238E27FC236}">
                    <a16:creationId xmlns:a16="http://schemas.microsoft.com/office/drawing/2014/main" id="{AC399941-FEC6-67D1-B939-C79ED831932E}"/>
                  </a:ext>
                </a:extLst>
              </p:cNvPr>
              <p:cNvPicPr/>
              <p:nvPr/>
            </p:nvPicPr>
            <p:blipFill>
              <a:blip r:embed="rId8"/>
              <a:stretch>
                <a:fillRect/>
              </a:stretch>
            </p:blipFill>
            <p:spPr>
              <a:xfrm>
                <a:off x="10049434" y="6088200"/>
                <a:ext cx="38880" cy="27000"/>
              </a:xfrm>
              <a:prstGeom prst="rect">
                <a:avLst/>
              </a:prstGeom>
            </p:spPr>
          </p:pic>
        </mc:Fallback>
      </mc:AlternateContent>
      <p:grpSp>
        <p:nvGrpSpPr>
          <p:cNvPr id="47" name="Group 46">
            <a:extLst>
              <a:ext uri="{FF2B5EF4-FFF2-40B4-BE49-F238E27FC236}">
                <a16:creationId xmlns:a16="http://schemas.microsoft.com/office/drawing/2014/main" id="{1217464D-6B48-9ED4-01F3-1282A11CFB1C}"/>
              </a:ext>
            </a:extLst>
          </p:cNvPr>
          <p:cNvGrpSpPr/>
          <p:nvPr/>
        </p:nvGrpSpPr>
        <p:grpSpPr>
          <a:xfrm>
            <a:off x="8617714" y="1341240"/>
            <a:ext cx="3020040" cy="2356920"/>
            <a:chOff x="8617714" y="1341240"/>
            <a:chExt cx="3020040" cy="2356920"/>
          </a:xfrm>
        </p:grpSpPr>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F88EAA62-CB15-1C0E-21E0-6F493CC298B8}"/>
                    </a:ext>
                  </a:extLst>
                </p14:cNvPr>
                <p14:cNvContentPartPr/>
                <p14:nvPr/>
              </p14:nvContentPartPr>
              <p14:xfrm>
                <a:off x="8685034" y="1457160"/>
                <a:ext cx="133920" cy="2187000"/>
              </p14:xfrm>
            </p:contentPart>
          </mc:Choice>
          <mc:Fallback xmlns="">
            <p:pic>
              <p:nvPicPr>
                <p:cNvPr id="30" name="Ink 29">
                  <a:extLst>
                    <a:ext uri="{FF2B5EF4-FFF2-40B4-BE49-F238E27FC236}">
                      <a16:creationId xmlns:a16="http://schemas.microsoft.com/office/drawing/2014/main" id="{F88EAA62-CB15-1C0E-21E0-6F493CC298B8}"/>
                    </a:ext>
                  </a:extLst>
                </p:cNvPr>
                <p:cNvPicPr/>
                <p:nvPr/>
              </p:nvPicPr>
              <p:blipFill>
                <a:blip r:embed="rId10"/>
                <a:stretch>
                  <a:fillRect/>
                </a:stretch>
              </p:blipFill>
              <p:spPr>
                <a:xfrm>
                  <a:off x="8676010" y="1448160"/>
                  <a:ext cx="151608" cy="220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233A5188-30FF-2309-BCC2-659B753DA64A}"/>
                    </a:ext>
                  </a:extLst>
                </p14:cNvPr>
                <p14:cNvContentPartPr/>
                <p14:nvPr/>
              </p14:nvContentPartPr>
              <p14:xfrm>
                <a:off x="8617714" y="1341240"/>
                <a:ext cx="3020040" cy="2220840"/>
              </p14:xfrm>
            </p:contentPart>
          </mc:Choice>
          <mc:Fallback xmlns="">
            <p:pic>
              <p:nvPicPr>
                <p:cNvPr id="31" name="Ink 30">
                  <a:extLst>
                    <a:ext uri="{FF2B5EF4-FFF2-40B4-BE49-F238E27FC236}">
                      <a16:creationId xmlns:a16="http://schemas.microsoft.com/office/drawing/2014/main" id="{233A5188-30FF-2309-BCC2-659B753DA64A}"/>
                    </a:ext>
                  </a:extLst>
                </p:cNvPr>
                <p:cNvPicPr/>
                <p:nvPr/>
              </p:nvPicPr>
              <p:blipFill>
                <a:blip r:embed="rId12"/>
                <a:stretch>
                  <a:fillRect/>
                </a:stretch>
              </p:blipFill>
              <p:spPr>
                <a:xfrm>
                  <a:off x="8608714" y="1332240"/>
                  <a:ext cx="3037680" cy="223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F0F7EFAA-A6E6-12C5-BCF3-6FA5DA19B649}"/>
                    </a:ext>
                  </a:extLst>
                </p14:cNvPr>
                <p14:cNvContentPartPr/>
                <p14:nvPr/>
              </p14:nvContentPartPr>
              <p14:xfrm>
                <a:off x="8731114" y="3519960"/>
                <a:ext cx="2853720" cy="178200"/>
              </p14:xfrm>
            </p:contentPart>
          </mc:Choice>
          <mc:Fallback xmlns="">
            <p:pic>
              <p:nvPicPr>
                <p:cNvPr id="32" name="Ink 31">
                  <a:extLst>
                    <a:ext uri="{FF2B5EF4-FFF2-40B4-BE49-F238E27FC236}">
                      <a16:creationId xmlns:a16="http://schemas.microsoft.com/office/drawing/2014/main" id="{F0F7EFAA-A6E6-12C5-BCF3-6FA5DA19B649}"/>
                    </a:ext>
                  </a:extLst>
                </p:cNvPr>
                <p:cNvPicPr/>
                <p:nvPr/>
              </p:nvPicPr>
              <p:blipFill>
                <a:blip r:embed="rId14"/>
                <a:stretch>
                  <a:fillRect/>
                </a:stretch>
              </p:blipFill>
              <p:spPr>
                <a:xfrm>
                  <a:off x="8722114" y="3510960"/>
                  <a:ext cx="2871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90BF48C3-71BD-8B26-1B82-751099FE2D22}"/>
                    </a:ext>
                  </a:extLst>
                </p14:cNvPr>
                <p14:cNvContentPartPr/>
                <p14:nvPr/>
              </p14:nvContentPartPr>
              <p14:xfrm>
                <a:off x="9222514" y="1446360"/>
                <a:ext cx="319680" cy="2251080"/>
              </p14:xfrm>
            </p:contentPart>
          </mc:Choice>
          <mc:Fallback xmlns="">
            <p:pic>
              <p:nvPicPr>
                <p:cNvPr id="33" name="Ink 32">
                  <a:extLst>
                    <a:ext uri="{FF2B5EF4-FFF2-40B4-BE49-F238E27FC236}">
                      <a16:creationId xmlns:a16="http://schemas.microsoft.com/office/drawing/2014/main" id="{90BF48C3-71BD-8B26-1B82-751099FE2D22}"/>
                    </a:ext>
                  </a:extLst>
                </p:cNvPr>
                <p:cNvPicPr/>
                <p:nvPr/>
              </p:nvPicPr>
              <p:blipFill>
                <a:blip r:embed="rId16"/>
                <a:stretch>
                  <a:fillRect/>
                </a:stretch>
              </p:blipFill>
              <p:spPr>
                <a:xfrm>
                  <a:off x="9213524" y="1437359"/>
                  <a:ext cx="337300" cy="226872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B382C6B4-6328-BBB1-0653-FA84EE5A4C92}"/>
                    </a:ext>
                  </a:extLst>
                </p14:cNvPr>
                <p14:cNvContentPartPr/>
                <p14:nvPr/>
              </p14:nvContentPartPr>
              <p14:xfrm>
                <a:off x="9757834" y="1440960"/>
                <a:ext cx="203400" cy="2138400"/>
              </p14:xfrm>
            </p:contentPart>
          </mc:Choice>
          <mc:Fallback xmlns="">
            <p:pic>
              <p:nvPicPr>
                <p:cNvPr id="34" name="Ink 33">
                  <a:extLst>
                    <a:ext uri="{FF2B5EF4-FFF2-40B4-BE49-F238E27FC236}">
                      <a16:creationId xmlns:a16="http://schemas.microsoft.com/office/drawing/2014/main" id="{B382C6B4-6328-BBB1-0653-FA84EE5A4C92}"/>
                    </a:ext>
                  </a:extLst>
                </p:cNvPr>
                <p:cNvPicPr/>
                <p:nvPr/>
              </p:nvPicPr>
              <p:blipFill>
                <a:blip r:embed="rId18"/>
                <a:stretch>
                  <a:fillRect/>
                </a:stretch>
              </p:blipFill>
              <p:spPr>
                <a:xfrm>
                  <a:off x="9748834" y="1431960"/>
                  <a:ext cx="221040" cy="2156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1B96C1DB-3221-E083-5363-B01E8B262461}"/>
                    </a:ext>
                  </a:extLst>
                </p14:cNvPr>
                <p14:cNvContentPartPr/>
                <p14:nvPr/>
              </p14:nvContentPartPr>
              <p14:xfrm>
                <a:off x="10284154" y="1426560"/>
                <a:ext cx="96480" cy="2113560"/>
              </p14:xfrm>
            </p:contentPart>
          </mc:Choice>
          <mc:Fallback xmlns="">
            <p:pic>
              <p:nvPicPr>
                <p:cNvPr id="35" name="Ink 34">
                  <a:extLst>
                    <a:ext uri="{FF2B5EF4-FFF2-40B4-BE49-F238E27FC236}">
                      <a16:creationId xmlns:a16="http://schemas.microsoft.com/office/drawing/2014/main" id="{1B96C1DB-3221-E083-5363-B01E8B262461}"/>
                    </a:ext>
                  </a:extLst>
                </p:cNvPr>
                <p:cNvPicPr/>
                <p:nvPr/>
              </p:nvPicPr>
              <p:blipFill>
                <a:blip r:embed="rId20"/>
                <a:stretch>
                  <a:fillRect/>
                </a:stretch>
              </p:blipFill>
              <p:spPr>
                <a:xfrm>
                  <a:off x="10275154" y="1417560"/>
                  <a:ext cx="114120" cy="2131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0F8194C6-6BB2-0CA9-48F3-E71D9C3B22A4}"/>
                    </a:ext>
                  </a:extLst>
                </p14:cNvPr>
                <p14:cNvContentPartPr/>
                <p14:nvPr/>
              </p14:nvContentPartPr>
              <p14:xfrm>
                <a:off x="10724434" y="1374720"/>
                <a:ext cx="67680" cy="2225160"/>
              </p14:xfrm>
            </p:contentPart>
          </mc:Choice>
          <mc:Fallback xmlns="">
            <p:pic>
              <p:nvPicPr>
                <p:cNvPr id="36" name="Ink 35">
                  <a:extLst>
                    <a:ext uri="{FF2B5EF4-FFF2-40B4-BE49-F238E27FC236}">
                      <a16:creationId xmlns:a16="http://schemas.microsoft.com/office/drawing/2014/main" id="{0F8194C6-6BB2-0CA9-48F3-E71D9C3B22A4}"/>
                    </a:ext>
                  </a:extLst>
                </p:cNvPr>
                <p:cNvPicPr/>
                <p:nvPr/>
              </p:nvPicPr>
              <p:blipFill>
                <a:blip r:embed="rId22"/>
                <a:stretch>
                  <a:fillRect/>
                </a:stretch>
              </p:blipFill>
              <p:spPr>
                <a:xfrm>
                  <a:off x="10715434" y="1365720"/>
                  <a:ext cx="85320" cy="224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838BB0FD-915B-8D98-F5EC-09F9FB240B3B}"/>
                    </a:ext>
                  </a:extLst>
                </p14:cNvPr>
                <p14:cNvContentPartPr/>
                <p14:nvPr/>
              </p14:nvContentPartPr>
              <p14:xfrm>
                <a:off x="8992114" y="1486320"/>
                <a:ext cx="190800" cy="2171520"/>
              </p14:xfrm>
            </p:contentPart>
          </mc:Choice>
          <mc:Fallback xmlns="">
            <p:pic>
              <p:nvPicPr>
                <p:cNvPr id="38" name="Ink 37">
                  <a:extLst>
                    <a:ext uri="{FF2B5EF4-FFF2-40B4-BE49-F238E27FC236}">
                      <a16:creationId xmlns:a16="http://schemas.microsoft.com/office/drawing/2014/main" id="{838BB0FD-915B-8D98-F5EC-09F9FB240B3B}"/>
                    </a:ext>
                  </a:extLst>
                </p:cNvPr>
                <p:cNvPicPr/>
                <p:nvPr/>
              </p:nvPicPr>
              <p:blipFill>
                <a:blip r:embed="rId24"/>
                <a:stretch>
                  <a:fillRect/>
                </a:stretch>
              </p:blipFill>
              <p:spPr>
                <a:xfrm>
                  <a:off x="8983114" y="1477319"/>
                  <a:ext cx="208440" cy="218916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25E6C322-B7CF-7B1F-27E1-099D55099B6E}"/>
                    </a:ext>
                  </a:extLst>
                </p14:cNvPr>
                <p14:cNvContentPartPr/>
                <p14:nvPr/>
              </p14:nvContentPartPr>
              <p14:xfrm>
                <a:off x="11079034" y="1381920"/>
                <a:ext cx="68400" cy="2147400"/>
              </p14:xfrm>
            </p:contentPart>
          </mc:Choice>
          <mc:Fallback xmlns="">
            <p:pic>
              <p:nvPicPr>
                <p:cNvPr id="39" name="Ink 38">
                  <a:extLst>
                    <a:ext uri="{FF2B5EF4-FFF2-40B4-BE49-F238E27FC236}">
                      <a16:creationId xmlns:a16="http://schemas.microsoft.com/office/drawing/2014/main" id="{25E6C322-B7CF-7B1F-27E1-099D55099B6E}"/>
                    </a:ext>
                  </a:extLst>
                </p:cNvPr>
                <p:cNvPicPr/>
                <p:nvPr/>
              </p:nvPicPr>
              <p:blipFill>
                <a:blip r:embed="rId26"/>
                <a:stretch>
                  <a:fillRect/>
                </a:stretch>
              </p:blipFill>
              <p:spPr>
                <a:xfrm>
                  <a:off x="11070034" y="1372918"/>
                  <a:ext cx="86040" cy="216504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39F9CBE5-32A8-0BFE-9866-49878A92BC18}"/>
                    </a:ext>
                  </a:extLst>
                </p14:cNvPr>
                <p14:cNvContentPartPr/>
                <p14:nvPr/>
              </p14:nvContentPartPr>
              <p14:xfrm>
                <a:off x="8692234" y="1608000"/>
                <a:ext cx="2879640" cy="105480"/>
              </p14:xfrm>
            </p:contentPart>
          </mc:Choice>
          <mc:Fallback xmlns="">
            <p:pic>
              <p:nvPicPr>
                <p:cNvPr id="41" name="Ink 40">
                  <a:extLst>
                    <a:ext uri="{FF2B5EF4-FFF2-40B4-BE49-F238E27FC236}">
                      <a16:creationId xmlns:a16="http://schemas.microsoft.com/office/drawing/2014/main" id="{39F9CBE5-32A8-0BFE-9866-49878A92BC18}"/>
                    </a:ext>
                  </a:extLst>
                </p:cNvPr>
                <p:cNvPicPr/>
                <p:nvPr/>
              </p:nvPicPr>
              <p:blipFill>
                <a:blip r:embed="rId28"/>
                <a:stretch>
                  <a:fillRect/>
                </a:stretch>
              </p:blipFill>
              <p:spPr>
                <a:xfrm>
                  <a:off x="8683235" y="1598969"/>
                  <a:ext cx="2897278" cy="1231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0102016C-C2C8-1664-CF02-3765DFE220C4}"/>
                    </a:ext>
                  </a:extLst>
                </p14:cNvPr>
                <p14:cNvContentPartPr/>
                <p14:nvPr/>
              </p14:nvContentPartPr>
              <p14:xfrm>
                <a:off x="8690074" y="1989240"/>
                <a:ext cx="2888280" cy="122400"/>
              </p14:xfrm>
            </p:contentPart>
          </mc:Choice>
          <mc:Fallback xmlns="">
            <p:pic>
              <p:nvPicPr>
                <p:cNvPr id="42" name="Ink 41">
                  <a:extLst>
                    <a:ext uri="{FF2B5EF4-FFF2-40B4-BE49-F238E27FC236}">
                      <a16:creationId xmlns:a16="http://schemas.microsoft.com/office/drawing/2014/main" id="{0102016C-C2C8-1664-CF02-3765DFE220C4}"/>
                    </a:ext>
                  </a:extLst>
                </p:cNvPr>
                <p:cNvPicPr/>
                <p:nvPr/>
              </p:nvPicPr>
              <p:blipFill>
                <a:blip r:embed="rId30"/>
                <a:stretch>
                  <a:fillRect/>
                </a:stretch>
              </p:blipFill>
              <p:spPr>
                <a:xfrm>
                  <a:off x="8681074" y="1980266"/>
                  <a:ext cx="2905920" cy="1399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Ink 42">
                  <a:extLst>
                    <a:ext uri="{FF2B5EF4-FFF2-40B4-BE49-F238E27FC236}">
                      <a16:creationId xmlns:a16="http://schemas.microsoft.com/office/drawing/2014/main" id="{9F49E3D8-6344-6BB7-2CD7-AA7E6066984C}"/>
                    </a:ext>
                  </a:extLst>
                </p14:cNvPr>
                <p14:cNvContentPartPr/>
                <p14:nvPr/>
              </p14:nvContentPartPr>
              <p14:xfrm>
                <a:off x="8694754" y="2344560"/>
                <a:ext cx="2841840" cy="148680"/>
              </p14:xfrm>
            </p:contentPart>
          </mc:Choice>
          <mc:Fallback xmlns="">
            <p:pic>
              <p:nvPicPr>
                <p:cNvPr id="43" name="Ink 42">
                  <a:extLst>
                    <a:ext uri="{FF2B5EF4-FFF2-40B4-BE49-F238E27FC236}">
                      <a16:creationId xmlns:a16="http://schemas.microsoft.com/office/drawing/2014/main" id="{9F49E3D8-6344-6BB7-2CD7-AA7E6066984C}"/>
                    </a:ext>
                  </a:extLst>
                </p:cNvPr>
                <p:cNvPicPr/>
                <p:nvPr/>
              </p:nvPicPr>
              <p:blipFill>
                <a:blip r:embed="rId32"/>
                <a:stretch>
                  <a:fillRect/>
                </a:stretch>
              </p:blipFill>
              <p:spPr>
                <a:xfrm>
                  <a:off x="8685753" y="2335582"/>
                  <a:ext cx="2859482" cy="16627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Ink 43">
                  <a:extLst>
                    <a:ext uri="{FF2B5EF4-FFF2-40B4-BE49-F238E27FC236}">
                      <a16:creationId xmlns:a16="http://schemas.microsoft.com/office/drawing/2014/main" id="{FCB92386-63FC-4CF4-4B52-B21ED8829468}"/>
                    </a:ext>
                  </a:extLst>
                </p14:cNvPr>
                <p14:cNvContentPartPr/>
                <p14:nvPr/>
              </p14:nvContentPartPr>
              <p14:xfrm>
                <a:off x="8780794" y="2600160"/>
                <a:ext cx="2732040" cy="215280"/>
              </p14:xfrm>
            </p:contentPart>
          </mc:Choice>
          <mc:Fallback xmlns="">
            <p:pic>
              <p:nvPicPr>
                <p:cNvPr id="44" name="Ink 43">
                  <a:extLst>
                    <a:ext uri="{FF2B5EF4-FFF2-40B4-BE49-F238E27FC236}">
                      <a16:creationId xmlns:a16="http://schemas.microsoft.com/office/drawing/2014/main" id="{FCB92386-63FC-4CF4-4B52-B21ED8829468}"/>
                    </a:ext>
                  </a:extLst>
                </p:cNvPr>
                <p:cNvPicPr/>
                <p:nvPr/>
              </p:nvPicPr>
              <p:blipFill>
                <a:blip r:embed="rId34"/>
                <a:stretch>
                  <a:fillRect/>
                </a:stretch>
              </p:blipFill>
              <p:spPr>
                <a:xfrm>
                  <a:off x="8771794" y="2591160"/>
                  <a:ext cx="2749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Ink 44">
                  <a:extLst>
                    <a:ext uri="{FF2B5EF4-FFF2-40B4-BE49-F238E27FC236}">
                      <a16:creationId xmlns:a16="http://schemas.microsoft.com/office/drawing/2014/main" id="{CB0D2FA8-401F-1491-FABE-F930C12CF6AD}"/>
                    </a:ext>
                  </a:extLst>
                </p14:cNvPr>
                <p14:cNvContentPartPr/>
                <p14:nvPr/>
              </p14:nvContentPartPr>
              <p14:xfrm>
                <a:off x="8816434" y="2916960"/>
                <a:ext cx="2746440" cy="171000"/>
              </p14:xfrm>
            </p:contentPart>
          </mc:Choice>
          <mc:Fallback xmlns="">
            <p:pic>
              <p:nvPicPr>
                <p:cNvPr id="45" name="Ink 44">
                  <a:extLst>
                    <a:ext uri="{FF2B5EF4-FFF2-40B4-BE49-F238E27FC236}">
                      <a16:creationId xmlns:a16="http://schemas.microsoft.com/office/drawing/2014/main" id="{CB0D2FA8-401F-1491-FABE-F930C12CF6AD}"/>
                    </a:ext>
                  </a:extLst>
                </p:cNvPr>
                <p:cNvPicPr/>
                <p:nvPr/>
              </p:nvPicPr>
              <p:blipFill>
                <a:blip r:embed="rId36"/>
                <a:stretch>
                  <a:fillRect/>
                </a:stretch>
              </p:blipFill>
              <p:spPr>
                <a:xfrm>
                  <a:off x="8807434" y="2907960"/>
                  <a:ext cx="2764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2488FC8C-CC0B-F22F-915C-D5FF5CD5BE7C}"/>
                    </a:ext>
                  </a:extLst>
                </p14:cNvPr>
                <p14:cNvContentPartPr/>
                <p14:nvPr/>
              </p14:nvContentPartPr>
              <p14:xfrm>
                <a:off x="8758834" y="3222960"/>
                <a:ext cx="2781720" cy="131760"/>
              </p14:xfrm>
            </p:contentPart>
          </mc:Choice>
          <mc:Fallback xmlns="">
            <p:pic>
              <p:nvPicPr>
                <p:cNvPr id="46" name="Ink 45">
                  <a:extLst>
                    <a:ext uri="{FF2B5EF4-FFF2-40B4-BE49-F238E27FC236}">
                      <a16:creationId xmlns:a16="http://schemas.microsoft.com/office/drawing/2014/main" id="{2488FC8C-CC0B-F22F-915C-D5FF5CD5BE7C}"/>
                    </a:ext>
                  </a:extLst>
                </p:cNvPr>
                <p:cNvPicPr/>
                <p:nvPr/>
              </p:nvPicPr>
              <p:blipFill>
                <a:blip r:embed="rId38"/>
                <a:stretch>
                  <a:fillRect/>
                </a:stretch>
              </p:blipFill>
              <p:spPr>
                <a:xfrm>
                  <a:off x="8749834" y="3213985"/>
                  <a:ext cx="2799360" cy="1493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EBDA1E0E-EAFF-D67F-5183-7E14EB9DA6E2}"/>
                  </a:ext>
                </a:extLst>
              </p14:cNvPr>
              <p14:cNvContentPartPr/>
              <p14:nvPr/>
            </p14:nvContentPartPr>
            <p14:xfrm>
              <a:off x="9349594" y="1929120"/>
              <a:ext cx="1518120" cy="1142280"/>
            </p14:xfrm>
          </p:contentPart>
        </mc:Choice>
        <mc:Fallback xmlns="">
          <p:pic>
            <p:nvPicPr>
              <p:cNvPr id="48" name="Ink 47">
                <a:extLst>
                  <a:ext uri="{FF2B5EF4-FFF2-40B4-BE49-F238E27FC236}">
                    <a16:creationId xmlns:a16="http://schemas.microsoft.com/office/drawing/2014/main" id="{EBDA1E0E-EAFF-D67F-5183-7E14EB9DA6E2}"/>
                  </a:ext>
                </a:extLst>
              </p:cNvPr>
              <p:cNvPicPr/>
              <p:nvPr/>
            </p:nvPicPr>
            <p:blipFill>
              <a:blip r:embed="rId40"/>
              <a:stretch>
                <a:fillRect/>
              </a:stretch>
            </p:blipFill>
            <p:spPr>
              <a:xfrm>
                <a:off x="9340596" y="1920120"/>
                <a:ext cx="1535756"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5" name="Ink 54">
                <a:extLst>
                  <a:ext uri="{FF2B5EF4-FFF2-40B4-BE49-F238E27FC236}">
                    <a16:creationId xmlns:a16="http://schemas.microsoft.com/office/drawing/2014/main" id="{B24E1098-661C-AE4F-FFE0-F33CE55C3C9F}"/>
                  </a:ext>
                </a:extLst>
              </p14:cNvPr>
              <p14:cNvContentPartPr/>
              <p14:nvPr/>
            </p14:nvContentPartPr>
            <p14:xfrm>
              <a:off x="10563874" y="3153480"/>
              <a:ext cx="378720" cy="753840"/>
            </p14:xfrm>
          </p:contentPart>
        </mc:Choice>
        <mc:Fallback xmlns="">
          <p:pic>
            <p:nvPicPr>
              <p:cNvPr id="55" name="Ink 54">
                <a:extLst>
                  <a:ext uri="{FF2B5EF4-FFF2-40B4-BE49-F238E27FC236}">
                    <a16:creationId xmlns:a16="http://schemas.microsoft.com/office/drawing/2014/main" id="{B24E1098-661C-AE4F-FFE0-F33CE55C3C9F}"/>
                  </a:ext>
                </a:extLst>
              </p:cNvPr>
              <p:cNvPicPr/>
              <p:nvPr/>
            </p:nvPicPr>
            <p:blipFill>
              <a:blip r:embed="rId42"/>
              <a:stretch>
                <a:fillRect/>
              </a:stretch>
            </p:blipFill>
            <p:spPr>
              <a:xfrm>
                <a:off x="10554874" y="3144480"/>
                <a:ext cx="396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6" name="Ink 55">
                <a:extLst>
                  <a:ext uri="{FF2B5EF4-FFF2-40B4-BE49-F238E27FC236}">
                    <a16:creationId xmlns:a16="http://schemas.microsoft.com/office/drawing/2014/main" id="{E7DB082A-B850-BC3C-B8E5-AD7360BCF229}"/>
                  </a:ext>
                </a:extLst>
              </p14:cNvPr>
              <p14:cNvContentPartPr/>
              <p14:nvPr/>
            </p14:nvContentPartPr>
            <p14:xfrm>
              <a:off x="10672234" y="4051320"/>
              <a:ext cx="200880" cy="140040"/>
            </p14:xfrm>
          </p:contentPart>
        </mc:Choice>
        <mc:Fallback xmlns="">
          <p:pic>
            <p:nvPicPr>
              <p:cNvPr id="56" name="Ink 55">
                <a:extLst>
                  <a:ext uri="{FF2B5EF4-FFF2-40B4-BE49-F238E27FC236}">
                    <a16:creationId xmlns:a16="http://schemas.microsoft.com/office/drawing/2014/main" id="{E7DB082A-B850-BC3C-B8E5-AD7360BCF229}"/>
                  </a:ext>
                </a:extLst>
              </p:cNvPr>
              <p:cNvPicPr/>
              <p:nvPr/>
            </p:nvPicPr>
            <p:blipFill>
              <a:blip r:embed="rId44"/>
              <a:stretch>
                <a:fillRect/>
              </a:stretch>
            </p:blipFill>
            <p:spPr>
              <a:xfrm>
                <a:off x="10663234" y="4042320"/>
                <a:ext cx="218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939F9AB0-B465-712C-CF7E-FAF508C1E0F0}"/>
                  </a:ext>
                </a:extLst>
              </p14:cNvPr>
              <p14:cNvContentPartPr/>
              <p14:nvPr/>
            </p14:nvContentPartPr>
            <p14:xfrm>
              <a:off x="10958434" y="4133040"/>
              <a:ext cx="360" cy="119520"/>
            </p14:xfrm>
          </p:contentPart>
        </mc:Choice>
        <mc:Fallback xmlns="">
          <p:pic>
            <p:nvPicPr>
              <p:cNvPr id="57" name="Ink 56">
                <a:extLst>
                  <a:ext uri="{FF2B5EF4-FFF2-40B4-BE49-F238E27FC236}">
                    <a16:creationId xmlns:a16="http://schemas.microsoft.com/office/drawing/2014/main" id="{939F9AB0-B465-712C-CF7E-FAF508C1E0F0}"/>
                  </a:ext>
                </a:extLst>
              </p:cNvPr>
              <p:cNvPicPr/>
              <p:nvPr/>
            </p:nvPicPr>
            <p:blipFill>
              <a:blip r:embed="rId46"/>
              <a:stretch>
                <a:fillRect/>
              </a:stretch>
            </p:blipFill>
            <p:spPr>
              <a:xfrm>
                <a:off x="10949434" y="4124040"/>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8" name="Ink 57">
                <a:extLst>
                  <a:ext uri="{FF2B5EF4-FFF2-40B4-BE49-F238E27FC236}">
                    <a16:creationId xmlns:a16="http://schemas.microsoft.com/office/drawing/2014/main" id="{63CE906E-E9C1-B146-DFCF-7C84C9DA2AA4}"/>
                  </a:ext>
                </a:extLst>
              </p14:cNvPr>
              <p14:cNvContentPartPr/>
              <p14:nvPr/>
            </p14:nvContentPartPr>
            <p14:xfrm>
              <a:off x="10922794" y="4068240"/>
              <a:ext cx="25560" cy="6120"/>
            </p14:xfrm>
          </p:contentPart>
        </mc:Choice>
        <mc:Fallback xmlns="">
          <p:pic>
            <p:nvPicPr>
              <p:cNvPr id="58" name="Ink 57">
                <a:extLst>
                  <a:ext uri="{FF2B5EF4-FFF2-40B4-BE49-F238E27FC236}">
                    <a16:creationId xmlns:a16="http://schemas.microsoft.com/office/drawing/2014/main" id="{63CE906E-E9C1-B146-DFCF-7C84C9DA2AA4}"/>
                  </a:ext>
                </a:extLst>
              </p:cNvPr>
              <p:cNvPicPr/>
              <p:nvPr/>
            </p:nvPicPr>
            <p:blipFill>
              <a:blip r:embed="rId48"/>
              <a:stretch>
                <a:fillRect/>
              </a:stretch>
            </p:blipFill>
            <p:spPr>
              <a:xfrm>
                <a:off x="10913794" y="4059240"/>
                <a:ext cx="43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9" name="Ink 58">
                <a:extLst>
                  <a:ext uri="{FF2B5EF4-FFF2-40B4-BE49-F238E27FC236}">
                    <a16:creationId xmlns:a16="http://schemas.microsoft.com/office/drawing/2014/main" id="{31FB0B84-D488-F75C-D00C-4DCB1B6452A2}"/>
                  </a:ext>
                </a:extLst>
              </p14:cNvPr>
              <p14:cNvContentPartPr/>
              <p14:nvPr/>
            </p14:nvContentPartPr>
            <p14:xfrm>
              <a:off x="11031514" y="4089120"/>
              <a:ext cx="152280" cy="119520"/>
            </p14:xfrm>
          </p:contentPart>
        </mc:Choice>
        <mc:Fallback xmlns="">
          <p:pic>
            <p:nvPicPr>
              <p:cNvPr id="59" name="Ink 58">
                <a:extLst>
                  <a:ext uri="{FF2B5EF4-FFF2-40B4-BE49-F238E27FC236}">
                    <a16:creationId xmlns:a16="http://schemas.microsoft.com/office/drawing/2014/main" id="{31FB0B84-D488-F75C-D00C-4DCB1B6452A2}"/>
                  </a:ext>
                </a:extLst>
              </p:cNvPr>
              <p:cNvPicPr/>
              <p:nvPr/>
            </p:nvPicPr>
            <p:blipFill>
              <a:blip r:embed="rId50"/>
              <a:stretch>
                <a:fillRect/>
              </a:stretch>
            </p:blipFill>
            <p:spPr>
              <a:xfrm>
                <a:off x="11022514" y="4080120"/>
                <a:ext cx="169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Ink 59">
                <a:extLst>
                  <a:ext uri="{FF2B5EF4-FFF2-40B4-BE49-F238E27FC236}">
                    <a16:creationId xmlns:a16="http://schemas.microsoft.com/office/drawing/2014/main" id="{64A8ABD5-87D9-5950-375D-54FDC5AFF7A9}"/>
                  </a:ext>
                </a:extLst>
              </p14:cNvPr>
              <p14:cNvContentPartPr/>
              <p14:nvPr/>
            </p14:nvContentPartPr>
            <p14:xfrm>
              <a:off x="11209354" y="4099200"/>
              <a:ext cx="113760" cy="150480"/>
            </p14:xfrm>
          </p:contentPart>
        </mc:Choice>
        <mc:Fallback xmlns="">
          <p:pic>
            <p:nvPicPr>
              <p:cNvPr id="60" name="Ink 59">
                <a:extLst>
                  <a:ext uri="{FF2B5EF4-FFF2-40B4-BE49-F238E27FC236}">
                    <a16:creationId xmlns:a16="http://schemas.microsoft.com/office/drawing/2014/main" id="{64A8ABD5-87D9-5950-375D-54FDC5AFF7A9}"/>
                  </a:ext>
                </a:extLst>
              </p:cNvPr>
              <p:cNvPicPr/>
              <p:nvPr/>
            </p:nvPicPr>
            <p:blipFill>
              <a:blip r:embed="rId52"/>
              <a:stretch>
                <a:fillRect/>
              </a:stretch>
            </p:blipFill>
            <p:spPr>
              <a:xfrm>
                <a:off x="11200382" y="4090200"/>
                <a:ext cx="131344"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1" name="Ink 60">
                <a:extLst>
                  <a:ext uri="{FF2B5EF4-FFF2-40B4-BE49-F238E27FC236}">
                    <a16:creationId xmlns:a16="http://schemas.microsoft.com/office/drawing/2014/main" id="{0692D298-6FAF-A776-F3C4-2423A2836276}"/>
                  </a:ext>
                </a:extLst>
              </p14:cNvPr>
              <p14:cNvContentPartPr/>
              <p14:nvPr/>
            </p14:nvContentPartPr>
            <p14:xfrm>
              <a:off x="11376394" y="4099200"/>
              <a:ext cx="120240" cy="184320"/>
            </p14:xfrm>
          </p:contentPart>
        </mc:Choice>
        <mc:Fallback xmlns="">
          <p:pic>
            <p:nvPicPr>
              <p:cNvPr id="61" name="Ink 60">
                <a:extLst>
                  <a:ext uri="{FF2B5EF4-FFF2-40B4-BE49-F238E27FC236}">
                    <a16:creationId xmlns:a16="http://schemas.microsoft.com/office/drawing/2014/main" id="{0692D298-6FAF-A776-F3C4-2423A2836276}"/>
                  </a:ext>
                </a:extLst>
              </p:cNvPr>
              <p:cNvPicPr/>
              <p:nvPr/>
            </p:nvPicPr>
            <p:blipFill>
              <a:blip r:embed="rId54"/>
              <a:stretch>
                <a:fillRect/>
              </a:stretch>
            </p:blipFill>
            <p:spPr>
              <a:xfrm>
                <a:off x="11367367" y="4090200"/>
                <a:ext cx="137933"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Ink 61">
                <a:extLst>
                  <a:ext uri="{FF2B5EF4-FFF2-40B4-BE49-F238E27FC236}">
                    <a16:creationId xmlns:a16="http://schemas.microsoft.com/office/drawing/2014/main" id="{81EAA66A-B05D-8BDF-77D4-8FF3E781CA6A}"/>
                  </a:ext>
                </a:extLst>
              </p14:cNvPr>
              <p14:cNvContentPartPr/>
              <p14:nvPr/>
            </p14:nvContentPartPr>
            <p14:xfrm>
              <a:off x="11489434" y="4035120"/>
              <a:ext cx="13680" cy="2520"/>
            </p14:xfrm>
          </p:contentPart>
        </mc:Choice>
        <mc:Fallback xmlns="">
          <p:pic>
            <p:nvPicPr>
              <p:cNvPr id="62" name="Ink 61">
                <a:extLst>
                  <a:ext uri="{FF2B5EF4-FFF2-40B4-BE49-F238E27FC236}">
                    <a16:creationId xmlns:a16="http://schemas.microsoft.com/office/drawing/2014/main" id="{81EAA66A-B05D-8BDF-77D4-8FF3E781CA6A}"/>
                  </a:ext>
                </a:extLst>
              </p:cNvPr>
              <p:cNvPicPr/>
              <p:nvPr/>
            </p:nvPicPr>
            <p:blipFill>
              <a:blip r:embed="rId56"/>
              <a:stretch>
                <a:fillRect/>
              </a:stretch>
            </p:blipFill>
            <p:spPr>
              <a:xfrm>
                <a:off x="11480191" y="4026120"/>
                <a:ext cx="31797" cy="20160"/>
              </a:xfrm>
              <a:prstGeom prst="rect">
                <a:avLst/>
              </a:prstGeom>
            </p:spPr>
          </p:pic>
        </mc:Fallback>
      </mc:AlternateContent>
      <p:grpSp>
        <p:nvGrpSpPr>
          <p:cNvPr id="71" name="Group 70">
            <a:extLst>
              <a:ext uri="{FF2B5EF4-FFF2-40B4-BE49-F238E27FC236}">
                <a16:creationId xmlns:a16="http://schemas.microsoft.com/office/drawing/2014/main" id="{6A4B3966-A9B9-D367-3D61-4A1835FC9330}"/>
              </a:ext>
            </a:extLst>
          </p:cNvPr>
          <p:cNvGrpSpPr/>
          <p:nvPr/>
        </p:nvGrpSpPr>
        <p:grpSpPr>
          <a:xfrm>
            <a:off x="10351114" y="2217480"/>
            <a:ext cx="1809720" cy="735480"/>
            <a:chOff x="10351114" y="2217480"/>
            <a:chExt cx="1809720" cy="735480"/>
          </a:xfrm>
        </p:grpSpPr>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DB9FB850-19C0-3953-84E5-20A705F2701D}"/>
                    </a:ext>
                  </a:extLst>
                </p14:cNvPr>
                <p14:cNvContentPartPr/>
                <p14:nvPr/>
              </p14:nvContentPartPr>
              <p14:xfrm>
                <a:off x="10351114" y="2727960"/>
                <a:ext cx="166680" cy="125280"/>
              </p14:xfrm>
            </p:contentPart>
          </mc:Choice>
          <mc:Fallback xmlns="">
            <p:pic>
              <p:nvPicPr>
                <p:cNvPr id="49" name="Ink 48">
                  <a:extLst>
                    <a:ext uri="{FF2B5EF4-FFF2-40B4-BE49-F238E27FC236}">
                      <a16:creationId xmlns:a16="http://schemas.microsoft.com/office/drawing/2014/main" id="{DB9FB850-19C0-3953-84E5-20A705F2701D}"/>
                    </a:ext>
                  </a:extLst>
                </p:cNvPr>
                <p:cNvPicPr/>
                <p:nvPr/>
              </p:nvPicPr>
              <p:blipFill>
                <a:blip r:embed="rId58"/>
                <a:stretch>
                  <a:fillRect/>
                </a:stretch>
              </p:blipFill>
              <p:spPr>
                <a:xfrm>
                  <a:off x="10342095" y="2718960"/>
                  <a:ext cx="184358"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6DF0437E-9615-3A59-E5B8-EA2682300FE5}"/>
                    </a:ext>
                  </a:extLst>
                </p14:cNvPr>
                <p14:cNvContentPartPr/>
                <p14:nvPr/>
              </p14:nvContentPartPr>
              <p14:xfrm>
                <a:off x="10518514" y="2824080"/>
                <a:ext cx="5400" cy="6480"/>
              </p14:xfrm>
            </p:contentPart>
          </mc:Choice>
          <mc:Fallback xmlns="">
            <p:pic>
              <p:nvPicPr>
                <p:cNvPr id="50" name="Ink 49">
                  <a:extLst>
                    <a:ext uri="{FF2B5EF4-FFF2-40B4-BE49-F238E27FC236}">
                      <a16:creationId xmlns:a16="http://schemas.microsoft.com/office/drawing/2014/main" id="{6DF0437E-9615-3A59-E5B8-EA2682300FE5}"/>
                    </a:ext>
                  </a:extLst>
                </p:cNvPr>
                <p:cNvPicPr/>
                <p:nvPr/>
              </p:nvPicPr>
              <p:blipFill>
                <a:blip r:embed="rId60"/>
                <a:stretch>
                  <a:fillRect/>
                </a:stretch>
              </p:blipFill>
              <p:spPr>
                <a:xfrm>
                  <a:off x="10509514" y="2815080"/>
                  <a:ext cx="2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8152CC72-764C-391C-8876-313BABBFC8E5}"/>
                    </a:ext>
                  </a:extLst>
                </p14:cNvPr>
                <p14:cNvContentPartPr/>
                <p14:nvPr/>
              </p14:nvContentPartPr>
              <p14:xfrm>
                <a:off x="10498354" y="2749200"/>
                <a:ext cx="28800" cy="115200"/>
              </p14:xfrm>
            </p:contentPart>
          </mc:Choice>
          <mc:Fallback xmlns="">
            <p:pic>
              <p:nvPicPr>
                <p:cNvPr id="51" name="Ink 50">
                  <a:extLst>
                    <a:ext uri="{FF2B5EF4-FFF2-40B4-BE49-F238E27FC236}">
                      <a16:creationId xmlns:a16="http://schemas.microsoft.com/office/drawing/2014/main" id="{8152CC72-764C-391C-8876-313BABBFC8E5}"/>
                    </a:ext>
                  </a:extLst>
                </p:cNvPr>
                <p:cNvPicPr/>
                <p:nvPr/>
              </p:nvPicPr>
              <p:blipFill>
                <a:blip r:embed="rId62"/>
                <a:stretch>
                  <a:fillRect/>
                </a:stretch>
              </p:blipFill>
              <p:spPr>
                <a:xfrm>
                  <a:off x="10489240" y="2740200"/>
                  <a:ext cx="46663"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03A01983-15D3-F315-F512-D63B55790EBB}"/>
                    </a:ext>
                  </a:extLst>
                </p14:cNvPr>
                <p14:cNvContentPartPr/>
                <p14:nvPr/>
              </p14:nvContentPartPr>
              <p14:xfrm>
                <a:off x="10589434" y="2838120"/>
                <a:ext cx="8280" cy="43560"/>
              </p14:xfrm>
            </p:contentPart>
          </mc:Choice>
          <mc:Fallback xmlns="">
            <p:pic>
              <p:nvPicPr>
                <p:cNvPr id="52" name="Ink 51">
                  <a:extLst>
                    <a:ext uri="{FF2B5EF4-FFF2-40B4-BE49-F238E27FC236}">
                      <a16:creationId xmlns:a16="http://schemas.microsoft.com/office/drawing/2014/main" id="{03A01983-15D3-F315-F512-D63B55790EBB}"/>
                    </a:ext>
                  </a:extLst>
                </p:cNvPr>
                <p:cNvPicPr/>
                <p:nvPr/>
              </p:nvPicPr>
              <p:blipFill>
                <a:blip r:embed="rId64"/>
                <a:stretch>
                  <a:fillRect/>
                </a:stretch>
              </p:blipFill>
              <p:spPr>
                <a:xfrm>
                  <a:off x="10580434" y="2829194"/>
                  <a:ext cx="25920" cy="6105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B73FBF67-0F40-E251-F1E8-D3FE22ADEE94}"/>
                    </a:ext>
                  </a:extLst>
                </p14:cNvPr>
                <p14:cNvContentPartPr/>
                <p14:nvPr/>
              </p14:nvContentPartPr>
              <p14:xfrm>
                <a:off x="10580074" y="2714640"/>
                <a:ext cx="61560" cy="238320"/>
              </p14:xfrm>
            </p:contentPart>
          </mc:Choice>
          <mc:Fallback xmlns="">
            <p:pic>
              <p:nvPicPr>
                <p:cNvPr id="53" name="Ink 52">
                  <a:extLst>
                    <a:ext uri="{FF2B5EF4-FFF2-40B4-BE49-F238E27FC236}">
                      <a16:creationId xmlns:a16="http://schemas.microsoft.com/office/drawing/2014/main" id="{B73FBF67-0F40-E251-F1E8-D3FE22ADEE94}"/>
                    </a:ext>
                  </a:extLst>
                </p:cNvPr>
                <p:cNvPicPr/>
                <p:nvPr/>
              </p:nvPicPr>
              <p:blipFill>
                <a:blip r:embed="rId66"/>
                <a:stretch>
                  <a:fillRect/>
                </a:stretch>
              </p:blipFill>
              <p:spPr>
                <a:xfrm>
                  <a:off x="10571074" y="2705626"/>
                  <a:ext cx="79200" cy="25598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4" name="Ink 63">
                  <a:extLst>
                    <a:ext uri="{FF2B5EF4-FFF2-40B4-BE49-F238E27FC236}">
                      <a16:creationId xmlns:a16="http://schemas.microsoft.com/office/drawing/2014/main" id="{3600E678-DE74-FD16-7944-82A2BCCE5C0F}"/>
                    </a:ext>
                  </a:extLst>
                </p14:cNvPr>
                <p14:cNvContentPartPr/>
                <p14:nvPr/>
              </p14:nvContentPartPr>
              <p14:xfrm>
                <a:off x="10959154" y="2403240"/>
                <a:ext cx="623520" cy="348840"/>
              </p14:xfrm>
            </p:contentPart>
          </mc:Choice>
          <mc:Fallback xmlns="">
            <p:pic>
              <p:nvPicPr>
                <p:cNvPr id="64" name="Ink 63">
                  <a:extLst>
                    <a:ext uri="{FF2B5EF4-FFF2-40B4-BE49-F238E27FC236}">
                      <a16:creationId xmlns:a16="http://schemas.microsoft.com/office/drawing/2014/main" id="{3600E678-DE74-FD16-7944-82A2BCCE5C0F}"/>
                    </a:ext>
                  </a:extLst>
                </p:cNvPr>
                <p:cNvPicPr/>
                <p:nvPr/>
              </p:nvPicPr>
              <p:blipFill>
                <a:blip r:embed="rId68"/>
                <a:stretch>
                  <a:fillRect/>
                </a:stretch>
              </p:blipFill>
              <p:spPr>
                <a:xfrm>
                  <a:off x="10950159" y="2394240"/>
                  <a:ext cx="64115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C92BA67A-E75C-5263-0C7F-507F46E4D39C}"/>
                    </a:ext>
                  </a:extLst>
                </p14:cNvPr>
                <p14:cNvContentPartPr/>
                <p14:nvPr/>
              </p14:nvContentPartPr>
              <p14:xfrm>
                <a:off x="11570074" y="2217480"/>
                <a:ext cx="146160" cy="95040"/>
              </p14:xfrm>
            </p:contentPart>
          </mc:Choice>
          <mc:Fallback xmlns="">
            <p:pic>
              <p:nvPicPr>
                <p:cNvPr id="65" name="Ink 64">
                  <a:extLst>
                    <a:ext uri="{FF2B5EF4-FFF2-40B4-BE49-F238E27FC236}">
                      <a16:creationId xmlns:a16="http://schemas.microsoft.com/office/drawing/2014/main" id="{C92BA67A-E75C-5263-0C7F-507F46E4D39C}"/>
                    </a:ext>
                  </a:extLst>
                </p:cNvPr>
                <p:cNvPicPr/>
                <p:nvPr/>
              </p:nvPicPr>
              <p:blipFill>
                <a:blip r:embed="rId70"/>
                <a:stretch>
                  <a:fillRect/>
                </a:stretch>
              </p:blipFill>
              <p:spPr>
                <a:xfrm>
                  <a:off x="11561074" y="2208514"/>
                  <a:ext cx="163800" cy="11261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6" name="Ink 65">
                  <a:extLst>
                    <a:ext uri="{FF2B5EF4-FFF2-40B4-BE49-F238E27FC236}">
                      <a16:creationId xmlns:a16="http://schemas.microsoft.com/office/drawing/2014/main" id="{E479D43D-879E-E07C-4A91-ECA9AFFA622C}"/>
                    </a:ext>
                  </a:extLst>
                </p14:cNvPr>
                <p14:cNvContentPartPr/>
                <p14:nvPr/>
              </p14:nvContentPartPr>
              <p14:xfrm>
                <a:off x="11762314" y="2226840"/>
                <a:ext cx="23760" cy="145080"/>
              </p14:xfrm>
            </p:contentPart>
          </mc:Choice>
          <mc:Fallback xmlns="">
            <p:pic>
              <p:nvPicPr>
                <p:cNvPr id="66" name="Ink 65">
                  <a:extLst>
                    <a:ext uri="{FF2B5EF4-FFF2-40B4-BE49-F238E27FC236}">
                      <a16:creationId xmlns:a16="http://schemas.microsoft.com/office/drawing/2014/main" id="{E479D43D-879E-E07C-4A91-ECA9AFFA622C}"/>
                    </a:ext>
                  </a:extLst>
                </p:cNvPr>
                <p:cNvPicPr/>
                <p:nvPr/>
              </p:nvPicPr>
              <p:blipFill>
                <a:blip r:embed="rId72"/>
                <a:stretch>
                  <a:fillRect/>
                </a:stretch>
              </p:blipFill>
              <p:spPr>
                <a:xfrm>
                  <a:off x="11753314" y="2217840"/>
                  <a:ext cx="41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7" name="Ink 66">
                  <a:extLst>
                    <a:ext uri="{FF2B5EF4-FFF2-40B4-BE49-F238E27FC236}">
                      <a16:creationId xmlns:a16="http://schemas.microsoft.com/office/drawing/2014/main" id="{95DB53EE-C474-8D27-604C-6054CAFBF8A5}"/>
                    </a:ext>
                  </a:extLst>
                </p14:cNvPr>
                <p14:cNvContentPartPr/>
                <p14:nvPr/>
              </p14:nvContentPartPr>
              <p14:xfrm>
                <a:off x="11819914" y="2373000"/>
                <a:ext cx="51840" cy="118080"/>
              </p14:xfrm>
            </p:contentPart>
          </mc:Choice>
          <mc:Fallback xmlns="">
            <p:pic>
              <p:nvPicPr>
                <p:cNvPr id="67" name="Ink 66">
                  <a:extLst>
                    <a:ext uri="{FF2B5EF4-FFF2-40B4-BE49-F238E27FC236}">
                      <a16:creationId xmlns:a16="http://schemas.microsoft.com/office/drawing/2014/main" id="{95DB53EE-C474-8D27-604C-6054CAFBF8A5}"/>
                    </a:ext>
                  </a:extLst>
                </p:cNvPr>
                <p:cNvPicPr/>
                <p:nvPr/>
              </p:nvPicPr>
              <p:blipFill>
                <a:blip r:embed="rId74"/>
                <a:stretch>
                  <a:fillRect/>
                </a:stretch>
              </p:blipFill>
              <p:spPr>
                <a:xfrm>
                  <a:off x="11810976" y="2364000"/>
                  <a:ext cx="69358"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27E1F2F4-EDFD-DCBE-BB1C-15542FDC07E9}"/>
                    </a:ext>
                  </a:extLst>
                </p14:cNvPr>
                <p14:cNvContentPartPr/>
                <p14:nvPr/>
              </p14:nvContentPartPr>
              <p14:xfrm>
                <a:off x="11870674" y="2231880"/>
                <a:ext cx="51120" cy="264240"/>
              </p14:xfrm>
            </p:contentPart>
          </mc:Choice>
          <mc:Fallback xmlns="">
            <p:pic>
              <p:nvPicPr>
                <p:cNvPr id="68" name="Ink 67">
                  <a:extLst>
                    <a:ext uri="{FF2B5EF4-FFF2-40B4-BE49-F238E27FC236}">
                      <a16:creationId xmlns:a16="http://schemas.microsoft.com/office/drawing/2014/main" id="{27E1F2F4-EDFD-DCBE-BB1C-15542FDC07E9}"/>
                    </a:ext>
                  </a:extLst>
                </p:cNvPr>
                <p:cNvPicPr/>
                <p:nvPr/>
              </p:nvPicPr>
              <p:blipFill>
                <a:blip r:embed="rId76"/>
                <a:stretch>
                  <a:fillRect/>
                </a:stretch>
              </p:blipFill>
              <p:spPr>
                <a:xfrm>
                  <a:off x="11861674" y="2222880"/>
                  <a:ext cx="68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60D0EBEE-D770-91EA-9016-A678DB47C5B0}"/>
                    </a:ext>
                  </a:extLst>
                </p14:cNvPr>
                <p14:cNvContentPartPr/>
                <p14:nvPr/>
              </p14:nvContentPartPr>
              <p14:xfrm>
                <a:off x="11961034" y="2252760"/>
                <a:ext cx="124200" cy="108720"/>
              </p14:xfrm>
            </p:contentPart>
          </mc:Choice>
          <mc:Fallback xmlns="">
            <p:pic>
              <p:nvPicPr>
                <p:cNvPr id="69" name="Ink 68">
                  <a:extLst>
                    <a:ext uri="{FF2B5EF4-FFF2-40B4-BE49-F238E27FC236}">
                      <a16:creationId xmlns:a16="http://schemas.microsoft.com/office/drawing/2014/main" id="{60D0EBEE-D770-91EA-9016-A678DB47C5B0}"/>
                    </a:ext>
                  </a:extLst>
                </p:cNvPr>
                <p:cNvPicPr/>
                <p:nvPr/>
              </p:nvPicPr>
              <p:blipFill>
                <a:blip r:embed="rId78"/>
                <a:stretch>
                  <a:fillRect/>
                </a:stretch>
              </p:blipFill>
              <p:spPr>
                <a:xfrm>
                  <a:off x="11952034" y="2243760"/>
                  <a:ext cx="141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0420C994-7168-14B4-5369-336AD3C87759}"/>
                    </a:ext>
                  </a:extLst>
                </p14:cNvPr>
                <p14:cNvContentPartPr/>
                <p14:nvPr/>
              </p14:nvContentPartPr>
              <p14:xfrm>
                <a:off x="12125554" y="2226840"/>
                <a:ext cx="35280" cy="169920"/>
              </p14:xfrm>
            </p:contentPart>
          </mc:Choice>
          <mc:Fallback xmlns="">
            <p:pic>
              <p:nvPicPr>
                <p:cNvPr id="70" name="Ink 69">
                  <a:extLst>
                    <a:ext uri="{FF2B5EF4-FFF2-40B4-BE49-F238E27FC236}">
                      <a16:creationId xmlns:a16="http://schemas.microsoft.com/office/drawing/2014/main" id="{0420C994-7168-14B4-5369-336AD3C87759}"/>
                    </a:ext>
                  </a:extLst>
                </p:cNvPr>
                <p:cNvPicPr/>
                <p:nvPr/>
              </p:nvPicPr>
              <p:blipFill>
                <a:blip r:embed="rId80"/>
                <a:stretch>
                  <a:fillRect/>
                </a:stretch>
              </p:blipFill>
              <p:spPr>
                <a:xfrm>
                  <a:off x="12116554" y="2217840"/>
                  <a:ext cx="52920" cy="187560"/>
                </a:xfrm>
                <a:prstGeom prst="rect">
                  <a:avLst/>
                </a:prstGeom>
              </p:spPr>
            </p:pic>
          </mc:Fallback>
        </mc:AlternateContent>
      </p:grpSp>
    </p:spTree>
    <p:extLst>
      <p:ext uri="{BB962C8B-B14F-4D97-AF65-F5344CB8AC3E}">
        <p14:creationId xmlns:p14="http://schemas.microsoft.com/office/powerpoint/2010/main" val="2503130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cxnSp>
        <p:nvCxnSpPr>
          <p:cNvPr id="6" name="Straight Connector 5">
            <a:extLst>
              <a:ext uri="{FF2B5EF4-FFF2-40B4-BE49-F238E27FC236}">
                <a16:creationId xmlns:a16="http://schemas.microsoft.com/office/drawing/2014/main" id="{6F7C19BF-3A41-BF3E-08D7-188A74B55533}"/>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E82B8887-4248-E99A-9F49-DD9DF0DB9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8473"/>
            <a:ext cx="6921615" cy="1390075"/>
          </a:xfrm>
          <a:prstGeom prst="rect">
            <a:avLst/>
          </a:prstGeom>
        </p:spPr>
      </p:pic>
      <p:pic>
        <p:nvPicPr>
          <p:cNvPr id="9" name="Picture 8">
            <a:extLst>
              <a:ext uri="{FF2B5EF4-FFF2-40B4-BE49-F238E27FC236}">
                <a16:creationId xmlns:a16="http://schemas.microsoft.com/office/drawing/2014/main" id="{E85C37B9-4CD8-2673-3212-B35FF57D1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9" y="3016878"/>
            <a:ext cx="6612270" cy="412122"/>
          </a:xfrm>
          <a:prstGeom prst="rect">
            <a:avLst/>
          </a:prstGeom>
        </p:spPr>
      </p:pic>
      <p:pic>
        <p:nvPicPr>
          <p:cNvPr id="15" name="Picture 14">
            <a:extLst>
              <a:ext uri="{FF2B5EF4-FFF2-40B4-BE49-F238E27FC236}">
                <a16:creationId xmlns:a16="http://schemas.microsoft.com/office/drawing/2014/main" id="{2E908560-C91A-5A58-D97B-963FB99E0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83" y="3623295"/>
            <a:ext cx="6612263" cy="412122"/>
          </a:xfrm>
          <a:prstGeom prst="rect">
            <a:avLst/>
          </a:prstGeom>
        </p:spPr>
      </p:pic>
      <p:pic>
        <p:nvPicPr>
          <p:cNvPr id="18" name="Picture 17">
            <a:extLst>
              <a:ext uri="{FF2B5EF4-FFF2-40B4-BE49-F238E27FC236}">
                <a16:creationId xmlns:a16="http://schemas.microsoft.com/office/drawing/2014/main" id="{615D858A-225B-4B16-522F-5C1759E22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00" y="4229712"/>
            <a:ext cx="6953879" cy="1040192"/>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362D47EC-503C-D6E5-1468-97E63EBD9626}"/>
                  </a:ext>
                </a:extLst>
              </p14:cNvPr>
              <p14:cNvContentPartPr/>
              <p14:nvPr/>
            </p14:nvContentPartPr>
            <p14:xfrm>
              <a:off x="9364714" y="5534880"/>
              <a:ext cx="360" cy="360"/>
            </p14:xfrm>
          </p:contentPart>
        </mc:Choice>
        <mc:Fallback xmlns="">
          <p:pic>
            <p:nvPicPr>
              <p:cNvPr id="19" name="Ink 18">
                <a:extLst>
                  <a:ext uri="{FF2B5EF4-FFF2-40B4-BE49-F238E27FC236}">
                    <a16:creationId xmlns:a16="http://schemas.microsoft.com/office/drawing/2014/main" id="{362D47EC-503C-D6E5-1468-97E63EBD9626}"/>
                  </a:ext>
                </a:extLst>
              </p:cNvPr>
              <p:cNvPicPr/>
              <p:nvPr/>
            </p:nvPicPr>
            <p:blipFill>
              <a:blip r:embed="rId7"/>
              <a:stretch>
                <a:fillRect/>
              </a:stretch>
            </p:blipFill>
            <p:spPr>
              <a:xfrm>
                <a:off x="9355714" y="5525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AC399941-FEC6-67D1-B939-C79ED831932E}"/>
                  </a:ext>
                </a:extLst>
              </p14:cNvPr>
              <p14:cNvContentPartPr/>
              <p14:nvPr/>
            </p14:nvContentPartPr>
            <p14:xfrm>
              <a:off x="10058434" y="6097200"/>
              <a:ext cx="21240" cy="9360"/>
            </p14:xfrm>
          </p:contentPart>
        </mc:Choice>
        <mc:Fallback xmlns="">
          <p:pic>
            <p:nvPicPr>
              <p:cNvPr id="20" name="Ink 19">
                <a:extLst>
                  <a:ext uri="{FF2B5EF4-FFF2-40B4-BE49-F238E27FC236}">
                    <a16:creationId xmlns:a16="http://schemas.microsoft.com/office/drawing/2014/main" id="{AC399941-FEC6-67D1-B939-C79ED831932E}"/>
                  </a:ext>
                </a:extLst>
              </p:cNvPr>
              <p:cNvPicPr/>
              <p:nvPr/>
            </p:nvPicPr>
            <p:blipFill>
              <a:blip r:embed="rId9"/>
              <a:stretch>
                <a:fillRect/>
              </a:stretch>
            </p:blipFill>
            <p:spPr>
              <a:xfrm>
                <a:off x="10049434" y="6088200"/>
                <a:ext cx="38880" cy="27000"/>
              </a:xfrm>
              <a:prstGeom prst="rect">
                <a:avLst/>
              </a:prstGeom>
            </p:spPr>
          </p:pic>
        </mc:Fallback>
      </mc:AlternateContent>
      <p:grpSp>
        <p:nvGrpSpPr>
          <p:cNvPr id="47" name="Group 46">
            <a:extLst>
              <a:ext uri="{FF2B5EF4-FFF2-40B4-BE49-F238E27FC236}">
                <a16:creationId xmlns:a16="http://schemas.microsoft.com/office/drawing/2014/main" id="{1217464D-6B48-9ED4-01F3-1282A11CFB1C}"/>
              </a:ext>
            </a:extLst>
          </p:cNvPr>
          <p:cNvGrpSpPr/>
          <p:nvPr/>
        </p:nvGrpSpPr>
        <p:grpSpPr>
          <a:xfrm>
            <a:off x="8617714" y="1341240"/>
            <a:ext cx="3020040" cy="2356920"/>
            <a:chOff x="8617714" y="1341240"/>
            <a:chExt cx="3020040" cy="2356920"/>
          </a:xfrm>
        </p:grpSpPr>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F88EAA62-CB15-1C0E-21E0-6F493CC298B8}"/>
                    </a:ext>
                  </a:extLst>
                </p14:cNvPr>
                <p14:cNvContentPartPr/>
                <p14:nvPr/>
              </p14:nvContentPartPr>
              <p14:xfrm>
                <a:off x="8685034" y="1457160"/>
                <a:ext cx="133920" cy="2187000"/>
              </p14:xfrm>
            </p:contentPart>
          </mc:Choice>
          <mc:Fallback xmlns="">
            <p:pic>
              <p:nvPicPr>
                <p:cNvPr id="30" name="Ink 29">
                  <a:extLst>
                    <a:ext uri="{FF2B5EF4-FFF2-40B4-BE49-F238E27FC236}">
                      <a16:creationId xmlns:a16="http://schemas.microsoft.com/office/drawing/2014/main" id="{F88EAA62-CB15-1C0E-21E0-6F493CC298B8}"/>
                    </a:ext>
                  </a:extLst>
                </p:cNvPr>
                <p:cNvPicPr/>
                <p:nvPr/>
              </p:nvPicPr>
              <p:blipFill>
                <a:blip r:embed="rId11"/>
                <a:stretch>
                  <a:fillRect/>
                </a:stretch>
              </p:blipFill>
              <p:spPr>
                <a:xfrm>
                  <a:off x="8676010" y="1448160"/>
                  <a:ext cx="151608" cy="220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233A5188-30FF-2309-BCC2-659B753DA64A}"/>
                    </a:ext>
                  </a:extLst>
                </p14:cNvPr>
                <p14:cNvContentPartPr/>
                <p14:nvPr/>
              </p14:nvContentPartPr>
              <p14:xfrm>
                <a:off x="8617714" y="1341240"/>
                <a:ext cx="3020040" cy="2220840"/>
              </p14:xfrm>
            </p:contentPart>
          </mc:Choice>
          <mc:Fallback xmlns="">
            <p:pic>
              <p:nvPicPr>
                <p:cNvPr id="31" name="Ink 30">
                  <a:extLst>
                    <a:ext uri="{FF2B5EF4-FFF2-40B4-BE49-F238E27FC236}">
                      <a16:creationId xmlns:a16="http://schemas.microsoft.com/office/drawing/2014/main" id="{233A5188-30FF-2309-BCC2-659B753DA64A}"/>
                    </a:ext>
                  </a:extLst>
                </p:cNvPr>
                <p:cNvPicPr/>
                <p:nvPr/>
              </p:nvPicPr>
              <p:blipFill>
                <a:blip r:embed="rId13"/>
                <a:stretch>
                  <a:fillRect/>
                </a:stretch>
              </p:blipFill>
              <p:spPr>
                <a:xfrm>
                  <a:off x="8608714" y="1332240"/>
                  <a:ext cx="3037680" cy="223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F0F7EFAA-A6E6-12C5-BCF3-6FA5DA19B649}"/>
                    </a:ext>
                  </a:extLst>
                </p14:cNvPr>
                <p14:cNvContentPartPr/>
                <p14:nvPr/>
              </p14:nvContentPartPr>
              <p14:xfrm>
                <a:off x="8731114" y="3519960"/>
                <a:ext cx="2853720" cy="178200"/>
              </p14:xfrm>
            </p:contentPart>
          </mc:Choice>
          <mc:Fallback xmlns="">
            <p:pic>
              <p:nvPicPr>
                <p:cNvPr id="32" name="Ink 31">
                  <a:extLst>
                    <a:ext uri="{FF2B5EF4-FFF2-40B4-BE49-F238E27FC236}">
                      <a16:creationId xmlns:a16="http://schemas.microsoft.com/office/drawing/2014/main" id="{F0F7EFAA-A6E6-12C5-BCF3-6FA5DA19B649}"/>
                    </a:ext>
                  </a:extLst>
                </p:cNvPr>
                <p:cNvPicPr/>
                <p:nvPr/>
              </p:nvPicPr>
              <p:blipFill>
                <a:blip r:embed="rId15"/>
                <a:stretch>
                  <a:fillRect/>
                </a:stretch>
              </p:blipFill>
              <p:spPr>
                <a:xfrm>
                  <a:off x="8722114" y="3510960"/>
                  <a:ext cx="2871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90BF48C3-71BD-8B26-1B82-751099FE2D22}"/>
                    </a:ext>
                  </a:extLst>
                </p14:cNvPr>
                <p14:cNvContentPartPr/>
                <p14:nvPr/>
              </p14:nvContentPartPr>
              <p14:xfrm>
                <a:off x="9222514" y="1446360"/>
                <a:ext cx="319680" cy="2251080"/>
              </p14:xfrm>
            </p:contentPart>
          </mc:Choice>
          <mc:Fallback xmlns="">
            <p:pic>
              <p:nvPicPr>
                <p:cNvPr id="33" name="Ink 32">
                  <a:extLst>
                    <a:ext uri="{FF2B5EF4-FFF2-40B4-BE49-F238E27FC236}">
                      <a16:creationId xmlns:a16="http://schemas.microsoft.com/office/drawing/2014/main" id="{90BF48C3-71BD-8B26-1B82-751099FE2D22}"/>
                    </a:ext>
                  </a:extLst>
                </p:cNvPr>
                <p:cNvPicPr/>
                <p:nvPr/>
              </p:nvPicPr>
              <p:blipFill>
                <a:blip r:embed="rId17"/>
                <a:stretch>
                  <a:fillRect/>
                </a:stretch>
              </p:blipFill>
              <p:spPr>
                <a:xfrm>
                  <a:off x="9213524" y="1437359"/>
                  <a:ext cx="337300" cy="226872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B382C6B4-6328-BBB1-0653-FA84EE5A4C92}"/>
                    </a:ext>
                  </a:extLst>
                </p14:cNvPr>
                <p14:cNvContentPartPr/>
                <p14:nvPr/>
              </p14:nvContentPartPr>
              <p14:xfrm>
                <a:off x="9757834" y="1440960"/>
                <a:ext cx="203400" cy="2138400"/>
              </p14:xfrm>
            </p:contentPart>
          </mc:Choice>
          <mc:Fallback xmlns="">
            <p:pic>
              <p:nvPicPr>
                <p:cNvPr id="34" name="Ink 33">
                  <a:extLst>
                    <a:ext uri="{FF2B5EF4-FFF2-40B4-BE49-F238E27FC236}">
                      <a16:creationId xmlns:a16="http://schemas.microsoft.com/office/drawing/2014/main" id="{B382C6B4-6328-BBB1-0653-FA84EE5A4C92}"/>
                    </a:ext>
                  </a:extLst>
                </p:cNvPr>
                <p:cNvPicPr/>
                <p:nvPr/>
              </p:nvPicPr>
              <p:blipFill>
                <a:blip r:embed="rId19"/>
                <a:stretch>
                  <a:fillRect/>
                </a:stretch>
              </p:blipFill>
              <p:spPr>
                <a:xfrm>
                  <a:off x="9748834" y="1431960"/>
                  <a:ext cx="221040" cy="215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1B96C1DB-3221-E083-5363-B01E8B262461}"/>
                    </a:ext>
                  </a:extLst>
                </p14:cNvPr>
                <p14:cNvContentPartPr/>
                <p14:nvPr/>
              </p14:nvContentPartPr>
              <p14:xfrm>
                <a:off x="10284154" y="1426560"/>
                <a:ext cx="96480" cy="2113560"/>
              </p14:xfrm>
            </p:contentPart>
          </mc:Choice>
          <mc:Fallback xmlns="">
            <p:pic>
              <p:nvPicPr>
                <p:cNvPr id="35" name="Ink 34">
                  <a:extLst>
                    <a:ext uri="{FF2B5EF4-FFF2-40B4-BE49-F238E27FC236}">
                      <a16:creationId xmlns:a16="http://schemas.microsoft.com/office/drawing/2014/main" id="{1B96C1DB-3221-E083-5363-B01E8B262461}"/>
                    </a:ext>
                  </a:extLst>
                </p:cNvPr>
                <p:cNvPicPr/>
                <p:nvPr/>
              </p:nvPicPr>
              <p:blipFill>
                <a:blip r:embed="rId21"/>
                <a:stretch>
                  <a:fillRect/>
                </a:stretch>
              </p:blipFill>
              <p:spPr>
                <a:xfrm>
                  <a:off x="10275154" y="1417560"/>
                  <a:ext cx="114120" cy="213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0F8194C6-6BB2-0CA9-48F3-E71D9C3B22A4}"/>
                    </a:ext>
                  </a:extLst>
                </p14:cNvPr>
                <p14:cNvContentPartPr/>
                <p14:nvPr/>
              </p14:nvContentPartPr>
              <p14:xfrm>
                <a:off x="10724434" y="1374720"/>
                <a:ext cx="67680" cy="2225160"/>
              </p14:xfrm>
            </p:contentPart>
          </mc:Choice>
          <mc:Fallback xmlns="">
            <p:pic>
              <p:nvPicPr>
                <p:cNvPr id="36" name="Ink 35">
                  <a:extLst>
                    <a:ext uri="{FF2B5EF4-FFF2-40B4-BE49-F238E27FC236}">
                      <a16:creationId xmlns:a16="http://schemas.microsoft.com/office/drawing/2014/main" id="{0F8194C6-6BB2-0CA9-48F3-E71D9C3B22A4}"/>
                    </a:ext>
                  </a:extLst>
                </p:cNvPr>
                <p:cNvPicPr/>
                <p:nvPr/>
              </p:nvPicPr>
              <p:blipFill>
                <a:blip r:embed="rId23"/>
                <a:stretch>
                  <a:fillRect/>
                </a:stretch>
              </p:blipFill>
              <p:spPr>
                <a:xfrm>
                  <a:off x="10715434" y="1365720"/>
                  <a:ext cx="85320" cy="224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838BB0FD-915B-8D98-F5EC-09F9FB240B3B}"/>
                    </a:ext>
                  </a:extLst>
                </p14:cNvPr>
                <p14:cNvContentPartPr/>
                <p14:nvPr/>
              </p14:nvContentPartPr>
              <p14:xfrm>
                <a:off x="8992114" y="1486320"/>
                <a:ext cx="190800" cy="2171520"/>
              </p14:xfrm>
            </p:contentPart>
          </mc:Choice>
          <mc:Fallback xmlns="">
            <p:pic>
              <p:nvPicPr>
                <p:cNvPr id="38" name="Ink 37">
                  <a:extLst>
                    <a:ext uri="{FF2B5EF4-FFF2-40B4-BE49-F238E27FC236}">
                      <a16:creationId xmlns:a16="http://schemas.microsoft.com/office/drawing/2014/main" id="{838BB0FD-915B-8D98-F5EC-09F9FB240B3B}"/>
                    </a:ext>
                  </a:extLst>
                </p:cNvPr>
                <p:cNvPicPr/>
                <p:nvPr/>
              </p:nvPicPr>
              <p:blipFill>
                <a:blip r:embed="rId25"/>
                <a:stretch>
                  <a:fillRect/>
                </a:stretch>
              </p:blipFill>
              <p:spPr>
                <a:xfrm>
                  <a:off x="8983114" y="1477319"/>
                  <a:ext cx="208440" cy="218916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25E6C322-B7CF-7B1F-27E1-099D55099B6E}"/>
                    </a:ext>
                  </a:extLst>
                </p14:cNvPr>
                <p14:cNvContentPartPr/>
                <p14:nvPr/>
              </p14:nvContentPartPr>
              <p14:xfrm>
                <a:off x="11079034" y="1381920"/>
                <a:ext cx="68400" cy="2147400"/>
              </p14:xfrm>
            </p:contentPart>
          </mc:Choice>
          <mc:Fallback xmlns="">
            <p:pic>
              <p:nvPicPr>
                <p:cNvPr id="39" name="Ink 38">
                  <a:extLst>
                    <a:ext uri="{FF2B5EF4-FFF2-40B4-BE49-F238E27FC236}">
                      <a16:creationId xmlns:a16="http://schemas.microsoft.com/office/drawing/2014/main" id="{25E6C322-B7CF-7B1F-27E1-099D55099B6E}"/>
                    </a:ext>
                  </a:extLst>
                </p:cNvPr>
                <p:cNvPicPr/>
                <p:nvPr/>
              </p:nvPicPr>
              <p:blipFill>
                <a:blip r:embed="rId27"/>
                <a:stretch>
                  <a:fillRect/>
                </a:stretch>
              </p:blipFill>
              <p:spPr>
                <a:xfrm>
                  <a:off x="11070034" y="1372918"/>
                  <a:ext cx="86040" cy="216504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39F9CBE5-32A8-0BFE-9866-49878A92BC18}"/>
                    </a:ext>
                  </a:extLst>
                </p14:cNvPr>
                <p14:cNvContentPartPr/>
                <p14:nvPr/>
              </p14:nvContentPartPr>
              <p14:xfrm>
                <a:off x="8692234" y="1608000"/>
                <a:ext cx="2879640" cy="105480"/>
              </p14:xfrm>
            </p:contentPart>
          </mc:Choice>
          <mc:Fallback xmlns="">
            <p:pic>
              <p:nvPicPr>
                <p:cNvPr id="41" name="Ink 40">
                  <a:extLst>
                    <a:ext uri="{FF2B5EF4-FFF2-40B4-BE49-F238E27FC236}">
                      <a16:creationId xmlns:a16="http://schemas.microsoft.com/office/drawing/2014/main" id="{39F9CBE5-32A8-0BFE-9866-49878A92BC18}"/>
                    </a:ext>
                  </a:extLst>
                </p:cNvPr>
                <p:cNvPicPr/>
                <p:nvPr/>
              </p:nvPicPr>
              <p:blipFill>
                <a:blip r:embed="rId29"/>
                <a:stretch>
                  <a:fillRect/>
                </a:stretch>
              </p:blipFill>
              <p:spPr>
                <a:xfrm>
                  <a:off x="8683235" y="1598969"/>
                  <a:ext cx="2897278" cy="1231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0102016C-C2C8-1664-CF02-3765DFE220C4}"/>
                    </a:ext>
                  </a:extLst>
                </p14:cNvPr>
                <p14:cNvContentPartPr/>
                <p14:nvPr/>
              </p14:nvContentPartPr>
              <p14:xfrm>
                <a:off x="8690074" y="1989240"/>
                <a:ext cx="2888280" cy="122400"/>
              </p14:xfrm>
            </p:contentPart>
          </mc:Choice>
          <mc:Fallback xmlns="">
            <p:pic>
              <p:nvPicPr>
                <p:cNvPr id="42" name="Ink 41">
                  <a:extLst>
                    <a:ext uri="{FF2B5EF4-FFF2-40B4-BE49-F238E27FC236}">
                      <a16:creationId xmlns:a16="http://schemas.microsoft.com/office/drawing/2014/main" id="{0102016C-C2C8-1664-CF02-3765DFE220C4}"/>
                    </a:ext>
                  </a:extLst>
                </p:cNvPr>
                <p:cNvPicPr/>
                <p:nvPr/>
              </p:nvPicPr>
              <p:blipFill>
                <a:blip r:embed="rId31"/>
                <a:stretch>
                  <a:fillRect/>
                </a:stretch>
              </p:blipFill>
              <p:spPr>
                <a:xfrm>
                  <a:off x="8681074" y="1980266"/>
                  <a:ext cx="2905920" cy="1399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9F49E3D8-6344-6BB7-2CD7-AA7E6066984C}"/>
                    </a:ext>
                  </a:extLst>
                </p14:cNvPr>
                <p14:cNvContentPartPr/>
                <p14:nvPr/>
              </p14:nvContentPartPr>
              <p14:xfrm>
                <a:off x="8694754" y="2344560"/>
                <a:ext cx="2841840" cy="148680"/>
              </p14:xfrm>
            </p:contentPart>
          </mc:Choice>
          <mc:Fallback xmlns="">
            <p:pic>
              <p:nvPicPr>
                <p:cNvPr id="43" name="Ink 42">
                  <a:extLst>
                    <a:ext uri="{FF2B5EF4-FFF2-40B4-BE49-F238E27FC236}">
                      <a16:creationId xmlns:a16="http://schemas.microsoft.com/office/drawing/2014/main" id="{9F49E3D8-6344-6BB7-2CD7-AA7E6066984C}"/>
                    </a:ext>
                  </a:extLst>
                </p:cNvPr>
                <p:cNvPicPr/>
                <p:nvPr/>
              </p:nvPicPr>
              <p:blipFill>
                <a:blip r:embed="rId33"/>
                <a:stretch>
                  <a:fillRect/>
                </a:stretch>
              </p:blipFill>
              <p:spPr>
                <a:xfrm>
                  <a:off x="8685753" y="2335582"/>
                  <a:ext cx="2859482" cy="16627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FCB92386-63FC-4CF4-4B52-B21ED8829468}"/>
                    </a:ext>
                  </a:extLst>
                </p14:cNvPr>
                <p14:cNvContentPartPr/>
                <p14:nvPr/>
              </p14:nvContentPartPr>
              <p14:xfrm>
                <a:off x="8780794" y="2600160"/>
                <a:ext cx="2732040" cy="215280"/>
              </p14:xfrm>
            </p:contentPart>
          </mc:Choice>
          <mc:Fallback xmlns="">
            <p:pic>
              <p:nvPicPr>
                <p:cNvPr id="44" name="Ink 43">
                  <a:extLst>
                    <a:ext uri="{FF2B5EF4-FFF2-40B4-BE49-F238E27FC236}">
                      <a16:creationId xmlns:a16="http://schemas.microsoft.com/office/drawing/2014/main" id="{FCB92386-63FC-4CF4-4B52-B21ED8829468}"/>
                    </a:ext>
                  </a:extLst>
                </p:cNvPr>
                <p:cNvPicPr/>
                <p:nvPr/>
              </p:nvPicPr>
              <p:blipFill>
                <a:blip r:embed="rId35"/>
                <a:stretch>
                  <a:fillRect/>
                </a:stretch>
              </p:blipFill>
              <p:spPr>
                <a:xfrm>
                  <a:off x="8771794" y="2591160"/>
                  <a:ext cx="2749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CB0D2FA8-401F-1491-FABE-F930C12CF6AD}"/>
                    </a:ext>
                  </a:extLst>
                </p14:cNvPr>
                <p14:cNvContentPartPr/>
                <p14:nvPr/>
              </p14:nvContentPartPr>
              <p14:xfrm>
                <a:off x="8816434" y="2916960"/>
                <a:ext cx="2746440" cy="171000"/>
              </p14:xfrm>
            </p:contentPart>
          </mc:Choice>
          <mc:Fallback xmlns="">
            <p:pic>
              <p:nvPicPr>
                <p:cNvPr id="45" name="Ink 44">
                  <a:extLst>
                    <a:ext uri="{FF2B5EF4-FFF2-40B4-BE49-F238E27FC236}">
                      <a16:creationId xmlns:a16="http://schemas.microsoft.com/office/drawing/2014/main" id="{CB0D2FA8-401F-1491-FABE-F930C12CF6AD}"/>
                    </a:ext>
                  </a:extLst>
                </p:cNvPr>
                <p:cNvPicPr/>
                <p:nvPr/>
              </p:nvPicPr>
              <p:blipFill>
                <a:blip r:embed="rId37"/>
                <a:stretch>
                  <a:fillRect/>
                </a:stretch>
              </p:blipFill>
              <p:spPr>
                <a:xfrm>
                  <a:off x="8807434" y="2907960"/>
                  <a:ext cx="2764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2488FC8C-CC0B-F22F-915C-D5FF5CD5BE7C}"/>
                    </a:ext>
                  </a:extLst>
                </p14:cNvPr>
                <p14:cNvContentPartPr/>
                <p14:nvPr/>
              </p14:nvContentPartPr>
              <p14:xfrm>
                <a:off x="8758834" y="3222960"/>
                <a:ext cx="2781720" cy="131760"/>
              </p14:xfrm>
            </p:contentPart>
          </mc:Choice>
          <mc:Fallback xmlns="">
            <p:pic>
              <p:nvPicPr>
                <p:cNvPr id="46" name="Ink 45">
                  <a:extLst>
                    <a:ext uri="{FF2B5EF4-FFF2-40B4-BE49-F238E27FC236}">
                      <a16:creationId xmlns:a16="http://schemas.microsoft.com/office/drawing/2014/main" id="{2488FC8C-CC0B-F22F-915C-D5FF5CD5BE7C}"/>
                    </a:ext>
                  </a:extLst>
                </p:cNvPr>
                <p:cNvPicPr/>
                <p:nvPr/>
              </p:nvPicPr>
              <p:blipFill>
                <a:blip r:embed="rId39"/>
                <a:stretch>
                  <a:fillRect/>
                </a:stretch>
              </p:blipFill>
              <p:spPr>
                <a:xfrm>
                  <a:off x="8749834" y="3213985"/>
                  <a:ext cx="2799360" cy="1493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EBDA1E0E-EAFF-D67F-5183-7E14EB9DA6E2}"/>
                  </a:ext>
                </a:extLst>
              </p14:cNvPr>
              <p14:cNvContentPartPr/>
              <p14:nvPr/>
            </p14:nvContentPartPr>
            <p14:xfrm>
              <a:off x="9349594" y="1929120"/>
              <a:ext cx="1518120" cy="1142280"/>
            </p14:xfrm>
          </p:contentPart>
        </mc:Choice>
        <mc:Fallback xmlns="">
          <p:pic>
            <p:nvPicPr>
              <p:cNvPr id="48" name="Ink 47">
                <a:extLst>
                  <a:ext uri="{FF2B5EF4-FFF2-40B4-BE49-F238E27FC236}">
                    <a16:creationId xmlns:a16="http://schemas.microsoft.com/office/drawing/2014/main" id="{EBDA1E0E-EAFF-D67F-5183-7E14EB9DA6E2}"/>
                  </a:ext>
                </a:extLst>
              </p:cNvPr>
              <p:cNvPicPr/>
              <p:nvPr/>
            </p:nvPicPr>
            <p:blipFill>
              <a:blip r:embed="rId41"/>
              <a:stretch>
                <a:fillRect/>
              </a:stretch>
            </p:blipFill>
            <p:spPr>
              <a:xfrm>
                <a:off x="9340596" y="1920120"/>
                <a:ext cx="1535756"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B24E1098-661C-AE4F-FFE0-F33CE55C3C9F}"/>
                  </a:ext>
                </a:extLst>
              </p14:cNvPr>
              <p14:cNvContentPartPr/>
              <p14:nvPr/>
            </p14:nvContentPartPr>
            <p14:xfrm>
              <a:off x="10563874" y="3153480"/>
              <a:ext cx="378720" cy="753840"/>
            </p14:xfrm>
          </p:contentPart>
        </mc:Choice>
        <mc:Fallback xmlns="">
          <p:pic>
            <p:nvPicPr>
              <p:cNvPr id="55" name="Ink 54">
                <a:extLst>
                  <a:ext uri="{FF2B5EF4-FFF2-40B4-BE49-F238E27FC236}">
                    <a16:creationId xmlns:a16="http://schemas.microsoft.com/office/drawing/2014/main" id="{B24E1098-661C-AE4F-FFE0-F33CE55C3C9F}"/>
                  </a:ext>
                </a:extLst>
              </p:cNvPr>
              <p:cNvPicPr/>
              <p:nvPr/>
            </p:nvPicPr>
            <p:blipFill>
              <a:blip r:embed="rId43"/>
              <a:stretch>
                <a:fillRect/>
              </a:stretch>
            </p:blipFill>
            <p:spPr>
              <a:xfrm>
                <a:off x="10554874" y="3144480"/>
                <a:ext cx="396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E7DB082A-B850-BC3C-B8E5-AD7360BCF229}"/>
                  </a:ext>
                </a:extLst>
              </p14:cNvPr>
              <p14:cNvContentPartPr/>
              <p14:nvPr/>
            </p14:nvContentPartPr>
            <p14:xfrm>
              <a:off x="10672234" y="4051320"/>
              <a:ext cx="200880" cy="140040"/>
            </p14:xfrm>
          </p:contentPart>
        </mc:Choice>
        <mc:Fallback xmlns="">
          <p:pic>
            <p:nvPicPr>
              <p:cNvPr id="56" name="Ink 55">
                <a:extLst>
                  <a:ext uri="{FF2B5EF4-FFF2-40B4-BE49-F238E27FC236}">
                    <a16:creationId xmlns:a16="http://schemas.microsoft.com/office/drawing/2014/main" id="{E7DB082A-B850-BC3C-B8E5-AD7360BCF229}"/>
                  </a:ext>
                </a:extLst>
              </p:cNvPr>
              <p:cNvPicPr/>
              <p:nvPr/>
            </p:nvPicPr>
            <p:blipFill>
              <a:blip r:embed="rId45"/>
              <a:stretch>
                <a:fillRect/>
              </a:stretch>
            </p:blipFill>
            <p:spPr>
              <a:xfrm>
                <a:off x="10663234" y="4042320"/>
                <a:ext cx="218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939F9AB0-B465-712C-CF7E-FAF508C1E0F0}"/>
                  </a:ext>
                </a:extLst>
              </p14:cNvPr>
              <p14:cNvContentPartPr/>
              <p14:nvPr/>
            </p14:nvContentPartPr>
            <p14:xfrm>
              <a:off x="10958434" y="4133040"/>
              <a:ext cx="360" cy="119520"/>
            </p14:xfrm>
          </p:contentPart>
        </mc:Choice>
        <mc:Fallback xmlns="">
          <p:pic>
            <p:nvPicPr>
              <p:cNvPr id="57" name="Ink 56">
                <a:extLst>
                  <a:ext uri="{FF2B5EF4-FFF2-40B4-BE49-F238E27FC236}">
                    <a16:creationId xmlns:a16="http://schemas.microsoft.com/office/drawing/2014/main" id="{939F9AB0-B465-712C-CF7E-FAF508C1E0F0}"/>
                  </a:ext>
                </a:extLst>
              </p:cNvPr>
              <p:cNvPicPr/>
              <p:nvPr/>
            </p:nvPicPr>
            <p:blipFill>
              <a:blip r:embed="rId47"/>
              <a:stretch>
                <a:fillRect/>
              </a:stretch>
            </p:blipFill>
            <p:spPr>
              <a:xfrm>
                <a:off x="10949434" y="4124040"/>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63CE906E-E9C1-B146-DFCF-7C84C9DA2AA4}"/>
                  </a:ext>
                </a:extLst>
              </p14:cNvPr>
              <p14:cNvContentPartPr/>
              <p14:nvPr/>
            </p14:nvContentPartPr>
            <p14:xfrm>
              <a:off x="10922794" y="4068240"/>
              <a:ext cx="25560" cy="6120"/>
            </p14:xfrm>
          </p:contentPart>
        </mc:Choice>
        <mc:Fallback xmlns="">
          <p:pic>
            <p:nvPicPr>
              <p:cNvPr id="58" name="Ink 57">
                <a:extLst>
                  <a:ext uri="{FF2B5EF4-FFF2-40B4-BE49-F238E27FC236}">
                    <a16:creationId xmlns:a16="http://schemas.microsoft.com/office/drawing/2014/main" id="{63CE906E-E9C1-B146-DFCF-7C84C9DA2AA4}"/>
                  </a:ext>
                </a:extLst>
              </p:cNvPr>
              <p:cNvPicPr/>
              <p:nvPr/>
            </p:nvPicPr>
            <p:blipFill>
              <a:blip r:embed="rId49"/>
              <a:stretch>
                <a:fillRect/>
              </a:stretch>
            </p:blipFill>
            <p:spPr>
              <a:xfrm>
                <a:off x="10913794" y="4059240"/>
                <a:ext cx="43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31FB0B84-D488-F75C-D00C-4DCB1B6452A2}"/>
                  </a:ext>
                </a:extLst>
              </p14:cNvPr>
              <p14:cNvContentPartPr/>
              <p14:nvPr/>
            </p14:nvContentPartPr>
            <p14:xfrm>
              <a:off x="11031514" y="4089120"/>
              <a:ext cx="152280" cy="119520"/>
            </p14:xfrm>
          </p:contentPart>
        </mc:Choice>
        <mc:Fallback xmlns="">
          <p:pic>
            <p:nvPicPr>
              <p:cNvPr id="59" name="Ink 58">
                <a:extLst>
                  <a:ext uri="{FF2B5EF4-FFF2-40B4-BE49-F238E27FC236}">
                    <a16:creationId xmlns:a16="http://schemas.microsoft.com/office/drawing/2014/main" id="{31FB0B84-D488-F75C-D00C-4DCB1B6452A2}"/>
                  </a:ext>
                </a:extLst>
              </p:cNvPr>
              <p:cNvPicPr/>
              <p:nvPr/>
            </p:nvPicPr>
            <p:blipFill>
              <a:blip r:embed="rId51"/>
              <a:stretch>
                <a:fillRect/>
              </a:stretch>
            </p:blipFill>
            <p:spPr>
              <a:xfrm>
                <a:off x="11022514" y="4080120"/>
                <a:ext cx="169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64A8ABD5-87D9-5950-375D-54FDC5AFF7A9}"/>
                  </a:ext>
                </a:extLst>
              </p14:cNvPr>
              <p14:cNvContentPartPr/>
              <p14:nvPr/>
            </p14:nvContentPartPr>
            <p14:xfrm>
              <a:off x="11209354" y="4099200"/>
              <a:ext cx="113760" cy="150480"/>
            </p14:xfrm>
          </p:contentPart>
        </mc:Choice>
        <mc:Fallback xmlns="">
          <p:pic>
            <p:nvPicPr>
              <p:cNvPr id="60" name="Ink 59">
                <a:extLst>
                  <a:ext uri="{FF2B5EF4-FFF2-40B4-BE49-F238E27FC236}">
                    <a16:creationId xmlns:a16="http://schemas.microsoft.com/office/drawing/2014/main" id="{64A8ABD5-87D9-5950-375D-54FDC5AFF7A9}"/>
                  </a:ext>
                </a:extLst>
              </p:cNvPr>
              <p:cNvPicPr/>
              <p:nvPr/>
            </p:nvPicPr>
            <p:blipFill>
              <a:blip r:embed="rId53"/>
              <a:stretch>
                <a:fillRect/>
              </a:stretch>
            </p:blipFill>
            <p:spPr>
              <a:xfrm>
                <a:off x="11200382" y="4090200"/>
                <a:ext cx="131344"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Ink 60">
                <a:extLst>
                  <a:ext uri="{FF2B5EF4-FFF2-40B4-BE49-F238E27FC236}">
                    <a16:creationId xmlns:a16="http://schemas.microsoft.com/office/drawing/2014/main" id="{0692D298-6FAF-A776-F3C4-2423A2836276}"/>
                  </a:ext>
                </a:extLst>
              </p14:cNvPr>
              <p14:cNvContentPartPr/>
              <p14:nvPr/>
            </p14:nvContentPartPr>
            <p14:xfrm>
              <a:off x="11376394" y="4099200"/>
              <a:ext cx="120240" cy="184320"/>
            </p14:xfrm>
          </p:contentPart>
        </mc:Choice>
        <mc:Fallback xmlns="">
          <p:pic>
            <p:nvPicPr>
              <p:cNvPr id="61" name="Ink 60">
                <a:extLst>
                  <a:ext uri="{FF2B5EF4-FFF2-40B4-BE49-F238E27FC236}">
                    <a16:creationId xmlns:a16="http://schemas.microsoft.com/office/drawing/2014/main" id="{0692D298-6FAF-A776-F3C4-2423A2836276}"/>
                  </a:ext>
                </a:extLst>
              </p:cNvPr>
              <p:cNvPicPr/>
              <p:nvPr/>
            </p:nvPicPr>
            <p:blipFill>
              <a:blip r:embed="rId55"/>
              <a:stretch>
                <a:fillRect/>
              </a:stretch>
            </p:blipFill>
            <p:spPr>
              <a:xfrm>
                <a:off x="11367367" y="4090200"/>
                <a:ext cx="137933"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Ink 61">
                <a:extLst>
                  <a:ext uri="{FF2B5EF4-FFF2-40B4-BE49-F238E27FC236}">
                    <a16:creationId xmlns:a16="http://schemas.microsoft.com/office/drawing/2014/main" id="{81EAA66A-B05D-8BDF-77D4-8FF3E781CA6A}"/>
                  </a:ext>
                </a:extLst>
              </p14:cNvPr>
              <p14:cNvContentPartPr/>
              <p14:nvPr/>
            </p14:nvContentPartPr>
            <p14:xfrm>
              <a:off x="11489434" y="4035120"/>
              <a:ext cx="13680" cy="2520"/>
            </p14:xfrm>
          </p:contentPart>
        </mc:Choice>
        <mc:Fallback xmlns="">
          <p:pic>
            <p:nvPicPr>
              <p:cNvPr id="62" name="Ink 61">
                <a:extLst>
                  <a:ext uri="{FF2B5EF4-FFF2-40B4-BE49-F238E27FC236}">
                    <a16:creationId xmlns:a16="http://schemas.microsoft.com/office/drawing/2014/main" id="{81EAA66A-B05D-8BDF-77D4-8FF3E781CA6A}"/>
                  </a:ext>
                </a:extLst>
              </p:cNvPr>
              <p:cNvPicPr/>
              <p:nvPr/>
            </p:nvPicPr>
            <p:blipFill>
              <a:blip r:embed="rId57"/>
              <a:stretch>
                <a:fillRect/>
              </a:stretch>
            </p:blipFill>
            <p:spPr>
              <a:xfrm>
                <a:off x="11480191" y="4026120"/>
                <a:ext cx="31797" cy="20160"/>
              </a:xfrm>
              <a:prstGeom prst="rect">
                <a:avLst/>
              </a:prstGeom>
            </p:spPr>
          </p:pic>
        </mc:Fallback>
      </mc:AlternateContent>
      <p:grpSp>
        <p:nvGrpSpPr>
          <p:cNvPr id="71" name="Group 70">
            <a:extLst>
              <a:ext uri="{FF2B5EF4-FFF2-40B4-BE49-F238E27FC236}">
                <a16:creationId xmlns:a16="http://schemas.microsoft.com/office/drawing/2014/main" id="{6A4B3966-A9B9-D367-3D61-4A1835FC9330}"/>
              </a:ext>
            </a:extLst>
          </p:cNvPr>
          <p:cNvGrpSpPr/>
          <p:nvPr/>
        </p:nvGrpSpPr>
        <p:grpSpPr>
          <a:xfrm>
            <a:off x="10351114" y="2217480"/>
            <a:ext cx="1809720" cy="735480"/>
            <a:chOff x="10351114" y="2217480"/>
            <a:chExt cx="1809720" cy="735480"/>
          </a:xfrm>
        </p:grpSpPr>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DB9FB850-19C0-3953-84E5-20A705F2701D}"/>
                    </a:ext>
                  </a:extLst>
                </p14:cNvPr>
                <p14:cNvContentPartPr/>
                <p14:nvPr/>
              </p14:nvContentPartPr>
              <p14:xfrm>
                <a:off x="10351114" y="2727960"/>
                <a:ext cx="166680" cy="125280"/>
              </p14:xfrm>
            </p:contentPart>
          </mc:Choice>
          <mc:Fallback xmlns="">
            <p:pic>
              <p:nvPicPr>
                <p:cNvPr id="49" name="Ink 48">
                  <a:extLst>
                    <a:ext uri="{FF2B5EF4-FFF2-40B4-BE49-F238E27FC236}">
                      <a16:creationId xmlns:a16="http://schemas.microsoft.com/office/drawing/2014/main" id="{DB9FB850-19C0-3953-84E5-20A705F2701D}"/>
                    </a:ext>
                  </a:extLst>
                </p:cNvPr>
                <p:cNvPicPr/>
                <p:nvPr/>
              </p:nvPicPr>
              <p:blipFill>
                <a:blip r:embed="rId59"/>
                <a:stretch>
                  <a:fillRect/>
                </a:stretch>
              </p:blipFill>
              <p:spPr>
                <a:xfrm>
                  <a:off x="10342095" y="2718960"/>
                  <a:ext cx="184358"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6DF0437E-9615-3A59-E5B8-EA2682300FE5}"/>
                    </a:ext>
                  </a:extLst>
                </p14:cNvPr>
                <p14:cNvContentPartPr/>
                <p14:nvPr/>
              </p14:nvContentPartPr>
              <p14:xfrm>
                <a:off x="10518514" y="2824080"/>
                <a:ext cx="5400" cy="6480"/>
              </p14:xfrm>
            </p:contentPart>
          </mc:Choice>
          <mc:Fallback xmlns="">
            <p:pic>
              <p:nvPicPr>
                <p:cNvPr id="50" name="Ink 49">
                  <a:extLst>
                    <a:ext uri="{FF2B5EF4-FFF2-40B4-BE49-F238E27FC236}">
                      <a16:creationId xmlns:a16="http://schemas.microsoft.com/office/drawing/2014/main" id="{6DF0437E-9615-3A59-E5B8-EA2682300FE5}"/>
                    </a:ext>
                  </a:extLst>
                </p:cNvPr>
                <p:cNvPicPr/>
                <p:nvPr/>
              </p:nvPicPr>
              <p:blipFill>
                <a:blip r:embed="rId61"/>
                <a:stretch>
                  <a:fillRect/>
                </a:stretch>
              </p:blipFill>
              <p:spPr>
                <a:xfrm>
                  <a:off x="10509514" y="2815080"/>
                  <a:ext cx="2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8152CC72-764C-391C-8876-313BABBFC8E5}"/>
                    </a:ext>
                  </a:extLst>
                </p14:cNvPr>
                <p14:cNvContentPartPr/>
                <p14:nvPr/>
              </p14:nvContentPartPr>
              <p14:xfrm>
                <a:off x="10498354" y="2749200"/>
                <a:ext cx="28800" cy="115200"/>
              </p14:xfrm>
            </p:contentPart>
          </mc:Choice>
          <mc:Fallback xmlns="">
            <p:pic>
              <p:nvPicPr>
                <p:cNvPr id="51" name="Ink 50">
                  <a:extLst>
                    <a:ext uri="{FF2B5EF4-FFF2-40B4-BE49-F238E27FC236}">
                      <a16:creationId xmlns:a16="http://schemas.microsoft.com/office/drawing/2014/main" id="{8152CC72-764C-391C-8876-313BABBFC8E5}"/>
                    </a:ext>
                  </a:extLst>
                </p:cNvPr>
                <p:cNvPicPr/>
                <p:nvPr/>
              </p:nvPicPr>
              <p:blipFill>
                <a:blip r:embed="rId63"/>
                <a:stretch>
                  <a:fillRect/>
                </a:stretch>
              </p:blipFill>
              <p:spPr>
                <a:xfrm>
                  <a:off x="10489240" y="2740200"/>
                  <a:ext cx="46663"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03A01983-15D3-F315-F512-D63B55790EBB}"/>
                    </a:ext>
                  </a:extLst>
                </p14:cNvPr>
                <p14:cNvContentPartPr/>
                <p14:nvPr/>
              </p14:nvContentPartPr>
              <p14:xfrm>
                <a:off x="10589434" y="2838120"/>
                <a:ext cx="8280" cy="43560"/>
              </p14:xfrm>
            </p:contentPart>
          </mc:Choice>
          <mc:Fallback xmlns="">
            <p:pic>
              <p:nvPicPr>
                <p:cNvPr id="52" name="Ink 51">
                  <a:extLst>
                    <a:ext uri="{FF2B5EF4-FFF2-40B4-BE49-F238E27FC236}">
                      <a16:creationId xmlns:a16="http://schemas.microsoft.com/office/drawing/2014/main" id="{03A01983-15D3-F315-F512-D63B55790EBB}"/>
                    </a:ext>
                  </a:extLst>
                </p:cNvPr>
                <p:cNvPicPr/>
                <p:nvPr/>
              </p:nvPicPr>
              <p:blipFill>
                <a:blip r:embed="rId65"/>
                <a:stretch>
                  <a:fillRect/>
                </a:stretch>
              </p:blipFill>
              <p:spPr>
                <a:xfrm>
                  <a:off x="10580434" y="2829194"/>
                  <a:ext cx="25920" cy="6105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B73FBF67-0F40-E251-F1E8-D3FE22ADEE94}"/>
                    </a:ext>
                  </a:extLst>
                </p14:cNvPr>
                <p14:cNvContentPartPr/>
                <p14:nvPr/>
              </p14:nvContentPartPr>
              <p14:xfrm>
                <a:off x="10580074" y="2714640"/>
                <a:ext cx="61560" cy="238320"/>
              </p14:xfrm>
            </p:contentPart>
          </mc:Choice>
          <mc:Fallback xmlns="">
            <p:pic>
              <p:nvPicPr>
                <p:cNvPr id="53" name="Ink 52">
                  <a:extLst>
                    <a:ext uri="{FF2B5EF4-FFF2-40B4-BE49-F238E27FC236}">
                      <a16:creationId xmlns:a16="http://schemas.microsoft.com/office/drawing/2014/main" id="{B73FBF67-0F40-E251-F1E8-D3FE22ADEE94}"/>
                    </a:ext>
                  </a:extLst>
                </p:cNvPr>
                <p:cNvPicPr/>
                <p:nvPr/>
              </p:nvPicPr>
              <p:blipFill>
                <a:blip r:embed="rId67"/>
                <a:stretch>
                  <a:fillRect/>
                </a:stretch>
              </p:blipFill>
              <p:spPr>
                <a:xfrm>
                  <a:off x="10571074" y="2705626"/>
                  <a:ext cx="79200" cy="25598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3600E678-DE74-FD16-7944-82A2BCCE5C0F}"/>
                    </a:ext>
                  </a:extLst>
                </p14:cNvPr>
                <p14:cNvContentPartPr/>
                <p14:nvPr/>
              </p14:nvContentPartPr>
              <p14:xfrm>
                <a:off x="10959154" y="2403240"/>
                <a:ext cx="623520" cy="348840"/>
              </p14:xfrm>
            </p:contentPart>
          </mc:Choice>
          <mc:Fallback xmlns="">
            <p:pic>
              <p:nvPicPr>
                <p:cNvPr id="64" name="Ink 63">
                  <a:extLst>
                    <a:ext uri="{FF2B5EF4-FFF2-40B4-BE49-F238E27FC236}">
                      <a16:creationId xmlns:a16="http://schemas.microsoft.com/office/drawing/2014/main" id="{3600E678-DE74-FD16-7944-82A2BCCE5C0F}"/>
                    </a:ext>
                  </a:extLst>
                </p:cNvPr>
                <p:cNvPicPr/>
                <p:nvPr/>
              </p:nvPicPr>
              <p:blipFill>
                <a:blip r:embed="rId69"/>
                <a:stretch>
                  <a:fillRect/>
                </a:stretch>
              </p:blipFill>
              <p:spPr>
                <a:xfrm>
                  <a:off x="10950159" y="2394240"/>
                  <a:ext cx="64115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C92BA67A-E75C-5263-0C7F-507F46E4D39C}"/>
                    </a:ext>
                  </a:extLst>
                </p14:cNvPr>
                <p14:cNvContentPartPr/>
                <p14:nvPr/>
              </p14:nvContentPartPr>
              <p14:xfrm>
                <a:off x="11570074" y="2217480"/>
                <a:ext cx="146160" cy="95040"/>
              </p14:xfrm>
            </p:contentPart>
          </mc:Choice>
          <mc:Fallback xmlns="">
            <p:pic>
              <p:nvPicPr>
                <p:cNvPr id="65" name="Ink 64">
                  <a:extLst>
                    <a:ext uri="{FF2B5EF4-FFF2-40B4-BE49-F238E27FC236}">
                      <a16:creationId xmlns:a16="http://schemas.microsoft.com/office/drawing/2014/main" id="{C92BA67A-E75C-5263-0C7F-507F46E4D39C}"/>
                    </a:ext>
                  </a:extLst>
                </p:cNvPr>
                <p:cNvPicPr/>
                <p:nvPr/>
              </p:nvPicPr>
              <p:blipFill>
                <a:blip r:embed="rId71"/>
                <a:stretch>
                  <a:fillRect/>
                </a:stretch>
              </p:blipFill>
              <p:spPr>
                <a:xfrm>
                  <a:off x="11561074" y="2208514"/>
                  <a:ext cx="163800" cy="11261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E479D43D-879E-E07C-4A91-ECA9AFFA622C}"/>
                    </a:ext>
                  </a:extLst>
                </p14:cNvPr>
                <p14:cNvContentPartPr/>
                <p14:nvPr/>
              </p14:nvContentPartPr>
              <p14:xfrm>
                <a:off x="11762314" y="2226840"/>
                <a:ext cx="23760" cy="145080"/>
              </p14:xfrm>
            </p:contentPart>
          </mc:Choice>
          <mc:Fallback xmlns="">
            <p:pic>
              <p:nvPicPr>
                <p:cNvPr id="66" name="Ink 65">
                  <a:extLst>
                    <a:ext uri="{FF2B5EF4-FFF2-40B4-BE49-F238E27FC236}">
                      <a16:creationId xmlns:a16="http://schemas.microsoft.com/office/drawing/2014/main" id="{E479D43D-879E-E07C-4A91-ECA9AFFA622C}"/>
                    </a:ext>
                  </a:extLst>
                </p:cNvPr>
                <p:cNvPicPr/>
                <p:nvPr/>
              </p:nvPicPr>
              <p:blipFill>
                <a:blip r:embed="rId73"/>
                <a:stretch>
                  <a:fillRect/>
                </a:stretch>
              </p:blipFill>
              <p:spPr>
                <a:xfrm>
                  <a:off x="11753314" y="2217840"/>
                  <a:ext cx="41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95DB53EE-C474-8D27-604C-6054CAFBF8A5}"/>
                    </a:ext>
                  </a:extLst>
                </p14:cNvPr>
                <p14:cNvContentPartPr/>
                <p14:nvPr/>
              </p14:nvContentPartPr>
              <p14:xfrm>
                <a:off x="11819914" y="2373000"/>
                <a:ext cx="51840" cy="118080"/>
              </p14:xfrm>
            </p:contentPart>
          </mc:Choice>
          <mc:Fallback xmlns="">
            <p:pic>
              <p:nvPicPr>
                <p:cNvPr id="67" name="Ink 66">
                  <a:extLst>
                    <a:ext uri="{FF2B5EF4-FFF2-40B4-BE49-F238E27FC236}">
                      <a16:creationId xmlns:a16="http://schemas.microsoft.com/office/drawing/2014/main" id="{95DB53EE-C474-8D27-604C-6054CAFBF8A5}"/>
                    </a:ext>
                  </a:extLst>
                </p:cNvPr>
                <p:cNvPicPr/>
                <p:nvPr/>
              </p:nvPicPr>
              <p:blipFill>
                <a:blip r:embed="rId75"/>
                <a:stretch>
                  <a:fillRect/>
                </a:stretch>
              </p:blipFill>
              <p:spPr>
                <a:xfrm>
                  <a:off x="11810976" y="2364000"/>
                  <a:ext cx="69358"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27E1F2F4-EDFD-DCBE-BB1C-15542FDC07E9}"/>
                    </a:ext>
                  </a:extLst>
                </p14:cNvPr>
                <p14:cNvContentPartPr/>
                <p14:nvPr/>
              </p14:nvContentPartPr>
              <p14:xfrm>
                <a:off x="11870674" y="2231880"/>
                <a:ext cx="51120" cy="264240"/>
              </p14:xfrm>
            </p:contentPart>
          </mc:Choice>
          <mc:Fallback xmlns="">
            <p:pic>
              <p:nvPicPr>
                <p:cNvPr id="68" name="Ink 67">
                  <a:extLst>
                    <a:ext uri="{FF2B5EF4-FFF2-40B4-BE49-F238E27FC236}">
                      <a16:creationId xmlns:a16="http://schemas.microsoft.com/office/drawing/2014/main" id="{27E1F2F4-EDFD-DCBE-BB1C-15542FDC07E9}"/>
                    </a:ext>
                  </a:extLst>
                </p:cNvPr>
                <p:cNvPicPr/>
                <p:nvPr/>
              </p:nvPicPr>
              <p:blipFill>
                <a:blip r:embed="rId77"/>
                <a:stretch>
                  <a:fillRect/>
                </a:stretch>
              </p:blipFill>
              <p:spPr>
                <a:xfrm>
                  <a:off x="11861674" y="2222880"/>
                  <a:ext cx="68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60D0EBEE-D770-91EA-9016-A678DB47C5B0}"/>
                    </a:ext>
                  </a:extLst>
                </p14:cNvPr>
                <p14:cNvContentPartPr/>
                <p14:nvPr/>
              </p14:nvContentPartPr>
              <p14:xfrm>
                <a:off x="11961034" y="2252760"/>
                <a:ext cx="124200" cy="108720"/>
              </p14:xfrm>
            </p:contentPart>
          </mc:Choice>
          <mc:Fallback xmlns="">
            <p:pic>
              <p:nvPicPr>
                <p:cNvPr id="69" name="Ink 68">
                  <a:extLst>
                    <a:ext uri="{FF2B5EF4-FFF2-40B4-BE49-F238E27FC236}">
                      <a16:creationId xmlns:a16="http://schemas.microsoft.com/office/drawing/2014/main" id="{60D0EBEE-D770-91EA-9016-A678DB47C5B0}"/>
                    </a:ext>
                  </a:extLst>
                </p:cNvPr>
                <p:cNvPicPr/>
                <p:nvPr/>
              </p:nvPicPr>
              <p:blipFill>
                <a:blip r:embed="rId79"/>
                <a:stretch>
                  <a:fillRect/>
                </a:stretch>
              </p:blipFill>
              <p:spPr>
                <a:xfrm>
                  <a:off x="11952034" y="2243760"/>
                  <a:ext cx="141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a:extLst>
                    <a:ext uri="{FF2B5EF4-FFF2-40B4-BE49-F238E27FC236}">
                      <a16:creationId xmlns:a16="http://schemas.microsoft.com/office/drawing/2014/main" id="{0420C994-7168-14B4-5369-336AD3C87759}"/>
                    </a:ext>
                  </a:extLst>
                </p14:cNvPr>
                <p14:cNvContentPartPr/>
                <p14:nvPr/>
              </p14:nvContentPartPr>
              <p14:xfrm>
                <a:off x="12125554" y="2226840"/>
                <a:ext cx="35280" cy="169920"/>
              </p14:xfrm>
            </p:contentPart>
          </mc:Choice>
          <mc:Fallback xmlns="">
            <p:pic>
              <p:nvPicPr>
                <p:cNvPr id="70" name="Ink 69">
                  <a:extLst>
                    <a:ext uri="{FF2B5EF4-FFF2-40B4-BE49-F238E27FC236}">
                      <a16:creationId xmlns:a16="http://schemas.microsoft.com/office/drawing/2014/main" id="{0420C994-7168-14B4-5369-336AD3C87759}"/>
                    </a:ext>
                  </a:extLst>
                </p:cNvPr>
                <p:cNvPicPr/>
                <p:nvPr/>
              </p:nvPicPr>
              <p:blipFill>
                <a:blip r:embed="rId81"/>
                <a:stretch>
                  <a:fillRect/>
                </a:stretch>
              </p:blipFill>
              <p:spPr>
                <a:xfrm>
                  <a:off x="12116554" y="2217840"/>
                  <a:ext cx="52920" cy="187560"/>
                </a:xfrm>
                <a:prstGeom prst="rect">
                  <a:avLst/>
                </a:prstGeom>
              </p:spPr>
            </p:pic>
          </mc:Fallback>
        </mc:AlternateContent>
      </p:grpSp>
    </p:spTree>
    <p:extLst>
      <p:ext uri="{BB962C8B-B14F-4D97-AF65-F5344CB8AC3E}">
        <p14:creationId xmlns:p14="http://schemas.microsoft.com/office/powerpoint/2010/main" val="1014198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normAutofit/>
          </a:bodyPr>
          <a:lstStyle/>
          <a:p>
            <a:pPr marL="0" indent="0">
              <a:buNone/>
            </a:pPr>
            <a:r>
              <a:rPr lang="en-US" sz="2000" dirty="0">
                <a:latin typeface="Arial" panose="020B0604020202020204" pitchFamily="34" charset="0"/>
              </a:rPr>
              <a:t>Algorithm 1: Fast Parallel Inverse Algorithm for a TL Padded Convolution Block</a:t>
            </a:r>
            <a:endParaRPr lang="en-US" sz="2000" baseline="30000" dirty="0">
              <a:latin typeface="Arial" panose="020B0604020202020204" pitchFamily="34" charset="0"/>
            </a:endParaRPr>
          </a:p>
        </p:txBody>
      </p:sp>
      <p:pic>
        <p:nvPicPr>
          <p:cNvPr id="16" name="Picture 15">
            <a:extLst>
              <a:ext uri="{FF2B5EF4-FFF2-40B4-BE49-F238E27FC236}">
                <a16:creationId xmlns:a16="http://schemas.microsoft.com/office/drawing/2014/main" id="{58F1D729-6B22-5C23-8E2C-CC6AD8036809}"/>
              </a:ext>
            </a:extLst>
          </p:cNvPr>
          <p:cNvPicPr>
            <a:picLocks noChangeAspect="1"/>
          </p:cNvPicPr>
          <p:nvPr/>
        </p:nvPicPr>
        <p:blipFill>
          <a:blip r:embed="rId2"/>
          <a:stretch>
            <a:fillRect/>
          </a:stretch>
        </p:blipFill>
        <p:spPr>
          <a:xfrm>
            <a:off x="2452001" y="1620001"/>
            <a:ext cx="7083681" cy="5037823"/>
          </a:xfrm>
          <a:prstGeom prst="rect">
            <a:avLst/>
          </a:prstGeom>
          <a:effectLst>
            <a:glow rad="63500">
              <a:schemeClr val="accent3">
                <a:satMod val="175000"/>
                <a:alpha val="40000"/>
              </a:schemeClr>
            </a:glow>
          </a:effectLst>
        </p:spPr>
      </p:pic>
      <p:cxnSp>
        <p:nvCxnSpPr>
          <p:cNvPr id="6" name="Straight Connector 5">
            <a:extLst>
              <a:ext uri="{FF2B5EF4-FFF2-40B4-BE49-F238E27FC236}">
                <a16:creationId xmlns:a16="http://schemas.microsoft.com/office/drawing/2014/main" id="{7E54C20B-C3A9-F8B8-AC72-A18E3D21D929}"/>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26929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lstStyle/>
          <a:p>
            <a:pPr marL="0" indent="0">
              <a:buNone/>
            </a:pPr>
            <a:r>
              <a:rPr lang="en-US" sz="2000" b="1" dirty="0">
                <a:latin typeface="Arial" panose="020B0604020202020204" pitchFamily="34" charset="0"/>
              </a:rPr>
              <a:t>Theorem </a:t>
            </a:r>
            <a:r>
              <a:rPr lang="en-US" sz="2000" b="1" i="1" dirty="0">
                <a:latin typeface="Arial" panose="020B0604020202020204" pitchFamily="34" charset="0"/>
              </a:rPr>
              <a:t>2</a:t>
            </a:r>
            <a:r>
              <a:rPr lang="en-US" sz="2000" b="1" dirty="0">
                <a:latin typeface="Arial" panose="020B0604020202020204" pitchFamily="34" charset="0"/>
              </a:rPr>
              <a:t>: Algorithm </a:t>
            </a:r>
            <a:r>
              <a:rPr lang="en-US" sz="2000" b="1" i="1" dirty="0">
                <a:latin typeface="Arial" panose="020B0604020202020204" pitchFamily="34" charset="0"/>
              </a:rPr>
              <a:t>1</a:t>
            </a:r>
            <a:r>
              <a:rPr lang="en-US" sz="2000" b="1" dirty="0">
                <a:latin typeface="Arial" panose="020B0604020202020204" pitchFamily="34" charset="0"/>
              </a:rPr>
              <a:t> uses only </a:t>
            </a:r>
            <a:r>
              <a:rPr lang="en-US" sz="2000" b="1" i="1" dirty="0">
                <a:latin typeface="Arial" panose="020B0604020202020204" pitchFamily="34" charset="0"/>
              </a:rPr>
              <a:t>(H + W − 1)k</a:t>
            </a:r>
            <a:r>
              <a:rPr lang="en-US" sz="2000" b="1" i="1" baseline="30000" dirty="0">
                <a:latin typeface="Arial" panose="020B0604020202020204" pitchFamily="34" charset="0"/>
              </a:rPr>
              <a:t>2</a:t>
            </a:r>
            <a:r>
              <a:rPr lang="en-US" sz="2000" b="1" i="1" dirty="0">
                <a:latin typeface="Arial" panose="020B0604020202020204" pitchFamily="34" charset="0"/>
              </a:rPr>
              <a:t> </a:t>
            </a:r>
            <a:r>
              <a:rPr lang="en-US" sz="2000" b="1" dirty="0">
                <a:latin typeface="Arial" panose="020B0604020202020204" pitchFamily="34" charset="0"/>
              </a:rPr>
              <a:t>sequential operations.</a:t>
            </a:r>
          </a:p>
          <a:p>
            <a:pPr marL="0" indent="0">
              <a:buNone/>
            </a:pPr>
            <a:endParaRPr lang="en-US" sz="2000" b="1" dirty="0">
              <a:latin typeface="Arial" panose="020B0604020202020204" pitchFamily="34" charset="0"/>
            </a:endParaRPr>
          </a:p>
          <a:p>
            <a:pPr marL="0" indent="0">
              <a:buNone/>
            </a:pPr>
            <a:r>
              <a:rPr lang="en-US" sz="2000" b="1" dirty="0">
                <a:latin typeface="Arial" panose="020B0604020202020204" pitchFamily="34" charset="0"/>
              </a:rPr>
              <a:t>Proof:</a:t>
            </a:r>
          </a:p>
          <a:p>
            <a:pPr marL="0" indent="0">
              <a:buNone/>
            </a:pPr>
            <a:endParaRPr lang="en-US" sz="2000" b="1" dirty="0">
              <a:latin typeface="Arial" panose="020B0604020202020204" pitchFamily="34" charset="0"/>
            </a:endParaRPr>
          </a:p>
          <a:p>
            <a:pPr marL="0" indent="0">
              <a:buNone/>
            </a:pPr>
            <a:r>
              <a:rPr lang="en-US" sz="2000" dirty="0">
                <a:latin typeface="Arial" panose="020B0604020202020204" pitchFamily="34" charset="0"/>
              </a:rPr>
              <a:t>We have proved in Theorem </a:t>
            </a:r>
            <a:r>
              <a:rPr lang="en-US" sz="2000" i="1" dirty="0">
                <a:latin typeface="Arial" panose="020B0604020202020204" pitchFamily="34" charset="0"/>
              </a:rPr>
              <a:t>1</a:t>
            </a:r>
            <a:r>
              <a:rPr lang="en-US" sz="2000" dirty="0">
                <a:latin typeface="Arial" panose="020B0604020202020204" pitchFamily="34" charset="0"/>
              </a:rPr>
              <a:t> that the inverse of pixels on a single diagonal can be computed parallelly in one iteration of Algorithm </a:t>
            </a:r>
            <a:r>
              <a:rPr lang="en-US" sz="2000" i="1" dirty="0">
                <a:latin typeface="Arial" panose="020B0604020202020204" pitchFamily="34" charset="0"/>
              </a:rPr>
              <a:t>1</a:t>
            </a:r>
            <a:r>
              <a:rPr lang="en-US" sz="2000" dirty="0">
                <a:latin typeface="Arial" panose="020B0604020202020204" pitchFamily="34" charset="0"/>
              </a:rPr>
              <a:t>. Since there are </a:t>
            </a:r>
            <a:r>
              <a:rPr lang="en-US" sz="2000" i="1" dirty="0">
                <a:latin typeface="Arial" panose="020B0604020202020204" pitchFamily="34" charset="0"/>
              </a:rPr>
              <a:t>H + W − 1</a:t>
            </a:r>
            <a:r>
              <a:rPr lang="en-US" sz="2000" dirty="0">
                <a:latin typeface="Arial" panose="020B0604020202020204" pitchFamily="34" charset="0"/>
              </a:rPr>
              <a:t> number of diagonals in a matrix and there are at maximum </a:t>
            </a:r>
            <a:r>
              <a:rPr lang="en-US" sz="2000" i="1" dirty="0">
                <a:latin typeface="Arial" panose="020B0604020202020204" pitchFamily="34" charset="0"/>
              </a:rPr>
              <a:t>k</a:t>
            </a:r>
            <a:r>
              <a:rPr lang="en-US" sz="2000" i="1" baseline="30000" dirty="0">
                <a:latin typeface="Arial" panose="020B0604020202020204" pitchFamily="34" charset="0"/>
              </a:rPr>
              <a:t>2</a:t>
            </a:r>
            <a:r>
              <a:rPr lang="en-US" sz="2000" dirty="0">
                <a:latin typeface="Arial" panose="020B0604020202020204" pitchFamily="34" charset="0"/>
              </a:rPr>
              <a:t> entries in a row of the convolutional matrix, the number of sequential operations needed will be </a:t>
            </a:r>
            <a:r>
              <a:rPr lang="en-US" sz="2000" i="1" dirty="0">
                <a:latin typeface="Arial" panose="020B0604020202020204" pitchFamily="34" charset="0"/>
              </a:rPr>
              <a:t>(H + W − 1)k</a:t>
            </a:r>
            <a:r>
              <a:rPr lang="en-US" sz="2000" i="1" baseline="30000" dirty="0">
                <a:latin typeface="Arial" panose="020B0604020202020204" pitchFamily="34" charset="0"/>
              </a:rPr>
              <a:t>2</a:t>
            </a:r>
            <a:r>
              <a:rPr lang="en-US" sz="2000" dirty="0">
                <a:latin typeface="Arial" panose="020B0604020202020204" pitchFamily="34" charset="0"/>
              </a:rPr>
              <a:t>.</a:t>
            </a:r>
          </a:p>
          <a:p>
            <a:pPr marL="0" indent="0">
              <a:buNone/>
            </a:pPr>
            <a:endParaRPr lang="en-US" sz="2000" b="1" dirty="0">
              <a:latin typeface="Arial" panose="020B0604020202020204" pitchFamily="34" charset="0"/>
            </a:endParaRPr>
          </a:p>
          <a:p>
            <a:pPr marL="0" indent="0">
              <a:buNone/>
            </a:pPr>
            <a:endParaRPr lang="en-US" sz="2000" b="1" dirty="0">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p:txBody>
      </p:sp>
      <p:cxnSp>
        <p:nvCxnSpPr>
          <p:cNvPr id="9" name="Straight Connector 8">
            <a:extLst>
              <a:ext uri="{FF2B5EF4-FFF2-40B4-BE49-F238E27FC236}">
                <a16:creationId xmlns:a16="http://schemas.microsoft.com/office/drawing/2014/main" id="{CD59E17C-605F-5622-091A-88851FCFF7C8}"/>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97710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FInC Flow – Our Approach</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normAutofit/>
          </a:bodyPr>
          <a:lstStyle/>
          <a:p>
            <a:pPr marL="0" indent="0">
              <a:buNone/>
            </a:pPr>
            <a:r>
              <a:rPr lang="en-US" sz="2000" dirty="0">
                <a:latin typeface="Arial" panose="020B0604020202020204" pitchFamily="34" charset="0"/>
              </a:rPr>
              <a:t>Algorithm 2: Fast Inverse Algorithm for FInC Flow Unit</a:t>
            </a:r>
            <a:endParaRPr lang="en-US" sz="2000" baseline="30000" dirty="0">
              <a:latin typeface="Arial" panose="020B0604020202020204" pitchFamily="34" charset="0"/>
            </a:endParaRPr>
          </a:p>
        </p:txBody>
      </p:sp>
      <p:pic>
        <p:nvPicPr>
          <p:cNvPr id="9" name="Picture 8">
            <a:extLst>
              <a:ext uri="{FF2B5EF4-FFF2-40B4-BE49-F238E27FC236}">
                <a16:creationId xmlns:a16="http://schemas.microsoft.com/office/drawing/2014/main" id="{E857DC8D-0C4F-F6EB-F16F-190B1D81B3F8}"/>
              </a:ext>
            </a:extLst>
          </p:cNvPr>
          <p:cNvPicPr>
            <a:picLocks noChangeAspect="1"/>
          </p:cNvPicPr>
          <p:nvPr/>
        </p:nvPicPr>
        <p:blipFill>
          <a:blip r:embed="rId2"/>
          <a:stretch>
            <a:fillRect/>
          </a:stretch>
        </p:blipFill>
        <p:spPr>
          <a:xfrm>
            <a:off x="1360420" y="1533855"/>
            <a:ext cx="9471160" cy="4964145"/>
          </a:xfrm>
          <a:prstGeom prst="rect">
            <a:avLst/>
          </a:prstGeom>
        </p:spPr>
      </p:pic>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50477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GPU (CUDA) - Architecture</a:t>
            </a:r>
          </a:p>
        </p:txBody>
      </p:sp>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7" name="Picture 6">
            <a:extLst>
              <a:ext uri="{FF2B5EF4-FFF2-40B4-BE49-F238E27FC236}">
                <a16:creationId xmlns:a16="http://schemas.microsoft.com/office/drawing/2014/main" id="{5DA24F69-42A4-7DD6-3B15-59A5AA813C71}"/>
              </a:ext>
            </a:extLst>
          </p:cNvPr>
          <p:cNvPicPr>
            <a:picLocks noChangeAspect="1"/>
          </p:cNvPicPr>
          <p:nvPr/>
        </p:nvPicPr>
        <p:blipFill>
          <a:blip r:embed="rId2"/>
          <a:stretch>
            <a:fillRect/>
          </a:stretch>
        </p:blipFill>
        <p:spPr>
          <a:xfrm>
            <a:off x="2119270" y="1175991"/>
            <a:ext cx="6782388" cy="5113463"/>
          </a:xfrm>
          <a:prstGeom prst="rect">
            <a:avLst/>
          </a:prstGeom>
        </p:spPr>
      </p:pic>
      <p:sp>
        <p:nvSpPr>
          <p:cNvPr id="8" name="TextBox 7">
            <a:extLst>
              <a:ext uri="{FF2B5EF4-FFF2-40B4-BE49-F238E27FC236}">
                <a16:creationId xmlns:a16="http://schemas.microsoft.com/office/drawing/2014/main" id="{C9C06E0C-C3D5-13A1-4FF0-90801F71A90C}"/>
              </a:ext>
            </a:extLst>
          </p:cNvPr>
          <p:cNvSpPr txBox="1"/>
          <p:nvPr/>
        </p:nvSpPr>
        <p:spPr>
          <a:xfrm>
            <a:off x="5113421" y="6128668"/>
            <a:ext cx="1965158" cy="369332"/>
          </a:xfrm>
          <a:prstGeom prst="rect">
            <a:avLst/>
          </a:prstGeom>
          <a:noFill/>
        </p:spPr>
        <p:txBody>
          <a:bodyPr wrap="square" rtlCol="0">
            <a:spAutoFit/>
          </a:bodyPr>
          <a:lstStyle/>
          <a:p>
            <a:r>
              <a:rPr lang="en-US" dirty="0"/>
              <a:t>CUDA Architecture</a:t>
            </a:r>
            <a:endParaRPr lang="en-IN" dirty="0"/>
          </a:p>
        </p:txBody>
      </p:sp>
    </p:spTree>
    <p:extLst>
      <p:ext uri="{BB962C8B-B14F-4D97-AF65-F5344CB8AC3E}">
        <p14:creationId xmlns:p14="http://schemas.microsoft.com/office/powerpoint/2010/main" val="2393171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CUDA - Programming</a:t>
            </a:r>
          </a:p>
        </p:txBody>
      </p:sp>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C9C06E0C-C3D5-13A1-4FF0-90801F71A90C}"/>
              </a:ext>
            </a:extLst>
          </p:cNvPr>
          <p:cNvSpPr txBox="1"/>
          <p:nvPr/>
        </p:nvSpPr>
        <p:spPr>
          <a:xfrm>
            <a:off x="661737" y="1397675"/>
            <a:ext cx="8931442" cy="2031325"/>
          </a:xfrm>
          <a:prstGeom prst="rect">
            <a:avLst/>
          </a:prstGeom>
          <a:noFill/>
        </p:spPr>
        <p:txBody>
          <a:bodyPr wrap="square" rtlCol="0">
            <a:spAutoFit/>
          </a:bodyPr>
          <a:lstStyle/>
          <a:p>
            <a:r>
              <a:rPr lang="en-US" dirty="0"/>
              <a:t>A typical execution of a CUDA C/C++ code involves several steps like</a:t>
            </a:r>
          </a:p>
          <a:p>
            <a:r>
              <a:rPr lang="en-US" dirty="0"/>
              <a:t>1. Allocate memory on the host for input and output</a:t>
            </a:r>
          </a:p>
          <a:p>
            <a:r>
              <a:rPr lang="en-US" dirty="0"/>
              <a:t>2. Allocate memory on the device(GPU)</a:t>
            </a:r>
          </a:p>
          <a:p>
            <a:r>
              <a:rPr lang="en-US" dirty="0"/>
              <a:t>3. Copy data from host to device</a:t>
            </a:r>
          </a:p>
          <a:p>
            <a:r>
              <a:rPr lang="en-US" dirty="0"/>
              <a:t>4. Launch the kernel - CUDA function and execute it</a:t>
            </a:r>
          </a:p>
          <a:p>
            <a:r>
              <a:rPr lang="en-US" dirty="0"/>
              <a:t>5. Copy the results back to host</a:t>
            </a:r>
          </a:p>
          <a:p>
            <a:r>
              <a:rPr lang="en-US" dirty="0"/>
              <a:t>6. Free the memory on both the host and the device</a:t>
            </a:r>
            <a:endParaRPr lang="en-IN" dirty="0"/>
          </a:p>
        </p:txBody>
      </p:sp>
    </p:spTree>
    <p:extLst>
      <p:ext uri="{BB962C8B-B14F-4D97-AF65-F5344CB8AC3E}">
        <p14:creationId xmlns:p14="http://schemas.microsoft.com/office/powerpoint/2010/main" val="3610448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CUDA - Programming</a:t>
            </a:r>
          </a:p>
        </p:txBody>
      </p:sp>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01E8C12D-8284-597F-FAA6-B54D39A700BE}"/>
              </a:ext>
            </a:extLst>
          </p:cNvPr>
          <p:cNvSpPr txBox="1"/>
          <p:nvPr/>
        </p:nvSpPr>
        <p:spPr>
          <a:xfrm>
            <a:off x="2022757" y="3986463"/>
            <a:ext cx="4884821" cy="646331"/>
          </a:xfrm>
          <a:prstGeom prst="rect">
            <a:avLst/>
          </a:prstGeom>
          <a:noFill/>
        </p:spPr>
        <p:txBody>
          <a:bodyPr wrap="square" rtlCol="0">
            <a:spAutoFit/>
          </a:bodyPr>
          <a:lstStyle/>
          <a:p>
            <a:r>
              <a:rPr lang="en-US" dirty="0"/>
              <a:t>Algorithm 1 Code: </a:t>
            </a:r>
            <a:r>
              <a:rPr lang="en-US" dirty="0">
                <a:hlinkClick r:id="rId2"/>
              </a:rPr>
              <a:t>Link</a:t>
            </a:r>
            <a:endParaRPr lang="en-US" dirty="0"/>
          </a:p>
          <a:p>
            <a:r>
              <a:rPr lang="en-US" dirty="0"/>
              <a:t>Algorithm 2 Code: </a:t>
            </a:r>
            <a:r>
              <a:rPr lang="en-US" dirty="0">
                <a:hlinkClick r:id="rId3"/>
              </a:rPr>
              <a:t>Link</a:t>
            </a:r>
            <a:endParaRPr lang="en-IN" dirty="0"/>
          </a:p>
        </p:txBody>
      </p:sp>
      <p:pic>
        <p:nvPicPr>
          <p:cNvPr id="7" name="Picture 6">
            <a:extLst>
              <a:ext uri="{FF2B5EF4-FFF2-40B4-BE49-F238E27FC236}">
                <a16:creationId xmlns:a16="http://schemas.microsoft.com/office/drawing/2014/main" id="{09477855-BDAA-F7D4-36AC-864D1145D99D}"/>
              </a:ext>
            </a:extLst>
          </p:cNvPr>
          <p:cNvPicPr>
            <a:picLocks noChangeAspect="1"/>
          </p:cNvPicPr>
          <p:nvPr/>
        </p:nvPicPr>
        <p:blipFill>
          <a:blip r:embed="rId4"/>
          <a:stretch>
            <a:fillRect/>
          </a:stretch>
        </p:blipFill>
        <p:spPr>
          <a:xfrm>
            <a:off x="2022757" y="1464692"/>
            <a:ext cx="8146486" cy="670618"/>
          </a:xfrm>
          <a:prstGeom prst="rect">
            <a:avLst/>
          </a:prstGeom>
        </p:spPr>
      </p:pic>
      <p:pic>
        <p:nvPicPr>
          <p:cNvPr id="10" name="Picture 9">
            <a:extLst>
              <a:ext uri="{FF2B5EF4-FFF2-40B4-BE49-F238E27FC236}">
                <a16:creationId xmlns:a16="http://schemas.microsoft.com/office/drawing/2014/main" id="{C7279BCC-D1C8-86F9-446F-BA46757D63A9}"/>
              </a:ext>
            </a:extLst>
          </p:cNvPr>
          <p:cNvPicPr>
            <a:picLocks noChangeAspect="1"/>
          </p:cNvPicPr>
          <p:nvPr/>
        </p:nvPicPr>
        <p:blipFill>
          <a:blip r:embed="rId5"/>
          <a:stretch>
            <a:fillRect/>
          </a:stretch>
        </p:blipFill>
        <p:spPr>
          <a:xfrm>
            <a:off x="2022757" y="2493328"/>
            <a:ext cx="8230313" cy="693480"/>
          </a:xfrm>
          <a:prstGeom prst="rect">
            <a:avLst/>
          </a:prstGeom>
        </p:spPr>
      </p:pic>
      <p:sp>
        <p:nvSpPr>
          <p:cNvPr id="12" name="TextBox 11">
            <a:extLst>
              <a:ext uri="{FF2B5EF4-FFF2-40B4-BE49-F238E27FC236}">
                <a16:creationId xmlns:a16="http://schemas.microsoft.com/office/drawing/2014/main" id="{43DBCA35-8C88-A634-301A-FE040C6DE88A}"/>
              </a:ext>
            </a:extLst>
          </p:cNvPr>
          <p:cNvSpPr txBox="1"/>
          <p:nvPr/>
        </p:nvSpPr>
        <p:spPr>
          <a:xfrm>
            <a:off x="4676272" y="2058101"/>
            <a:ext cx="2839455" cy="369332"/>
          </a:xfrm>
          <a:prstGeom prst="rect">
            <a:avLst/>
          </a:prstGeom>
          <a:noFill/>
        </p:spPr>
        <p:txBody>
          <a:bodyPr wrap="square" rtlCol="0">
            <a:spAutoFit/>
          </a:bodyPr>
          <a:lstStyle/>
          <a:p>
            <a:r>
              <a:rPr lang="en-US" dirty="0" err="1"/>
              <a:t>ThreadID</a:t>
            </a:r>
            <a:r>
              <a:rPr lang="en-US" dirty="0"/>
              <a:t> Calculation Code</a:t>
            </a:r>
            <a:endParaRPr lang="en-IN" dirty="0"/>
          </a:p>
        </p:txBody>
      </p:sp>
      <p:sp>
        <p:nvSpPr>
          <p:cNvPr id="13" name="TextBox 12">
            <a:extLst>
              <a:ext uri="{FF2B5EF4-FFF2-40B4-BE49-F238E27FC236}">
                <a16:creationId xmlns:a16="http://schemas.microsoft.com/office/drawing/2014/main" id="{98B22319-9208-766A-7AE8-17F57D9CD4B2}"/>
              </a:ext>
            </a:extLst>
          </p:cNvPr>
          <p:cNvSpPr txBox="1"/>
          <p:nvPr/>
        </p:nvSpPr>
        <p:spPr>
          <a:xfrm>
            <a:off x="4599767" y="3175494"/>
            <a:ext cx="2839455" cy="369332"/>
          </a:xfrm>
          <a:prstGeom prst="rect">
            <a:avLst/>
          </a:prstGeom>
          <a:noFill/>
        </p:spPr>
        <p:txBody>
          <a:bodyPr wrap="square" rtlCol="0">
            <a:spAutoFit/>
          </a:bodyPr>
          <a:lstStyle/>
          <a:p>
            <a:r>
              <a:rPr lang="en-US" dirty="0" err="1"/>
              <a:t>BlockID</a:t>
            </a:r>
            <a:r>
              <a:rPr lang="en-US" dirty="0"/>
              <a:t> Calculation Code</a:t>
            </a:r>
            <a:endParaRPr lang="en-IN" dirty="0"/>
          </a:p>
        </p:txBody>
      </p:sp>
    </p:spTree>
    <p:extLst>
      <p:ext uri="{BB962C8B-B14F-4D97-AF65-F5344CB8AC3E}">
        <p14:creationId xmlns:p14="http://schemas.microsoft.com/office/powerpoint/2010/main" val="3410510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Generative AI</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pPr marL="0" indent="0">
              <a:buNone/>
            </a:pPr>
            <a:r>
              <a:rPr lang="en-IN" sz="2000" dirty="0"/>
              <a:t>Involves around 4 types of generative models:</a:t>
            </a:r>
          </a:p>
          <a:p>
            <a:pPr marL="457200" indent="-457200">
              <a:buAutoNum type="arabicPeriod"/>
            </a:pPr>
            <a:r>
              <a:rPr lang="en-IN" sz="2000" dirty="0"/>
              <a:t>GAN(Generative Adversarial Networks): </a:t>
            </a:r>
            <a:r>
              <a:rPr lang="en-US" sz="2000" dirty="0"/>
              <a:t>The generator creates synthetic data, while the discriminator evaluates whether the generated data is real or fake.</a:t>
            </a:r>
          </a:p>
          <a:p>
            <a:pPr marL="457200" indent="-457200">
              <a:buAutoNum type="arabicPeriod"/>
            </a:pPr>
            <a:r>
              <a:rPr lang="en-US" sz="2000" dirty="0"/>
              <a:t>VAE(Variational Auto Encoders): Consists of an Encoder which compresses the data and a Decoder which tries to get the original data from a compressed encoded data</a:t>
            </a:r>
          </a:p>
          <a:p>
            <a:pPr marL="457200" indent="-457200">
              <a:buAutoNum type="arabicPeriod"/>
            </a:pPr>
            <a:r>
              <a:rPr lang="en-US" sz="2000" dirty="0"/>
              <a:t>Normalizing Flows: Generates data by simply transforming a Normal Distribution by a series of invertible and differentiable functions</a:t>
            </a:r>
          </a:p>
          <a:p>
            <a:pPr marL="457200" indent="-457200">
              <a:buAutoNum type="arabicPeriod"/>
            </a:pPr>
            <a:r>
              <a:rPr lang="en-US" sz="2000" dirty="0"/>
              <a:t>Diffusion Models: These models transform a simple and known distribution (e.g., Gaussian noise) into a complex and high-dimensional distribution that matches the characteristics of the target data. </a:t>
            </a:r>
            <a:endParaRPr lang="en-IN" sz="2000" dirty="0"/>
          </a:p>
        </p:txBody>
      </p:sp>
      <p:cxnSp>
        <p:nvCxnSpPr>
          <p:cNvPr id="4" name="Straight Connector 3">
            <a:extLst>
              <a:ext uri="{FF2B5EF4-FFF2-40B4-BE49-F238E27FC236}">
                <a16:creationId xmlns:a16="http://schemas.microsoft.com/office/drawing/2014/main" id="{D527CA6A-9AB3-3804-7C7C-E8A24B33526B}"/>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73744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CUDA – Main Function</a:t>
            </a:r>
          </a:p>
        </p:txBody>
      </p:sp>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6" name="Picture 15">
            <a:extLst>
              <a:ext uri="{FF2B5EF4-FFF2-40B4-BE49-F238E27FC236}">
                <a16:creationId xmlns:a16="http://schemas.microsoft.com/office/drawing/2014/main" id="{B408D5D5-0FBA-6032-C8DF-42EA9192977B}"/>
              </a:ext>
            </a:extLst>
          </p:cNvPr>
          <p:cNvPicPr>
            <a:picLocks noChangeAspect="1"/>
          </p:cNvPicPr>
          <p:nvPr/>
        </p:nvPicPr>
        <p:blipFill>
          <a:blip r:embed="rId2"/>
          <a:stretch>
            <a:fillRect/>
          </a:stretch>
        </p:blipFill>
        <p:spPr>
          <a:xfrm>
            <a:off x="935879" y="1348538"/>
            <a:ext cx="7342090" cy="5043553"/>
          </a:xfrm>
          <a:prstGeom prst="rect">
            <a:avLst/>
          </a:prstGeom>
        </p:spPr>
      </p:pic>
    </p:spTree>
    <p:extLst>
      <p:ext uri="{BB962C8B-B14F-4D97-AF65-F5344CB8AC3E}">
        <p14:creationId xmlns:p14="http://schemas.microsoft.com/office/powerpoint/2010/main" val="2353744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CUDA – Kernel </a:t>
            </a:r>
          </a:p>
        </p:txBody>
      </p:sp>
      <p:cxnSp>
        <p:nvCxnSpPr>
          <p:cNvPr id="11" name="Straight Connector 10">
            <a:extLst>
              <a:ext uri="{FF2B5EF4-FFF2-40B4-BE49-F238E27FC236}">
                <a16:creationId xmlns:a16="http://schemas.microsoft.com/office/drawing/2014/main" id="{7971F2FA-468D-7B6E-B281-772756B4A6EF}"/>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6D3D6FB7-5139-303F-64BD-7DF8BF42F9F1}"/>
              </a:ext>
            </a:extLst>
          </p:cNvPr>
          <p:cNvPicPr>
            <a:picLocks noChangeAspect="1"/>
          </p:cNvPicPr>
          <p:nvPr/>
        </p:nvPicPr>
        <p:blipFill>
          <a:blip r:embed="rId2"/>
          <a:stretch>
            <a:fillRect/>
          </a:stretch>
        </p:blipFill>
        <p:spPr>
          <a:xfrm>
            <a:off x="719999" y="1352368"/>
            <a:ext cx="10409601" cy="4865551"/>
          </a:xfrm>
          <a:prstGeom prst="rect">
            <a:avLst/>
          </a:prstGeom>
        </p:spPr>
      </p:pic>
    </p:spTree>
    <p:extLst>
      <p:ext uri="{BB962C8B-B14F-4D97-AF65-F5344CB8AC3E}">
        <p14:creationId xmlns:p14="http://schemas.microsoft.com/office/powerpoint/2010/main" val="295286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Results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normAutofit/>
          </a:bodyPr>
          <a:lstStyle/>
          <a:p>
            <a:pPr marL="0" indent="0">
              <a:buNone/>
            </a:pPr>
            <a:r>
              <a:rPr lang="en-US" sz="2000" dirty="0">
                <a:latin typeface="Arial" panose="020B0604020202020204" pitchFamily="34" charset="0"/>
              </a:rPr>
              <a:t>Comparison of BPD, FT, ST with other Convolution Based Models</a:t>
            </a:r>
          </a:p>
          <a:p>
            <a:pPr marL="0" indent="0">
              <a:buNone/>
            </a:pPr>
            <a:endParaRPr lang="en-US" sz="2000" baseline="30000" dirty="0">
              <a:latin typeface="Arial" panose="020B0604020202020204" pitchFamily="34" charset="0"/>
            </a:endParaRPr>
          </a:p>
          <a:p>
            <a:r>
              <a:rPr lang="en-US" sz="2000" dirty="0">
                <a:latin typeface="Arial" panose="020B0604020202020204" pitchFamily="34" charset="0"/>
              </a:rPr>
              <a:t>Datasets Used:</a:t>
            </a:r>
          </a:p>
          <a:p>
            <a:pPr lvl="1"/>
            <a:r>
              <a:rPr lang="en-US" sz="1600" dirty="0">
                <a:latin typeface="Arial" panose="020B0604020202020204" pitchFamily="34" charset="0"/>
              </a:rPr>
              <a:t>MNIST</a:t>
            </a:r>
          </a:p>
          <a:p>
            <a:pPr lvl="1"/>
            <a:r>
              <a:rPr lang="en-US" sz="1600" dirty="0">
                <a:latin typeface="Arial" panose="020B0604020202020204" pitchFamily="34" charset="0"/>
              </a:rPr>
              <a:t>CIFAR-10</a:t>
            </a:r>
          </a:p>
          <a:p>
            <a:pPr lvl="1"/>
            <a:r>
              <a:rPr lang="en-US" sz="1600" dirty="0" err="1">
                <a:latin typeface="Arial" panose="020B0604020202020204" pitchFamily="34" charset="0"/>
              </a:rPr>
              <a:t>Imagenet</a:t>
            </a:r>
            <a:r>
              <a:rPr lang="en-US" sz="1600" dirty="0">
                <a:latin typeface="Arial" panose="020B0604020202020204" pitchFamily="34" charset="0"/>
              </a:rPr>
              <a:t> 32x32</a:t>
            </a:r>
          </a:p>
          <a:p>
            <a:pPr lvl="1"/>
            <a:r>
              <a:rPr lang="en-US" sz="1600" dirty="0" err="1">
                <a:latin typeface="Arial" panose="020B0604020202020204" pitchFamily="34" charset="0"/>
              </a:rPr>
              <a:t>Imagenet</a:t>
            </a:r>
            <a:r>
              <a:rPr lang="en-US" sz="1600" dirty="0">
                <a:latin typeface="Arial" panose="020B0604020202020204" pitchFamily="34" charset="0"/>
              </a:rPr>
              <a:t> 64x64</a:t>
            </a:r>
          </a:p>
        </p:txBody>
      </p:sp>
      <p:pic>
        <p:nvPicPr>
          <p:cNvPr id="4" name="Picture 3">
            <a:extLst>
              <a:ext uri="{FF2B5EF4-FFF2-40B4-BE49-F238E27FC236}">
                <a16:creationId xmlns:a16="http://schemas.microsoft.com/office/drawing/2014/main" id="{AA869CE8-3BB3-320F-C8F3-68175112A6A0}"/>
              </a:ext>
            </a:extLst>
          </p:cNvPr>
          <p:cNvPicPr>
            <a:picLocks noChangeAspect="1"/>
          </p:cNvPicPr>
          <p:nvPr/>
        </p:nvPicPr>
        <p:blipFill>
          <a:blip r:embed="rId2"/>
          <a:stretch>
            <a:fillRect/>
          </a:stretch>
        </p:blipFill>
        <p:spPr>
          <a:xfrm>
            <a:off x="1237840" y="3895704"/>
            <a:ext cx="10341236" cy="2232853"/>
          </a:xfrm>
          <a:prstGeom prst="rect">
            <a:avLst/>
          </a:prstGeom>
        </p:spPr>
      </p:pic>
      <p:cxnSp>
        <p:nvCxnSpPr>
          <p:cNvPr id="7" name="Straight Connector 6">
            <a:extLst>
              <a:ext uri="{FF2B5EF4-FFF2-40B4-BE49-F238E27FC236}">
                <a16:creationId xmlns:a16="http://schemas.microsoft.com/office/drawing/2014/main" id="{5010D88A-B094-441F-7DF0-C77F511A6658}"/>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66035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Results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1016916" cy="5336173"/>
          </a:xfrm>
        </p:spPr>
        <p:txBody>
          <a:bodyPr>
            <a:normAutofit/>
          </a:bodyPr>
          <a:lstStyle/>
          <a:p>
            <a:pPr marL="0" indent="0">
              <a:buNone/>
            </a:pPr>
            <a:r>
              <a:rPr lang="en-US" sz="2000" dirty="0">
                <a:latin typeface="Arial" panose="020B0604020202020204" pitchFamily="34" charset="0"/>
              </a:rPr>
              <a:t>Comparison of Sample Times with other models</a:t>
            </a:r>
            <a:endParaRPr lang="en-US" sz="2000" baseline="30000" dirty="0">
              <a:latin typeface="Arial" panose="020B0604020202020204" pitchFamily="34" charset="0"/>
            </a:endParaRPr>
          </a:p>
        </p:txBody>
      </p:sp>
      <p:pic>
        <p:nvPicPr>
          <p:cNvPr id="7" name="Picture 6">
            <a:extLst>
              <a:ext uri="{FF2B5EF4-FFF2-40B4-BE49-F238E27FC236}">
                <a16:creationId xmlns:a16="http://schemas.microsoft.com/office/drawing/2014/main" id="{A5688C43-FBA8-BFC7-6E24-80B8F072B67A}"/>
              </a:ext>
            </a:extLst>
          </p:cNvPr>
          <p:cNvPicPr>
            <a:picLocks noChangeAspect="1"/>
          </p:cNvPicPr>
          <p:nvPr/>
        </p:nvPicPr>
        <p:blipFill>
          <a:blip r:embed="rId2"/>
          <a:stretch>
            <a:fillRect/>
          </a:stretch>
        </p:blipFill>
        <p:spPr>
          <a:xfrm>
            <a:off x="993546" y="1613716"/>
            <a:ext cx="10204908" cy="5121685"/>
          </a:xfrm>
          <a:prstGeom prst="rect">
            <a:avLst/>
          </a:prstGeom>
          <a:effectLst>
            <a:glow rad="63500">
              <a:schemeClr val="accent3">
                <a:satMod val="175000"/>
                <a:alpha val="40000"/>
              </a:schemeClr>
            </a:glow>
          </a:effectLst>
        </p:spPr>
      </p:pic>
      <p:cxnSp>
        <p:nvCxnSpPr>
          <p:cNvPr id="6" name="Straight Connector 5">
            <a:extLst>
              <a:ext uri="{FF2B5EF4-FFF2-40B4-BE49-F238E27FC236}">
                <a16:creationId xmlns:a16="http://schemas.microsoft.com/office/drawing/2014/main" id="{F2725078-D0DB-0BD8-284F-5673415F1AD9}"/>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32288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Results </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720000" y="1080000"/>
            <a:ext cx="11016916" cy="5336173"/>
          </a:xfrm>
        </p:spPr>
        <p:txBody>
          <a:bodyPr>
            <a:normAutofit/>
          </a:bodyPr>
          <a:lstStyle/>
          <a:p>
            <a:pPr marL="0" indent="0">
              <a:buNone/>
            </a:pPr>
            <a:r>
              <a:rPr lang="en-US" sz="2000" dirty="0">
                <a:latin typeface="Arial" panose="020B0604020202020204" pitchFamily="34" charset="0"/>
              </a:rPr>
              <a:t>Generate Samples</a:t>
            </a:r>
            <a:endParaRPr lang="en-US" sz="2000" baseline="30000" dirty="0">
              <a:latin typeface="Arial" panose="020B0604020202020204" pitchFamily="34" charset="0"/>
            </a:endParaRPr>
          </a:p>
          <a:p>
            <a:pPr marL="0" indent="0">
              <a:buNone/>
            </a:pPr>
            <a:endParaRPr lang="en-US" sz="2000" baseline="30000" dirty="0">
              <a:latin typeface="Arial" panose="020B0604020202020204" pitchFamily="34" charset="0"/>
            </a:endParaRPr>
          </a:p>
        </p:txBody>
      </p:sp>
      <p:grpSp>
        <p:nvGrpSpPr>
          <p:cNvPr id="6" name="Group 5">
            <a:extLst>
              <a:ext uri="{FF2B5EF4-FFF2-40B4-BE49-F238E27FC236}">
                <a16:creationId xmlns:a16="http://schemas.microsoft.com/office/drawing/2014/main" id="{44111D89-7E14-C4FC-1637-0220EDC476F8}"/>
              </a:ext>
            </a:extLst>
          </p:cNvPr>
          <p:cNvGrpSpPr/>
          <p:nvPr/>
        </p:nvGrpSpPr>
        <p:grpSpPr>
          <a:xfrm>
            <a:off x="1241639" y="1741022"/>
            <a:ext cx="9708721" cy="3375954"/>
            <a:chOff x="1241639" y="1741022"/>
            <a:chExt cx="9708721" cy="3375954"/>
          </a:xfrm>
        </p:grpSpPr>
        <p:pic>
          <p:nvPicPr>
            <p:cNvPr id="7" name="Picture 6">
              <a:extLst>
                <a:ext uri="{FF2B5EF4-FFF2-40B4-BE49-F238E27FC236}">
                  <a16:creationId xmlns:a16="http://schemas.microsoft.com/office/drawing/2014/main" id="{779729C0-CC7B-80C2-4700-5ADF90CA3BCB}"/>
                </a:ext>
              </a:extLst>
            </p:cNvPr>
            <p:cNvPicPr>
              <a:picLocks noChangeAspect="1"/>
            </p:cNvPicPr>
            <p:nvPr/>
          </p:nvPicPr>
          <p:blipFill>
            <a:blip r:embed="rId2"/>
            <a:stretch>
              <a:fillRect/>
            </a:stretch>
          </p:blipFill>
          <p:spPr>
            <a:xfrm>
              <a:off x="1241639" y="1741023"/>
              <a:ext cx="9708721" cy="3375953"/>
            </a:xfrm>
            <a:prstGeom prst="rect">
              <a:avLst/>
            </a:prstGeom>
          </p:spPr>
        </p:pic>
        <p:pic>
          <p:nvPicPr>
            <p:cNvPr id="4" name="Picture 3">
              <a:extLst>
                <a:ext uri="{FF2B5EF4-FFF2-40B4-BE49-F238E27FC236}">
                  <a16:creationId xmlns:a16="http://schemas.microsoft.com/office/drawing/2014/main" id="{B947C774-D2FB-3401-9C4C-791AEAA6B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39" y="1741022"/>
              <a:ext cx="3060395" cy="3060395"/>
            </a:xfrm>
            <a:prstGeom prst="rect">
              <a:avLst/>
            </a:prstGeom>
          </p:spPr>
        </p:pic>
      </p:grpSp>
      <p:cxnSp>
        <p:nvCxnSpPr>
          <p:cNvPr id="9" name="Straight Connector 8">
            <a:extLst>
              <a:ext uri="{FF2B5EF4-FFF2-40B4-BE49-F238E27FC236}">
                <a16:creationId xmlns:a16="http://schemas.microsoft.com/office/drawing/2014/main" id="{A5F549B4-7277-64CD-12BD-A814B68790A0}"/>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65567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Results </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720000" y="1080000"/>
            <a:ext cx="11016916" cy="5336173"/>
          </a:xfrm>
        </p:spPr>
        <p:txBody>
          <a:bodyPr>
            <a:normAutofit/>
          </a:bodyPr>
          <a:lstStyle/>
          <a:p>
            <a:pPr marL="0" indent="0">
              <a:buNone/>
            </a:pPr>
            <a:r>
              <a:rPr lang="en-US" sz="2000" dirty="0">
                <a:latin typeface="Arial" panose="020B0604020202020204" pitchFamily="34" charset="0"/>
              </a:rPr>
              <a:t>Image Reconstruction</a:t>
            </a:r>
          </a:p>
          <a:p>
            <a:pPr marL="0" indent="0">
              <a:buNone/>
            </a:pPr>
            <a:endParaRPr lang="en-US" sz="2000" baseline="30000" dirty="0">
              <a:latin typeface="Arial" panose="020B0604020202020204" pitchFamily="34" charset="0"/>
            </a:endParaRPr>
          </a:p>
          <a:p>
            <a:pPr marL="0" indent="0">
              <a:buNone/>
            </a:pPr>
            <a:endParaRPr lang="en-US" sz="2000" baseline="30000" dirty="0">
              <a:latin typeface="Arial" panose="020B0604020202020204" pitchFamily="34" charset="0"/>
            </a:endParaRPr>
          </a:p>
        </p:txBody>
      </p:sp>
      <p:pic>
        <p:nvPicPr>
          <p:cNvPr id="6" name="Picture 5">
            <a:extLst>
              <a:ext uri="{FF2B5EF4-FFF2-40B4-BE49-F238E27FC236}">
                <a16:creationId xmlns:a16="http://schemas.microsoft.com/office/drawing/2014/main" id="{6B729D66-904D-0CC6-CA18-D194F9C3C019}"/>
              </a:ext>
            </a:extLst>
          </p:cNvPr>
          <p:cNvPicPr>
            <a:picLocks noChangeAspect="1"/>
          </p:cNvPicPr>
          <p:nvPr/>
        </p:nvPicPr>
        <p:blipFill>
          <a:blip r:embed="rId2"/>
          <a:stretch>
            <a:fillRect/>
          </a:stretch>
        </p:blipFill>
        <p:spPr>
          <a:xfrm>
            <a:off x="503476" y="1973801"/>
            <a:ext cx="11301439" cy="3688400"/>
          </a:xfrm>
          <a:prstGeom prst="rect">
            <a:avLst/>
          </a:prstGeom>
        </p:spPr>
      </p:pic>
      <p:sp>
        <p:nvSpPr>
          <p:cNvPr id="11" name="TextBox 10">
            <a:extLst>
              <a:ext uri="{FF2B5EF4-FFF2-40B4-BE49-F238E27FC236}">
                <a16:creationId xmlns:a16="http://schemas.microsoft.com/office/drawing/2014/main" id="{4C376B06-AE04-CEB6-BE9D-5B7063D1EAF0}"/>
              </a:ext>
            </a:extLst>
          </p:cNvPr>
          <p:cNvSpPr txBox="1"/>
          <p:nvPr/>
        </p:nvSpPr>
        <p:spPr>
          <a:xfrm>
            <a:off x="2618861" y="5795626"/>
            <a:ext cx="1628274" cy="369332"/>
          </a:xfrm>
          <a:prstGeom prst="rect">
            <a:avLst/>
          </a:prstGeom>
          <a:noFill/>
        </p:spPr>
        <p:txBody>
          <a:bodyPr wrap="square" rtlCol="0">
            <a:spAutoFit/>
          </a:bodyPr>
          <a:lstStyle/>
          <a:p>
            <a:r>
              <a:rPr lang="en-IN" b="1" dirty="0"/>
              <a:t>Input Images</a:t>
            </a:r>
          </a:p>
        </p:txBody>
      </p:sp>
      <p:sp>
        <p:nvSpPr>
          <p:cNvPr id="12" name="TextBox 11">
            <a:extLst>
              <a:ext uri="{FF2B5EF4-FFF2-40B4-BE49-F238E27FC236}">
                <a16:creationId xmlns:a16="http://schemas.microsoft.com/office/drawing/2014/main" id="{C339F6EA-25F7-1148-CCBE-A48652F60441}"/>
              </a:ext>
            </a:extLst>
          </p:cNvPr>
          <p:cNvSpPr txBox="1"/>
          <p:nvPr/>
        </p:nvSpPr>
        <p:spPr>
          <a:xfrm>
            <a:off x="7949937" y="5795626"/>
            <a:ext cx="2392223" cy="369332"/>
          </a:xfrm>
          <a:prstGeom prst="rect">
            <a:avLst/>
          </a:prstGeom>
          <a:noFill/>
        </p:spPr>
        <p:txBody>
          <a:bodyPr wrap="square" rtlCol="0">
            <a:spAutoFit/>
          </a:bodyPr>
          <a:lstStyle/>
          <a:p>
            <a:r>
              <a:rPr lang="en-IN" b="1" dirty="0"/>
              <a:t>Reconstructed Images</a:t>
            </a:r>
          </a:p>
        </p:txBody>
      </p:sp>
      <p:cxnSp>
        <p:nvCxnSpPr>
          <p:cNvPr id="7" name="Straight Connector 6">
            <a:extLst>
              <a:ext uri="{FF2B5EF4-FFF2-40B4-BE49-F238E27FC236}">
                <a16:creationId xmlns:a16="http://schemas.microsoft.com/office/drawing/2014/main" id="{26F84AD9-4366-A24C-30DE-D1250A64F9AA}"/>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1906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Results </a:t>
            </a:r>
          </a:p>
        </p:txBody>
      </p:sp>
      <p:cxnSp>
        <p:nvCxnSpPr>
          <p:cNvPr id="7" name="Straight Connector 6">
            <a:extLst>
              <a:ext uri="{FF2B5EF4-FFF2-40B4-BE49-F238E27FC236}">
                <a16:creationId xmlns:a16="http://schemas.microsoft.com/office/drawing/2014/main" id="{26F84AD9-4366-A24C-30DE-D1250A64F9AA}"/>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6C95683C-745B-80AB-87C7-D5483BBDC27B}"/>
              </a:ext>
            </a:extLst>
          </p:cNvPr>
          <p:cNvPicPr>
            <a:picLocks noChangeAspect="1"/>
          </p:cNvPicPr>
          <p:nvPr/>
        </p:nvPicPr>
        <p:blipFill>
          <a:blip r:embed="rId2"/>
          <a:stretch>
            <a:fillRect/>
          </a:stretch>
        </p:blipFill>
        <p:spPr>
          <a:xfrm>
            <a:off x="2544772" y="1695300"/>
            <a:ext cx="7102455" cy="3467400"/>
          </a:xfrm>
          <a:prstGeom prst="rect">
            <a:avLst/>
          </a:prstGeom>
        </p:spPr>
      </p:pic>
      <p:sp>
        <p:nvSpPr>
          <p:cNvPr id="14" name="TextBox 13">
            <a:extLst>
              <a:ext uri="{FF2B5EF4-FFF2-40B4-BE49-F238E27FC236}">
                <a16:creationId xmlns:a16="http://schemas.microsoft.com/office/drawing/2014/main" id="{6FDBCA2D-B87C-C61F-B642-40C3E8CEE0C7}"/>
              </a:ext>
            </a:extLst>
          </p:cNvPr>
          <p:cNvSpPr txBox="1"/>
          <p:nvPr/>
        </p:nvSpPr>
        <p:spPr>
          <a:xfrm>
            <a:off x="3874168" y="5414211"/>
            <a:ext cx="4323348" cy="369332"/>
          </a:xfrm>
          <a:prstGeom prst="rect">
            <a:avLst/>
          </a:prstGeom>
          <a:noFill/>
        </p:spPr>
        <p:txBody>
          <a:bodyPr wrap="square" rtlCol="0">
            <a:spAutoFit/>
          </a:bodyPr>
          <a:lstStyle/>
          <a:p>
            <a:r>
              <a:rPr lang="en-US" b="1" dirty="0"/>
              <a:t>Comparison of Algorithm 1 and Algorithm 2</a:t>
            </a:r>
            <a:endParaRPr lang="en-IN" b="1" dirty="0"/>
          </a:p>
        </p:txBody>
      </p:sp>
    </p:spTree>
    <p:extLst>
      <p:ext uri="{BB962C8B-B14F-4D97-AF65-F5344CB8AC3E}">
        <p14:creationId xmlns:p14="http://schemas.microsoft.com/office/powerpoint/2010/main" val="29553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47684" cy="815974"/>
          </a:xfrm>
        </p:spPr>
        <p:txBody>
          <a:bodyPr>
            <a:normAutofit/>
          </a:bodyPr>
          <a:lstStyle/>
          <a:p>
            <a:r>
              <a:rPr lang="en-IN" dirty="0">
                <a:solidFill>
                  <a:srgbClr val="FF0000"/>
                </a:solidFill>
              </a:rPr>
              <a:t>Conclusion </a:t>
            </a:r>
          </a:p>
        </p:txBody>
      </p:sp>
      <p:cxnSp>
        <p:nvCxnSpPr>
          <p:cNvPr id="7" name="Straight Connector 6">
            <a:extLst>
              <a:ext uri="{FF2B5EF4-FFF2-40B4-BE49-F238E27FC236}">
                <a16:creationId xmlns:a16="http://schemas.microsoft.com/office/drawing/2014/main" id="{26F84AD9-4366-A24C-30DE-D1250A64F9AA}"/>
              </a:ext>
            </a:extLst>
          </p:cNvPr>
          <p:cNvCxnSpPr>
            <a:cxnSpLocks/>
          </p:cNvCxnSpPr>
          <p:nvPr/>
        </p:nvCxnSpPr>
        <p:spPr>
          <a:xfrm>
            <a:off x="259495" y="1080000"/>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
        <p:nvSpPr>
          <p:cNvPr id="3" name="TextBox 2">
            <a:extLst>
              <a:ext uri="{FF2B5EF4-FFF2-40B4-BE49-F238E27FC236}">
                <a16:creationId xmlns:a16="http://schemas.microsoft.com/office/drawing/2014/main" id="{3190B48C-040E-427A-7558-15967653CFB7}"/>
              </a:ext>
            </a:extLst>
          </p:cNvPr>
          <p:cNvSpPr txBox="1"/>
          <p:nvPr/>
        </p:nvSpPr>
        <p:spPr>
          <a:xfrm>
            <a:off x="719999" y="1379621"/>
            <a:ext cx="10547683" cy="1200329"/>
          </a:xfrm>
          <a:prstGeom prst="rect">
            <a:avLst/>
          </a:prstGeom>
          <a:noFill/>
        </p:spPr>
        <p:txBody>
          <a:bodyPr wrap="square" rtlCol="0">
            <a:spAutoFit/>
          </a:bodyPr>
          <a:lstStyle/>
          <a:p>
            <a:r>
              <a:rPr lang="en-US" dirty="0"/>
              <a:t>With a parallel inversion approach, we present a k × k invertible convolution for Normalizing flow models. We utilize it to develop a model with highly efficient sampling pass, normalizing flow architecture. We implement our parallel algorithm on GPU and presented benchmarking results, which show a significant enhancement in forward and sampling speeds when compared to alternative methods for k × k invertible convolution</a:t>
            </a:r>
            <a:endParaRPr lang="en-IN" dirty="0"/>
          </a:p>
        </p:txBody>
      </p:sp>
    </p:spTree>
    <p:extLst>
      <p:ext uri="{BB962C8B-B14F-4D97-AF65-F5344CB8AC3E}">
        <p14:creationId xmlns:p14="http://schemas.microsoft.com/office/powerpoint/2010/main" val="3628041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F4CD3BA-CAD0-7BF2-460C-83D7CE174FF4}"/>
              </a:ext>
            </a:extLst>
          </p:cNvPr>
          <p:cNvSpPr>
            <a:spLocks noGrp="1"/>
          </p:cNvSpPr>
          <p:nvPr>
            <p:ph idx="1"/>
          </p:nvPr>
        </p:nvSpPr>
        <p:spPr>
          <a:xfrm>
            <a:off x="838200" y="152467"/>
            <a:ext cx="10515600" cy="4351338"/>
          </a:xfrm>
        </p:spPr>
        <p:txBody>
          <a:bodyPr>
            <a:normAutofit/>
          </a:bodyPr>
          <a:lstStyle/>
          <a:p>
            <a:pPr marL="0" indent="0" algn="ctr">
              <a:buNone/>
            </a:pPr>
            <a:r>
              <a:rPr lang="en-IN" sz="6000" dirty="0">
                <a:solidFill>
                  <a:srgbClr val="FF0000"/>
                </a:solidFill>
              </a:rPr>
              <a:t>Any Questions?</a:t>
            </a:r>
          </a:p>
          <a:p>
            <a:pPr marL="0" indent="0" algn="ctr">
              <a:buNone/>
            </a:pPr>
            <a:endParaRPr lang="en-IN" sz="2400" dirty="0">
              <a:hlinkClick r:id="" action="ppaction://noaction"/>
            </a:endParaRPr>
          </a:p>
          <a:p>
            <a:pPr marL="0" indent="0" algn="ctr">
              <a:buNone/>
            </a:pPr>
            <a:r>
              <a:rPr lang="en-IN" sz="2400" dirty="0">
                <a:hlinkClick r:id="" action="ppaction://noaction"/>
              </a:rPr>
              <a:t>https://github.com/aditya-v-kallappa/FInCFlow</a:t>
            </a:r>
            <a:endParaRPr lang="en-IN" sz="2400" dirty="0"/>
          </a:p>
          <a:p>
            <a:pPr marL="0" indent="0">
              <a:buNone/>
            </a:pPr>
            <a:endParaRPr lang="en-IN" sz="2400" dirty="0"/>
          </a:p>
          <a:p>
            <a:pPr marL="0" indent="0">
              <a:buNone/>
            </a:pPr>
            <a:endParaRPr lang="en-IN" sz="2200" dirty="0">
              <a:solidFill>
                <a:srgbClr val="FF0000"/>
              </a:solidFill>
            </a:endParaRPr>
          </a:p>
          <a:p>
            <a:pPr marL="0" indent="0">
              <a:buNone/>
            </a:pPr>
            <a:endParaRPr lang="en-IN" sz="1800" dirty="0"/>
          </a:p>
        </p:txBody>
      </p:sp>
      <p:pic>
        <p:nvPicPr>
          <p:cNvPr id="3" name="Picture 2">
            <a:extLst>
              <a:ext uri="{FF2B5EF4-FFF2-40B4-BE49-F238E27FC236}">
                <a16:creationId xmlns:a16="http://schemas.microsoft.com/office/drawing/2014/main" id="{6DF95C96-3F98-058F-43AA-89B45C945DD5}"/>
              </a:ext>
            </a:extLst>
          </p:cNvPr>
          <p:cNvPicPr>
            <a:picLocks noChangeAspect="1"/>
          </p:cNvPicPr>
          <p:nvPr/>
        </p:nvPicPr>
        <p:blipFill>
          <a:blip r:embed="rId2"/>
          <a:stretch>
            <a:fillRect/>
          </a:stretch>
        </p:blipFill>
        <p:spPr>
          <a:xfrm>
            <a:off x="1567774" y="1077447"/>
            <a:ext cx="1442433" cy="1432289"/>
          </a:xfrm>
          <a:prstGeom prst="rect">
            <a:avLst/>
          </a:prstGeom>
        </p:spPr>
      </p:pic>
    </p:spTree>
    <p:extLst>
      <p:ext uri="{BB962C8B-B14F-4D97-AF65-F5344CB8AC3E}">
        <p14:creationId xmlns:p14="http://schemas.microsoft.com/office/powerpoint/2010/main" val="3575936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64C-7752-C867-49DA-8424B2EEAF6D}"/>
              </a:ext>
            </a:extLst>
          </p:cNvPr>
          <p:cNvSpPr>
            <a:spLocks noGrp="1"/>
          </p:cNvSpPr>
          <p:nvPr>
            <p:ph type="title"/>
          </p:nvPr>
        </p:nvSpPr>
        <p:spPr>
          <a:xfrm>
            <a:off x="720000" y="360000"/>
            <a:ext cx="10515600" cy="815974"/>
          </a:xfrm>
        </p:spPr>
        <p:txBody>
          <a:bodyPr>
            <a:normAutofit/>
          </a:bodyPr>
          <a:lstStyle/>
          <a:p>
            <a:r>
              <a:rPr lang="en-IN" dirty="0">
                <a:solidFill>
                  <a:srgbClr val="FF0000"/>
                </a:solidFill>
              </a:rPr>
              <a:t>References</a:t>
            </a:r>
          </a:p>
        </p:txBody>
      </p:sp>
      <p:sp>
        <p:nvSpPr>
          <p:cNvPr id="3" name="Content Placeholder 2">
            <a:extLst>
              <a:ext uri="{FF2B5EF4-FFF2-40B4-BE49-F238E27FC236}">
                <a16:creationId xmlns:a16="http://schemas.microsoft.com/office/drawing/2014/main" id="{56AFF131-7430-ADE4-DE68-33797673C720}"/>
              </a:ext>
            </a:extLst>
          </p:cNvPr>
          <p:cNvSpPr>
            <a:spLocks noGrp="1"/>
          </p:cNvSpPr>
          <p:nvPr>
            <p:ph idx="1"/>
          </p:nvPr>
        </p:nvSpPr>
        <p:spPr>
          <a:xfrm>
            <a:off x="900000" y="1080000"/>
            <a:ext cx="10515600" cy="5632952"/>
          </a:xfrm>
        </p:spPr>
        <p:txBody>
          <a:bodyPr>
            <a:normAutofit/>
          </a:bodyPr>
          <a:lstStyle/>
          <a:p>
            <a:pPr marL="514350" indent="-514350">
              <a:buFont typeface="+mj-lt"/>
              <a:buAutoNum type="arabicPeriod"/>
            </a:pPr>
            <a:r>
              <a:rPr lang="en-IN" dirty="0">
                <a:hlinkClick r:id="rId2"/>
              </a:rPr>
              <a:t>Glow</a:t>
            </a:r>
            <a:endParaRPr lang="en-IN" dirty="0"/>
          </a:p>
          <a:p>
            <a:pPr marL="514350" indent="-514350">
              <a:buFont typeface="+mj-lt"/>
              <a:buAutoNum type="arabicPeriod"/>
            </a:pPr>
            <a:r>
              <a:rPr lang="en-IN" dirty="0">
                <a:hlinkClick r:id="rId3"/>
              </a:rPr>
              <a:t>Self Normalizing Flows</a:t>
            </a:r>
            <a:endParaRPr lang="en-IN" dirty="0"/>
          </a:p>
          <a:p>
            <a:pPr marL="514350" indent="-514350">
              <a:buFont typeface="+mj-lt"/>
              <a:buAutoNum type="arabicPeriod"/>
            </a:pPr>
            <a:r>
              <a:rPr lang="en-IN" dirty="0">
                <a:hlinkClick r:id="rId4"/>
              </a:rPr>
              <a:t>Real NVP</a:t>
            </a:r>
            <a:endParaRPr lang="en-IN" dirty="0"/>
          </a:p>
          <a:p>
            <a:pPr marL="514350" indent="-514350">
              <a:buFont typeface="+mj-lt"/>
              <a:buAutoNum type="arabicPeriod"/>
            </a:pPr>
            <a:r>
              <a:rPr lang="en-IN" dirty="0">
                <a:hlinkClick r:id="rId5"/>
              </a:rPr>
              <a:t>Wavelet Flow</a:t>
            </a:r>
            <a:endParaRPr lang="en-IN" dirty="0"/>
          </a:p>
          <a:p>
            <a:pPr marL="514350" indent="-514350">
              <a:buFont typeface="+mj-lt"/>
              <a:buAutoNum type="arabicPeriod"/>
            </a:pPr>
            <a:r>
              <a:rPr lang="en-US" dirty="0" err="1">
                <a:hlinkClick r:id="rId6"/>
              </a:rPr>
              <a:t>Flowplusplus</a:t>
            </a:r>
            <a:endParaRPr lang="en-US" dirty="0"/>
          </a:p>
          <a:p>
            <a:pPr marL="514350" indent="-514350">
              <a:buFont typeface="+mj-lt"/>
              <a:buAutoNum type="arabicPeriod"/>
            </a:pPr>
            <a:r>
              <a:rPr lang="en-US" dirty="0" err="1">
                <a:hlinkClick r:id="rId7"/>
              </a:rPr>
              <a:t>NanoFlow</a:t>
            </a:r>
            <a:endParaRPr lang="en-US" dirty="0"/>
          </a:p>
          <a:p>
            <a:pPr marL="514350" indent="-514350">
              <a:buFont typeface="+mj-lt"/>
              <a:buAutoNum type="arabicPeriod"/>
            </a:pPr>
            <a:r>
              <a:rPr lang="en-US" dirty="0">
                <a:hlinkClick r:id="rId8"/>
              </a:rPr>
              <a:t>Emerging Flow</a:t>
            </a:r>
            <a:endParaRPr lang="en-US" dirty="0"/>
          </a:p>
          <a:p>
            <a:pPr marL="514350" indent="-514350">
              <a:buFont typeface="+mj-lt"/>
              <a:buAutoNum type="arabicPeriod"/>
            </a:pPr>
            <a:r>
              <a:rPr lang="en-US" dirty="0" err="1">
                <a:hlinkClick r:id="rId9"/>
              </a:rPr>
              <a:t>MaCow</a:t>
            </a:r>
            <a:endParaRPr lang="en-US" dirty="0"/>
          </a:p>
          <a:p>
            <a:pPr marL="514350" indent="-514350">
              <a:buFont typeface="+mj-lt"/>
              <a:buAutoNum type="arabicPeriod"/>
            </a:pPr>
            <a:r>
              <a:rPr lang="en-US" dirty="0" err="1">
                <a:hlinkClick r:id="rId10"/>
              </a:rPr>
              <a:t>CInC</a:t>
            </a:r>
            <a:r>
              <a:rPr lang="en-US" dirty="0">
                <a:hlinkClick r:id="rId10"/>
              </a:rPr>
              <a:t> Flow</a:t>
            </a:r>
            <a:endParaRPr lang="en-US" dirty="0"/>
          </a:p>
          <a:p>
            <a:pPr marL="514350" indent="-514350">
              <a:buFont typeface="+mj-lt"/>
              <a:buAutoNum type="arabicPeriod"/>
            </a:pPr>
            <a:r>
              <a:rPr lang="en-US" dirty="0" err="1">
                <a:hlinkClick r:id="rId11"/>
              </a:rPr>
              <a:t>MintNet</a:t>
            </a:r>
            <a:endParaRPr lang="en-IN" dirty="0"/>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373036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Why Normalizing Flows	</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pPr marL="0" indent="0">
              <a:buNone/>
            </a:pPr>
            <a:endParaRPr lang="en-IN" sz="2000" dirty="0"/>
          </a:p>
          <a:p>
            <a:pPr marL="457200" indent="-457200">
              <a:buAutoNum type="arabicPeriod"/>
            </a:pPr>
            <a:r>
              <a:rPr lang="en-IN" sz="2000" dirty="0"/>
              <a:t>Use of bijective and differentiable allows models for easy generation and manipulation of data</a:t>
            </a:r>
          </a:p>
          <a:p>
            <a:pPr marL="457200" indent="-457200">
              <a:buAutoNum type="arabicPeriod"/>
            </a:pPr>
            <a:r>
              <a:rPr lang="en-IN" sz="2000" dirty="0"/>
              <a:t>Exact Likelihood: Unlike all the other models, we can actually compute the probability distribution of the data</a:t>
            </a:r>
          </a:p>
          <a:p>
            <a:pPr marL="457200" indent="-457200">
              <a:buAutoNum type="arabicPeriod"/>
            </a:pPr>
            <a:r>
              <a:rPr lang="en-IN" sz="2000" dirty="0"/>
              <a:t> </a:t>
            </a:r>
            <a:r>
              <a:rPr lang="en-US" sz="2000" dirty="0"/>
              <a:t>Flexible and Explicit Density Modeling</a:t>
            </a:r>
          </a:p>
          <a:p>
            <a:pPr marL="457200" indent="-457200">
              <a:buAutoNum type="arabicPeriod"/>
            </a:pPr>
            <a:r>
              <a:rPr lang="en-US" sz="2000" dirty="0"/>
              <a:t>Versatile data generation</a:t>
            </a:r>
          </a:p>
        </p:txBody>
      </p:sp>
      <p:cxnSp>
        <p:nvCxnSpPr>
          <p:cNvPr id="4" name="Straight Connector 3">
            <a:extLst>
              <a:ext uri="{FF2B5EF4-FFF2-40B4-BE49-F238E27FC236}">
                <a16:creationId xmlns:a16="http://schemas.microsoft.com/office/drawing/2014/main" id="{A590BE65-E56D-E0E0-5056-41B407419B20}"/>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127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0B1-A6F4-154A-8E69-1C3C9B914306}"/>
              </a:ext>
            </a:extLst>
          </p:cNvPr>
          <p:cNvSpPr>
            <a:spLocks noGrp="1"/>
          </p:cNvSpPr>
          <p:nvPr>
            <p:ph type="title"/>
          </p:nvPr>
        </p:nvSpPr>
        <p:spPr/>
        <p:txBody>
          <a:bodyPr/>
          <a:lstStyle/>
          <a:p>
            <a:r>
              <a:rPr lang="en-IN" dirty="0">
                <a:solidFill>
                  <a:srgbClr val="FF0000"/>
                </a:solidFill>
              </a:rPr>
              <a:t>Why Normalizing Flows	</a:t>
            </a:r>
          </a:p>
        </p:txBody>
      </p:sp>
      <p:sp>
        <p:nvSpPr>
          <p:cNvPr id="3" name="Content Placeholder 2">
            <a:extLst>
              <a:ext uri="{FF2B5EF4-FFF2-40B4-BE49-F238E27FC236}">
                <a16:creationId xmlns:a16="http://schemas.microsoft.com/office/drawing/2014/main" id="{139C6367-C4DE-A628-901F-90C091A146EF}"/>
              </a:ext>
            </a:extLst>
          </p:cNvPr>
          <p:cNvSpPr>
            <a:spLocks noGrp="1"/>
          </p:cNvSpPr>
          <p:nvPr>
            <p:ph idx="1"/>
          </p:nvPr>
        </p:nvSpPr>
        <p:spPr/>
        <p:txBody>
          <a:bodyPr>
            <a:normAutofit/>
          </a:bodyPr>
          <a:lstStyle/>
          <a:p>
            <a:pPr marL="0" indent="0">
              <a:buNone/>
            </a:pPr>
            <a:endParaRPr lang="en-IN" sz="2000" dirty="0"/>
          </a:p>
          <a:p>
            <a:pPr marL="457200" indent="-457200">
              <a:buAutoNum type="arabicPeriod"/>
            </a:pPr>
            <a:r>
              <a:rPr lang="en-IN" sz="2000" dirty="0"/>
              <a:t>Use of bijective and differentiable allows models for easy generation and manipulation of data</a:t>
            </a:r>
          </a:p>
          <a:p>
            <a:pPr marL="457200" indent="-457200">
              <a:buAutoNum type="arabicPeriod"/>
            </a:pPr>
            <a:r>
              <a:rPr lang="en-IN" sz="2000" dirty="0"/>
              <a:t>Exact Likelihood: Unlike all the other models, we can actually compute the probability distribution of the data</a:t>
            </a:r>
          </a:p>
          <a:p>
            <a:pPr marL="457200" indent="-457200">
              <a:buAutoNum type="arabicPeriod"/>
            </a:pPr>
            <a:r>
              <a:rPr lang="en-IN" sz="2000" dirty="0"/>
              <a:t> </a:t>
            </a:r>
            <a:r>
              <a:rPr lang="en-US" sz="2000" dirty="0"/>
              <a:t>Flexible and Explicit Density Modeling</a:t>
            </a:r>
          </a:p>
          <a:p>
            <a:pPr marL="457200" indent="-457200">
              <a:buAutoNum type="arabicPeriod"/>
            </a:pPr>
            <a:r>
              <a:rPr lang="en-US" sz="2000" dirty="0"/>
              <a:t>Versatile data generation</a:t>
            </a:r>
          </a:p>
          <a:p>
            <a:pPr marL="457200" indent="-457200">
              <a:buAutoNum type="arabicPeriod"/>
            </a:pPr>
            <a:endParaRPr lang="en-US" sz="2000" dirty="0"/>
          </a:p>
          <a:p>
            <a:pPr marL="0" indent="0">
              <a:buNone/>
            </a:pPr>
            <a:endParaRPr lang="en-US" sz="2000" dirty="0"/>
          </a:p>
          <a:p>
            <a:pPr marL="457200" indent="-457200">
              <a:buAutoNum type="arabicPeriod"/>
            </a:pPr>
            <a:endParaRPr lang="en-US" sz="2000" dirty="0"/>
          </a:p>
          <a:p>
            <a:pPr marL="0" indent="0" algn="ctr">
              <a:buNone/>
            </a:pPr>
            <a:r>
              <a:rPr lang="en-US" sz="2400" b="1" dirty="0">
                <a:solidFill>
                  <a:srgbClr val="FF0000"/>
                </a:solidFill>
              </a:rPr>
              <a:t>But the generation of samples can be extremely slow</a:t>
            </a:r>
            <a:endParaRPr lang="en-IN" sz="2400" b="1" dirty="0">
              <a:solidFill>
                <a:srgbClr val="FF0000"/>
              </a:solidFill>
            </a:endParaRPr>
          </a:p>
        </p:txBody>
      </p:sp>
      <p:cxnSp>
        <p:nvCxnSpPr>
          <p:cNvPr id="4" name="Straight Connector 3">
            <a:extLst>
              <a:ext uri="{FF2B5EF4-FFF2-40B4-BE49-F238E27FC236}">
                <a16:creationId xmlns:a16="http://schemas.microsoft.com/office/drawing/2014/main" id="{A590BE65-E56D-E0E0-5056-41B407419B20}"/>
              </a:ext>
            </a:extLst>
          </p:cNvPr>
          <p:cNvCxnSpPr>
            <a:cxnSpLocks/>
          </p:cNvCxnSpPr>
          <p:nvPr/>
        </p:nvCxnSpPr>
        <p:spPr>
          <a:xfrm>
            <a:off x="259495" y="1289005"/>
            <a:ext cx="11520000" cy="0"/>
          </a:xfrm>
          <a:prstGeom prst="line">
            <a:avLst/>
          </a:prstGeom>
          <a:ln w="12700"/>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36128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ecccdd1-b1c0-4d24-8166-90910e2ae4b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CF921C273AB94597F59F6C24EF38D6" ma:contentTypeVersion="15" ma:contentTypeDescription="Create a new document." ma:contentTypeScope="" ma:versionID="11d0e295c2817614c0cab5c19ed3e48c">
  <xsd:schema xmlns:xsd="http://www.w3.org/2001/XMLSchema" xmlns:xs="http://www.w3.org/2001/XMLSchema" xmlns:p="http://schemas.microsoft.com/office/2006/metadata/properties" xmlns:ns3="0ecccdd1-b1c0-4d24-8166-90910e2ae4b0" xmlns:ns4="c5137b01-0430-4da5-b01e-c5910b6f68b5" targetNamespace="http://schemas.microsoft.com/office/2006/metadata/properties" ma:root="true" ma:fieldsID="8d47def14a62ee29ae92a236720d5371" ns3:_="" ns4:_="">
    <xsd:import namespace="0ecccdd1-b1c0-4d24-8166-90910e2ae4b0"/>
    <xsd:import namespace="c5137b01-0430-4da5-b01e-c5910b6f68b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ccdd1-b1c0-4d24-8166-90910e2ae4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137b01-0430-4da5-b01e-c5910b6f68b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508794-CD3C-427A-9C7F-5F9883C5F19A}">
  <ds:schemaRefs>
    <ds:schemaRef ds:uri="http://purl.org/dc/elements/1.1/"/>
    <ds:schemaRef ds:uri="http://purl.org/dc/dcmitype/"/>
    <ds:schemaRef ds:uri="http://schemas.microsoft.com/office/infopath/2007/PartnerControls"/>
    <ds:schemaRef ds:uri="http://schemas.openxmlformats.org/package/2006/metadata/core-properties"/>
    <ds:schemaRef ds:uri="c5137b01-0430-4da5-b01e-c5910b6f68b5"/>
    <ds:schemaRef ds:uri="http://www.w3.org/XML/1998/namespace"/>
    <ds:schemaRef ds:uri="http://schemas.microsoft.com/office/2006/documentManagement/types"/>
    <ds:schemaRef ds:uri="0ecccdd1-b1c0-4d24-8166-90910e2ae4b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65FBB20-7FF9-4313-BF47-5E0577D8A25B}">
  <ds:schemaRefs>
    <ds:schemaRef ds:uri="http://schemas.microsoft.com/sharepoint/v3/contenttype/forms"/>
  </ds:schemaRefs>
</ds:datastoreItem>
</file>

<file path=customXml/itemProps3.xml><?xml version="1.0" encoding="utf-8"?>
<ds:datastoreItem xmlns:ds="http://schemas.openxmlformats.org/officeDocument/2006/customXml" ds:itemID="{5E7C03B3-DA4A-4470-AA1D-AF8F682E77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ccdd1-b1c0-4d24-8166-90910e2ae4b0"/>
    <ds:schemaRef ds:uri="c5137b01-0430-4da5-b01e-c5910b6f68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10684</TotalTime>
  <Words>2012</Words>
  <Application>Microsoft Office PowerPoint</Application>
  <PresentationFormat>Widescreen</PresentationFormat>
  <Paragraphs>345</Paragraphs>
  <Slides>79</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Calibri</vt:lpstr>
      <vt:lpstr>Calibri Light</vt:lpstr>
      <vt:lpstr>Office Theme</vt:lpstr>
      <vt:lpstr>FInC Flow: Fast and Invertible k × k Convolutions for Normalizing Flows</vt:lpstr>
      <vt:lpstr>Outline</vt:lpstr>
      <vt:lpstr>Generative AI</vt:lpstr>
      <vt:lpstr>Generative AI</vt:lpstr>
      <vt:lpstr>Generative AI</vt:lpstr>
      <vt:lpstr>Generative AI</vt:lpstr>
      <vt:lpstr>Generative AI</vt:lpstr>
      <vt:lpstr>Why Normalizing Flows </vt:lpstr>
      <vt:lpstr>Why Normalizing Flows </vt:lpstr>
      <vt:lpstr>Our Contributions</vt:lpstr>
      <vt:lpstr>Normalizing Flows</vt:lpstr>
      <vt:lpstr>Normalizing Flows</vt:lpstr>
      <vt:lpstr>Normalizing Flows</vt:lpstr>
      <vt:lpstr>Normalizing Flows NLL Derivation</vt:lpstr>
      <vt:lpstr>Normalizing Flows NLL Derivation</vt:lpstr>
      <vt:lpstr>Normalizing Flows NLL Derivation</vt:lpstr>
      <vt:lpstr>Normalizing Flows NLL Derivation</vt:lpstr>
      <vt:lpstr>Normalizing Flows NLL Derivation</vt:lpstr>
      <vt:lpstr>Convolution</vt:lpstr>
      <vt:lpstr>Convolution</vt:lpstr>
      <vt:lpstr>Convolution – Padding, Stride, Step</vt:lpstr>
      <vt:lpstr>Notations</vt:lpstr>
      <vt:lpstr>Convolution – A Linear Transformation</vt:lpstr>
      <vt:lpstr>Convolution – A Linear Transformation</vt:lpstr>
      <vt:lpstr>Inverse Techniques</vt:lpstr>
      <vt:lpstr>Convolution Techniques</vt:lpstr>
      <vt:lpstr>Inverse Techniques</vt:lpstr>
      <vt:lpstr>Inverse Techniques</vt:lpstr>
      <vt:lpstr>Top Left Convolutions</vt:lpstr>
      <vt:lpstr>Top Left Convolutions</vt:lpstr>
      <vt:lpstr>Top Left Convolutions</vt:lpstr>
      <vt:lpstr>Top Left Convolutions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Left Convolutions</vt:lpstr>
      <vt:lpstr>PowerPoint Presentation</vt:lpstr>
      <vt:lpstr>PowerPoint Presentation</vt:lpstr>
      <vt:lpstr>PowerPoint Presentation</vt:lpstr>
      <vt:lpstr>PowerPoint Presentation</vt:lpstr>
      <vt:lpstr>PowerPoint Presentation</vt:lpstr>
      <vt:lpstr>PowerPoint Presentation</vt:lpstr>
      <vt:lpstr>FInC Flow – Our Approach</vt:lpstr>
      <vt:lpstr>FInC Flow – Our Approach</vt:lpstr>
      <vt:lpstr>FINC Flow – Architecture</vt:lpstr>
      <vt:lpstr>FINC Flow – Architecture</vt:lpstr>
      <vt:lpstr>FINC Flow – Architecture</vt:lpstr>
      <vt:lpstr>Bijective Functions</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FInC Flow – Our Approach</vt:lpstr>
      <vt:lpstr>GPU (CUDA) - Architecture</vt:lpstr>
      <vt:lpstr>CUDA - Programming</vt:lpstr>
      <vt:lpstr>CUDA - Programming</vt:lpstr>
      <vt:lpstr>CUDA – Main Function</vt:lpstr>
      <vt:lpstr>CUDA – Kernel </vt:lpstr>
      <vt:lpstr>Results</vt:lpstr>
      <vt:lpstr>Results</vt:lpstr>
      <vt:lpstr>Results </vt:lpstr>
      <vt:lpstr>Results </vt:lpstr>
      <vt:lpstr>Results </vt:lpstr>
      <vt:lpstr>Conclusion </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Defence </dc:title>
  <dc:creator>Aditya Kallappa</dc:creator>
  <cp:lastModifiedBy>ADITYA KALLAPPA</cp:lastModifiedBy>
  <cp:revision>4</cp:revision>
  <dcterms:created xsi:type="dcterms:W3CDTF">2023-11-19T17:03:16Z</dcterms:created>
  <dcterms:modified xsi:type="dcterms:W3CDTF">2023-12-11T06:02:16Z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0x0101000ECF921C273AB94597F59F6C24EF38D6</vt:lpwstr>
  </property>
</Properties>
</file>